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9" autoAdjust="0"/>
    <p:restoredTop sz="94660"/>
  </p:normalViewPr>
  <p:slideViewPr>
    <p:cSldViewPr snapToGrid="0">
      <p:cViewPr varScale="1">
        <p:scale>
          <a:sx n="139" d="100"/>
          <a:sy n="139" d="100"/>
        </p:scale>
        <p:origin x="138"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952E8-9440-4373-ADC3-53DAC28E837F}"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83B0144A-6280-4484-840A-9AAAC7FCE007}">
      <dgm:prSet/>
      <dgm:spPr/>
      <dgm:t>
        <a:bodyPr/>
        <a:lstStyle/>
        <a:p>
          <a:r>
            <a:rPr lang="en-US"/>
            <a:t>Player</a:t>
          </a:r>
        </a:p>
      </dgm:t>
    </dgm:pt>
    <dgm:pt modelId="{6E02C7C4-613D-4EB6-B78E-D2D0C7B7C9D0}" type="parTrans" cxnId="{C55B1352-6CBC-436D-8DBD-653AB89314DB}">
      <dgm:prSet/>
      <dgm:spPr/>
      <dgm:t>
        <a:bodyPr/>
        <a:lstStyle/>
        <a:p>
          <a:endParaRPr lang="en-US"/>
        </a:p>
      </dgm:t>
    </dgm:pt>
    <dgm:pt modelId="{EB1A279D-6CC3-47D9-AB16-4CB998DC9414}" type="sibTrans" cxnId="{C55B1352-6CBC-436D-8DBD-653AB89314DB}">
      <dgm:prSet/>
      <dgm:spPr/>
      <dgm:t>
        <a:bodyPr/>
        <a:lstStyle/>
        <a:p>
          <a:endParaRPr lang="en-US"/>
        </a:p>
      </dgm:t>
    </dgm:pt>
    <dgm:pt modelId="{5E552CA1-94A4-4DB9-903B-7036BA36F7A1}">
      <dgm:prSet/>
      <dgm:spPr/>
      <dgm:t>
        <a:bodyPr/>
        <a:lstStyle/>
        <a:p>
          <a:r>
            <a:rPr lang="en-US"/>
            <a:t>The player subclass contains all the animations for the truck moving and standing still, considering which direction they were moving last.</a:t>
          </a:r>
        </a:p>
      </dgm:t>
    </dgm:pt>
    <dgm:pt modelId="{59E679FD-1605-497F-BF68-6BF6D5956659}" type="parTrans" cxnId="{C6D2D4CB-B26F-49B6-8CE8-56778CE89887}">
      <dgm:prSet/>
      <dgm:spPr/>
      <dgm:t>
        <a:bodyPr/>
        <a:lstStyle/>
        <a:p>
          <a:endParaRPr lang="en-US"/>
        </a:p>
      </dgm:t>
    </dgm:pt>
    <dgm:pt modelId="{88341F16-F48D-401C-8EAA-85185157004C}" type="sibTrans" cxnId="{C6D2D4CB-B26F-49B6-8CE8-56778CE89887}">
      <dgm:prSet/>
      <dgm:spPr/>
      <dgm:t>
        <a:bodyPr/>
        <a:lstStyle/>
        <a:p>
          <a:endParaRPr lang="en-US"/>
        </a:p>
      </dgm:t>
    </dgm:pt>
    <dgm:pt modelId="{115BDB4F-4DD0-4E51-8BFB-B0E0266ED682}">
      <dgm:prSet/>
      <dgm:spPr/>
      <dgm:t>
        <a:bodyPr/>
        <a:lstStyle/>
        <a:p>
          <a:r>
            <a:rPr lang="en-US"/>
            <a:t>NonPlayerCar</a:t>
          </a:r>
        </a:p>
      </dgm:t>
    </dgm:pt>
    <dgm:pt modelId="{5DC60EEC-3602-4F57-8EBF-52C42678FC17}" type="parTrans" cxnId="{8849F890-AEAF-4F12-A2F2-49F2281FFE91}">
      <dgm:prSet/>
      <dgm:spPr/>
      <dgm:t>
        <a:bodyPr/>
        <a:lstStyle/>
        <a:p>
          <a:endParaRPr lang="en-US"/>
        </a:p>
      </dgm:t>
    </dgm:pt>
    <dgm:pt modelId="{3BB977B8-0DFE-4BAF-B2EE-F00F67C3A25D}" type="sibTrans" cxnId="{8849F890-AEAF-4F12-A2F2-49F2281FFE91}">
      <dgm:prSet/>
      <dgm:spPr/>
      <dgm:t>
        <a:bodyPr/>
        <a:lstStyle/>
        <a:p>
          <a:endParaRPr lang="en-US"/>
        </a:p>
      </dgm:t>
    </dgm:pt>
    <dgm:pt modelId="{5D2BBE90-C83C-4E59-8289-654E0320FC11}">
      <dgm:prSet/>
      <dgm:spPr/>
      <dgm:t>
        <a:bodyPr/>
        <a:lstStyle/>
        <a:p>
          <a:r>
            <a:rPr lang="en-US"/>
            <a:t>Also called NPC, this class contains code to receive an int array for points to move to automatically. This array can be any size. This also contains code to automatically move to the coordinates set in the int array. There is also a block to display the correct animation direction.</a:t>
          </a:r>
        </a:p>
      </dgm:t>
    </dgm:pt>
    <dgm:pt modelId="{381AFC5E-CA30-44C8-87AE-868DDF2FFF60}" type="parTrans" cxnId="{65C33E7F-B575-4780-8EE8-ABF13D5EBF0D}">
      <dgm:prSet/>
      <dgm:spPr/>
      <dgm:t>
        <a:bodyPr/>
        <a:lstStyle/>
        <a:p>
          <a:endParaRPr lang="en-US"/>
        </a:p>
      </dgm:t>
    </dgm:pt>
    <dgm:pt modelId="{DCC9557F-7B4B-4D2D-B42C-3B007343E48C}" type="sibTrans" cxnId="{65C33E7F-B575-4780-8EE8-ABF13D5EBF0D}">
      <dgm:prSet/>
      <dgm:spPr/>
      <dgm:t>
        <a:bodyPr/>
        <a:lstStyle/>
        <a:p>
          <a:endParaRPr lang="en-US"/>
        </a:p>
      </dgm:t>
    </dgm:pt>
    <dgm:pt modelId="{5EE7DA8F-384F-483F-81DA-B893EAB38DC6}" type="pres">
      <dgm:prSet presAssocID="{E52952E8-9440-4373-ADC3-53DAC28E837F}" presName="vert0" presStyleCnt="0">
        <dgm:presLayoutVars>
          <dgm:dir/>
          <dgm:animOne val="branch"/>
          <dgm:animLvl val="lvl"/>
        </dgm:presLayoutVars>
      </dgm:prSet>
      <dgm:spPr/>
    </dgm:pt>
    <dgm:pt modelId="{8160DF2D-5C0B-47C3-B526-3252C6DD49D5}" type="pres">
      <dgm:prSet presAssocID="{83B0144A-6280-4484-840A-9AAAC7FCE007}" presName="thickLine" presStyleLbl="alignNode1" presStyleIdx="0" presStyleCnt="2"/>
      <dgm:spPr/>
    </dgm:pt>
    <dgm:pt modelId="{8BBB7ABC-569D-4AEE-B9BD-4C39024DF029}" type="pres">
      <dgm:prSet presAssocID="{83B0144A-6280-4484-840A-9AAAC7FCE007}" presName="horz1" presStyleCnt="0"/>
      <dgm:spPr/>
    </dgm:pt>
    <dgm:pt modelId="{7048D7D4-05BA-44C0-B70D-50DC585F46D0}" type="pres">
      <dgm:prSet presAssocID="{83B0144A-6280-4484-840A-9AAAC7FCE007}" presName="tx1" presStyleLbl="revTx" presStyleIdx="0" presStyleCnt="4"/>
      <dgm:spPr/>
    </dgm:pt>
    <dgm:pt modelId="{59A3B5FE-249D-4B7D-9F05-4AC690A1C853}" type="pres">
      <dgm:prSet presAssocID="{83B0144A-6280-4484-840A-9AAAC7FCE007}" presName="vert1" presStyleCnt="0"/>
      <dgm:spPr/>
    </dgm:pt>
    <dgm:pt modelId="{825CAD2C-C6A2-4AD5-A3BA-40DF689F8C8D}" type="pres">
      <dgm:prSet presAssocID="{5E552CA1-94A4-4DB9-903B-7036BA36F7A1}" presName="vertSpace2a" presStyleCnt="0"/>
      <dgm:spPr/>
    </dgm:pt>
    <dgm:pt modelId="{B6C25710-F1BF-4D36-9720-C6308D803518}" type="pres">
      <dgm:prSet presAssocID="{5E552CA1-94A4-4DB9-903B-7036BA36F7A1}" presName="horz2" presStyleCnt="0"/>
      <dgm:spPr/>
    </dgm:pt>
    <dgm:pt modelId="{9DAB3BFD-D796-46CB-B793-B50DAA683482}" type="pres">
      <dgm:prSet presAssocID="{5E552CA1-94A4-4DB9-903B-7036BA36F7A1}" presName="horzSpace2" presStyleCnt="0"/>
      <dgm:spPr/>
    </dgm:pt>
    <dgm:pt modelId="{563D5A3C-9EBC-49A8-8668-D055BD8BE146}" type="pres">
      <dgm:prSet presAssocID="{5E552CA1-94A4-4DB9-903B-7036BA36F7A1}" presName="tx2" presStyleLbl="revTx" presStyleIdx="1" presStyleCnt="4"/>
      <dgm:spPr/>
    </dgm:pt>
    <dgm:pt modelId="{F91B1EED-17D2-423C-B07D-ECBFDF51999F}" type="pres">
      <dgm:prSet presAssocID="{5E552CA1-94A4-4DB9-903B-7036BA36F7A1}" presName="vert2" presStyleCnt="0"/>
      <dgm:spPr/>
    </dgm:pt>
    <dgm:pt modelId="{4E74BA19-9CCA-4174-9D36-D89B94BDA058}" type="pres">
      <dgm:prSet presAssocID="{5E552CA1-94A4-4DB9-903B-7036BA36F7A1}" presName="thinLine2b" presStyleLbl="callout" presStyleIdx="0" presStyleCnt="2"/>
      <dgm:spPr/>
    </dgm:pt>
    <dgm:pt modelId="{C432EA68-A2D9-4FC1-8ECD-F6AB853A6A3C}" type="pres">
      <dgm:prSet presAssocID="{5E552CA1-94A4-4DB9-903B-7036BA36F7A1}" presName="vertSpace2b" presStyleCnt="0"/>
      <dgm:spPr/>
    </dgm:pt>
    <dgm:pt modelId="{F0A31DA1-BF67-4FFC-9FAA-4B84284AB4F7}" type="pres">
      <dgm:prSet presAssocID="{115BDB4F-4DD0-4E51-8BFB-B0E0266ED682}" presName="thickLine" presStyleLbl="alignNode1" presStyleIdx="1" presStyleCnt="2"/>
      <dgm:spPr/>
    </dgm:pt>
    <dgm:pt modelId="{2DFC5BCA-F71D-410D-8F83-A2CED467131A}" type="pres">
      <dgm:prSet presAssocID="{115BDB4F-4DD0-4E51-8BFB-B0E0266ED682}" presName="horz1" presStyleCnt="0"/>
      <dgm:spPr/>
    </dgm:pt>
    <dgm:pt modelId="{D50D6060-01F7-4C3A-8763-CD1F5B636AD4}" type="pres">
      <dgm:prSet presAssocID="{115BDB4F-4DD0-4E51-8BFB-B0E0266ED682}" presName="tx1" presStyleLbl="revTx" presStyleIdx="2" presStyleCnt="4"/>
      <dgm:spPr/>
    </dgm:pt>
    <dgm:pt modelId="{B547DC57-BD1A-4BC7-88FC-42BB150A02F6}" type="pres">
      <dgm:prSet presAssocID="{115BDB4F-4DD0-4E51-8BFB-B0E0266ED682}" presName="vert1" presStyleCnt="0"/>
      <dgm:spPr/>
    </dgm:pt>
    <dgm:pt modelId="{2B9A295C-DDCF-45D7-AB04-9AC87FF43E3E}" type="pres">
      <dgm:prSet presAssocID="{5D2BBE90-C83C-4E59-8289-654E0320FC11}" presName="vertSpace2a" presStyleCnt="0"/>
      <dgm:spPr/>
    </dgm:pt>
    <dgm:pt modelId="{1A623B73-1F63-4480-B59A-7B9D52A13F2B}" type="pres">
      <dgm:prSet presAssocID="{5D2BBE90-C83C-4E59-8289-654E0320FC11}" presName="horz2" presStyleCnt="0"/>
      <dgm:spPr/>
    </dgm:pt>
    <dgm:pt modelId="{620FC074-77CF-4BFA-9486-4B7989DB220F}" type="pres">
      <dgm:prSet presAssocID="{5D2BBE90-C83C-4E59-8289-654E0320FC11}" presName="horzSpace2" presStyleCnt="0"/>
      <dgm:spPr/>
    </dgm:pt>
    <dgm:pt modelId="{05A75908-8E46-4E02-A735-A94A98192CAE}" type="pres">
      <dgm:prSet presAssocID="{5D2BBE90-C83C-4E59-8289-654E0320FC11}" presName="tx2" presStyleLbl="revTx" presStyleIdx="3" presStyleCnt="4"/>
      <dgm:spPr/>
    </dgm:pt>
    <dgm:pt modelId="{B7E5CE1A-72FB-428E-B11B-100EBFC75674}" type="pres">
      <dgm:prSet presAssocID="{5D2BBE90-C83C-4E59-8289-654E0320FC11}" presName="vert2" presStyleCnt="0"/>
      <dgm:spPr/>
    </dgm:pt>
    <dgm:pt modelId="{EEDACAC4-FF78-4897-8D4F-8AA528E37D6C}" type="pres">
      <dgm:prSet presAssocID="{5D2BBE90-C83C-4E59-8289-654E0320FC11}" presName="thinLine2b" presStyleLbl="callout" presStyleIdx="1" presStyleCnt="2"/>
      <dgm:spPr/>
    </dgm:pt>
    <dgm:pt modelId="{B4ED2BB8-347C-4943-8858-3C2BFED5C441}" type="pres">
      <dgm:prSet presAssocID="{5D2BBE90-C83C-4E59-8289-654E0320FC11}" presName="vertSpace2b" presStyleCnt="0"/>
      <dgm:spPr/>
    </dgm:pt>
  </dgm:ptLst>
  <dgm:cxnLst>
    <dgm:cxn modelId="{39A77D30-2D4E-4C14-8158-8C1004AF30E5}" type="presOf" srcId="{5E552CA1-94A4-4DB9-903B-7036BA36F7A1}" destId="{563D5A3C-9EBC-49A8-8668-D055BD8BE146}" srcOrd="0" destOrd="0" presId="urn:microsoft.com/office/officeart/2008/layout/LinedList"/>
    <dgm:cxn modelId="{6F6FC63E-BC56-45E1-B4C1-D60503DDC215}" type="presOf" srcId="{83B0144A-6280-4484-840A-9AAAC7FCE007}" destId="{7048D7D4-05BA-44C0-B70D-50DC585F46D0}" srcOrd="0" destOrd="0" presId="urn:microsoft.com/office/officeart/2008/layout/LinedList"/>
    <dgm:cxn modelId="{C55B1352-6CBC-436D-8DBD-653AB89314DB}" srcId="{E52952E8-9440-4373-ADC3-53DAC28E837F}" destId="{83B0144A-6280-4484-840A-9AAAC7FCE007}" srcOrd="0" destOrd="0" parTransId="{6E02C7C4-613D-4EB6-B78E-D2D0C7B7C9D0}" sibTransId="{EB1A279D-6CC3-47D9-AB16-4CB998DC9414}"/>
    <dgm:cxn modelId="{65C33E7F-B575-4780-8EE8-ABF13D5EBF0D}" srcId="{115BDB4F-4DD0-4E51-8BFB-B0E0266ED682}" destId="{5D2BBE90-C83C-4E59-8289-654E0320FC11}" srcOrd="0" destOrd="0" parTransId="{381AFC5E-CA30-44C8-87AE-868DDF2FFF60}" sibTransId="{DCC9557F-7B4B-4D2D-B42C-3B007343E48C}"/>
    <dgm:cxn modelId="{A2805A85-0783-4277-8200-6982EC9FD96A}" type="presOf" srcId="{115BDB4F-4DD0-4E51-8BFB-B0E0266ED682}" destId="{D50D6060-01F7-4C3A-8763-CD1F5B636AD4}" srcOrd="0" destOrd="0" presId="urn:microsoft.com/office/officeart/2008/layout/LinedList"/>
    <dgm:cxn modelId="{8849F890-AEAF-4F12-A2F2-49F2281FFE91}" srcId="{E52952E8-9440-4373-ADC3-53DAC28E837F}" destId="{115BDB4F-4DD0-4E51-8BFB-B0E0266ED682}" srcOrd="1" destOrd="0" parTransId="{5DC60EEC-3602-4F57-8EBF-52C42678FC17}" sibTransId="{3BB977B8-0DFE-4BAF-B2EE-F00F67C3A25D}"/>
    <dgm:cxn modelId="{9AF53D95-A16B-4621-B846-2281305C2629}" type="presOf" srcId="{5D2BBE90-C83C-4E59-8289-654E0320FC11}" destId="{05A75908-8E46-4E02-A735-A94A98192CAE}" srcOrd="0" destOrd="0" presId="urn:microsoft.com/office/officeart/2008/layout/LinedList"/>
    <dgm:cxn modelId="{9E50AA97-0457-4BA7-AEF1-55286F4EF890}" type="presOf" srcId="{E52952E8-9440-4373-ADC3-53DAC28E837F}" destId="{5EE7DA8F-384F-483F-81DA-B893EAB38DC6}" srcOrd="0" destOrd="0" presId="urn:microsoft.com/office/officeart/2008/layout/LinedList"/>
    <dgm:cxn modelId="{C6D2D4CB-B26F-49B6-8CE8-56778CE89887}" srcId="{83B0144A-6280-4484-840A-9AAAC7FCE007}" destId="{5E552CA1-94A4-4DB9-903B-7036BA36F7A1}" srcOrd="0" destOrd="0" parTransId="{59E679FD-1605-497F-BF68-6BF6D5956659}" sibTransId="{88341F16-F48D-401C-8EAA-85185157004C}"/>
    <dgm:cxn modelId="{9FF86A41-E9A3-47D4-9EFE-0ED27E44F284}" type="presParOf" srcId="{5EE7DA8F-384F-483F-81DA-B893EAB38DC6}" destId="{8160DF2D-5C0B-47C3-B526-3252C6DD49D5}" srcOrd="0" destOrd="0" presId="urn:microsoft.com/office/officeart/2008/layout/LinedList"/>
    <dgm:cxn modelId="{01722B10-1193-4F0D-8CDB-408D6FDBE202}" type="presParOf" srcId="{5EE7DA8F-384F-483F-81DA-B893EAB38DC6}" destId="{8BBB7ABC-569D-4AEE-B9BD-4C39024DF029}" srcOrd="1" destOrd="0" presId="urn:microsoft.com/office/officeart/2008/layout/LinedList"/>
    <dgm:cxn modelId="{795AA1E3-081C-4C18-A16C-B94CCA24D4A6}" type="presParOf" srcId="{8BBB7ABC-569D-4AEE-B9BD-4C39024DF029}" destId="{7048D7D4-05BA-44C0-B70D-50DC585F46D0}" srcOrd="0" destOrd="0" presId="urn:microsoft.com/office/officeart/2008/layout/LinedList"/>
    <dgm:cxn modelId="{4AE7F091-0B5D-4556-AACB-CDB6E41B977F}" type="presParOf" srcId="{8BBB7ABC-569D-4AEE-B9BD-4C39024DF029}" destId="{59A3B5FE-249D-4B7D-9F05-4AC690A1C853}" srcOrd="1" destOrd="0" presId="urn:microsoft.com/office/officeart/2008/layout/LinedList"/>
    <dgm:cxn modelId="{24066431-EDDD-4254-90F3-B9BBCD536911}" type="presParOf" srcId="{59A3B5FE-249D-4B7D-9F05-4AC690A1C853}" destId="{825CAD2C-C6A2-4AD5-A3BA-40DF689F8C8D}" srcOrd="0" destOrd="0" presId="urn:microsoft.com/office/officeart/2008/layout/LinedList"/>
    <dgm:cxn modelId="{19A59CA1-2476-4D4B-A337-75A06025C00D}" type="presParOf" srcId="{59A3B5FE-249D-4B7D-9F05-4AC690A1C853}" destId="{B6C25710-F1BF-4D36-9720-C6308D803518}" srcOrd="1" destOrd="0" presId="urn:microsoft.com/office/officeart/2008/layout/LinedList"/>
    <dgm:cxn modelId="{FC608882-152D-4FDD-8BCE-8C3E02951A7A}" type="presParOf" srcId="{B6C25710-F1BF-4D36-9720-C6308D803518}" destId="{9DAB3BFD-D796-46CB-B793-B50DAA683482}" srcOrd="0" destOrd="0" presId="urn:microsoft.com/office/officeart/2008/layout/LinedList"/>
    <dgm:cxn modelId="{023B9320-45C7-43C8-B2E6-FAEFDDB07992}" type="presParOf" srcId="{B6C25710-F1BF-4D36-9720-C6308D803518}" destId="{563D5A3C-9EBC-49A8-8668-D055BD8BE146}" srcOrd="1" destOrd="0" presId="urn:microsoft.com/office/officeart/2008/layout/LinedList"/>
    <dgm:cxn modelId="{B170F4D3-CFE1-4500-B6B5-03B890A74B28}" type="presParOf" srcId="{B6C25710-F1BF-4D36-9720-C6308D803518}" destId="{F91B1EED-17D2-423C-B07D-ECBFDF51999F}" srcOrd="2" destOrd="0" presId="urn:microsoft.com/office/officeart/2008/layout/LinedList"/>
    <dgm:cxn modelId="{B9EE1B77-DE80-4D58-8695-8D78FE00528A}" type="presParOf" srcId="{59A3B5FE-249D-4B7D-9F05-4AC690A1C853}" destId="{4E74BA19-9CCA-4174-9D36-D89B94BDA058}" srcOrd="2" destOrd="0" presId="urn:microsoft.com/office/officeart/2008/layout/LinedList"/>
    <dgm:cxn modelId="{ACB019A9-2C1E-4D75-8DD6-9C9A4B24B5FA}" type="presParOf" srcId="{59A3B5FE-249D-4B7D-9F05-4AC690A1C853}" destId="{C432EA68-A2D9-4FC1-8ECD-F6AB853A6A3C}" srcOrd="3" destOrd="0" presId="urn:microsoft.com/office/officeart/2008/layout/LinedList"/>
    <dgm:cxn modelId="{F424E503-1F41-4F21-A6C7-A6F4537FD1C5}" type="presParOf" srcId="{5EE7DA8F-384F-483F-81DA-B893EAB38DC6}" destId="{F0A31DA1-BF67-4FFC-9FAA-4B84284AB4F7}" srcOrd="2" destOrd="0" presId="urn:microsoft.com/office/officeart/2008/layout/LinedList"/>
    <dgm:cxn modelId="{F131707C-A987-421C-9B2D-A058635171BA}" type="presParOf" srcId="{5EE7DA8F-384F-483F-81DA-B893EAB38DC6}" destId="{2DFC5BCA-F71D-410D-8F83-A2CED467131A}" srcOrd="3" destOrd="0" presId="urn:microsoft.com/office/officeart/2008/layout/LinedList"/>
    <dgm:cxn modelId="{75AEA619-E951-489D-A689-F6FC6C7A5B2B}" type="presParOf" srcId="{2DFC5BCA-F71D-410D-8F83-A2CED467131A}" destId="{D50D6060-01F7-4C3A-8763-CD1F5B636AD4}" srcOrd="0" destOrd="0" presId="urn:microsoft.com/office/officeart/2008/layout/LinedList"/>
    <dgm:cxn modelId="{020BAAEC-6CA5-434F-8328-F1483178E932}" type="presParOf" srcId="{2DFC5BCA-F71D-410D-8F83-A2CED467131A}" destId="{B547DC57-BD1A-4BC7-88FC-42BB150A02F6}" srcOrd="1" destOrd="0" presId="urn:microsoft.com/office/officeart/2008/layout/LinedList"/>
    <dgm:cxn modelId="{0FD239A8-9980-48FC-B6DC-871D2B49A0B4}" type="presParOf" srcId="{B547DC57-BD1A-4BC7-88FC-42BB150A02F6}" destId="{2B9A295C-DDCF-45D7-AB04-9AC87FF43E3E}" srcOrd="0" destOrd="0" presId="urn:microsoft.com/office/officeart/2008/layout/LinedList"/>
    <dgm:cxn modelId="{76F504DF-3C9C-49FF-B1DE-2FD64E329034}" type="presParOf" srcId="{B547DC57-BD1A-4BC7-88FC-42BB150A02F6}" destId="{1A623B73-1F63-4480-B59A-7B9D52A13F2B}" srcOrd="1" destOrd="0" presId="urn:microsoft.com/office/officeart/2008/layout/LinedList"/>
    <dgm:cxn modelId="{D72F9E1E-723C-4760-83E6-9202CDB33903}" type="presParOf" srcId="{1A623B73-1F63-4480-B59A-7B9D52A13F2B}" destId="{620FC074-77CF-4BFA-9486-4B7989DB220F}" srcOrd="0" destOrd="0" presId="urn:microsoft.com/office/officeart/2008/layout/LinedList"/>
    <dgm:cxn modelId="{80E4EF8B-0BF3-439C-810D-0CA15AD64828}" type="presParOf" srcId="{1A623B73-1F63-4480-B59A-7B9D52A13F2B}" destId="{05A75908-8E46-4E02-A735-A94A98192CAE}" srcOrd="1" destOrd="0" presId="urn:microsoft.com/office/officeart/2008/layout/LinedList"/>
    <dgm:cxn modelId="{6431D4C2-16A0-48C4-93E9-6EB5BED9BEEA}" type="presParOf" srcId="{1A623B73-1F63-4480-B59A-7B9D52A13F2B}" destId="{B7E5CE1A-72FB-428E-B11B-100EBFC75674}" srcOrd="2" destOrd="0" presId="urn:microsoft.com/office/officeart/2008/layout/LinedList"/>
    <dgm:cxn modelId="{333172CA-E593-4F6D-A27D-C1BF0AE701EE}" type="presParOf" srcId="{B547DC57-BD1A-4BC7-88FC-42BB150A02F6}" destId="{EEDACAC4-FF78-4897-8D4F-8AA528E37D6C}" srcOrd="2" destOrd="0" presId="urn:microsoft.com/office/officeart/2008/layout/LinedList"/>
    <dgm:cxn modelId="{7C4ED313-E965-4200-9247-7C8056EFFCC9}" type="presParOf" srcId="{B547DC57-BD1A-4BC7-88FC-42BB150A02F6}" destId="{B4ED2BB8-347C-4943-8858-3C2BFED5C441}"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0DF2D-5C0B-47C3-B526-3252C6DD49D5}">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048D7D4-05BA-44C0-B70D-50DC585F46D0}">
      <dsp:nvSpPr>
        <dsp:cNvPr id="0" name=""/>
        <dsp:cNvSpPr/>
      </dsp:nvSpPr>
      <dsp:spPr>
        <a:xfrm>
          <a:off x="0" y="0"/>
          <a:ext cx="1402474"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Player</a:t>
          </a:r>
        </a:p>
      </dsp:txBody>
      <dsp:txXfrm>
        <a:off x="0" y="0"/>
        <a:ext cx="1402474" cy="2354565"/>
      </dsp:txXfrm>
    </dsp:sp>
    <dsp:sp modelId="{563D5A3C-9EBC-49A8-8668-D055BD8BE146}">
      <dsp:nvSpPr>
        <dsp:cNvPr id="0" name=""/>
        <dsp:cNvSpPr/>
      </dsp:nvSpPr>
      <dsp:spPr>
        <a:xfrm>
          <a:off x="1507659" y="106921"/>
          <a:ext cx="5504710" cy="213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player subclass contains all the animations for the truck moving and standing still, considering which direction they were moving last.</a:t>
          </a:r>
        </a:p>
      </dsp:txBody>
      <dsp:txXfrm>
        <a:off x="1507659" y="106921"/>
        <a:ext cx="5504710" cy="2138423"/>
      </dsp:txXfrm>
    </dsp:sp>
    <dsp:sp modelId="{4E74BA19-9CCA-4174-9D36-D89B94BDA058}">
      <dsp:nvSpPr>
        <dsp:cNvPr id="0" name=""/>
        <dsp:cNvSpPr/>
      </dsp:nvSpPr>
      <dsp:spPr>
        <a:xfrm>
          <a:off x="1402474" y="2245344"/>
          <a:ext cx="5609896"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A31DA1-BF67-4FFC-9FAA-4B84284AB4F7}">
      <dsp:nvSpPr>
        <dsp:cNvPr id="0" name=""/>
        <dsp:cNvSpPr/>
      </dsp:nvSpPr>
      <dsp:spPr>
        <a:xfrm>
          <a:off x="0" y="2354565"/>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50D6060-01F7-4C3A-8763-CD1F5B636AD4}">
      <dsp:nvSpPr>
        <dsp:cNvPr id="0" name=""/>
        <dsp:cNvSpPr/>
      </dsp:nvSpPr>
      <dsp:spPr>
        <a:xfrm>
          <a:off x="0" y="2354565"/>
          <a:ext cx="1402474" cy="235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NonPlayerCar</a:t>
          </a:r>
        </a:p>
      </dsp:txBody>
      <dsp:txXfrm>
        <a:off x="0" y="2354565"/>
        <a:ext cx="1402474" cy="2354565"/>
      </dsp:txXfrm>
    </dsp:sp>
    <dsp:sp modelId="{05A75908-8E46-4E02-A735-A94A98192CAE}">
      <dsp:nvSpPr>
        <dsp:cNvPr id="0" name=""/>
        <dsp:cNvSpPr/>
      </dsp:nvSpPr>
      <dsp:spPr>
        <a:xfrm>
          <a:off x="1507659" y="2461486"/>
          <a:ext cx="5504710" cy="2138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Also called NPC, this class contains code to receive an int array for points to move to automatically. This array can be any size. This also contains code to automatically move to the coordinates set in the int array. There is also a block to display the correct animation direction.</a:t>
          </a:r>
        </a:p>
      </dsp:txBody>
      <dsp:txXfrm>
        <a:off x="1507659" y="2461486"/>
        <a:ext cx="5504710" cy="2138423"/>
      </dsp:txXfrm>
    </dsp:sp>
    <dsp:sp modelId="{EEDACAC4-FF78-4897-8D4F-8AA528E37D6C}">
      <dsp:nvSpPr>
        <dsp:cNvPr id="0" name=""/>
        <dsp:cNvSpPr/>
      </dsp:nvSpPr>
      <dsp:spPr>
        <a:xfrm>
          <a:off x="1402474" y="4599910"/>
          <a:ext cx="5609896" cy="0"/>
        </a:xfrm>
        <a:prstGeom prst="line">
          <a:avLst/>
        </a:prstGeom>
        <a:solidFill>
          <a:schemeClr val="accent2">
            <a:hueOff val="0"/>
            <a:satOff val="0"/>
            <a:lumOff val="0"/>
            <a:alphaOff val="0"/>
          </a:schemeClr>
        </a:solidFill>
        <a:ln w="2222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034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65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262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530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1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39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951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835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960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6294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393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8/17/2021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932994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3" descr="Abstract twist of multi-colored cords">
            <a:extLst>
              <a:ext uri="{FF2B5EF4-FFF2-40B4-BE49-F238E27FC236}">
                <a16:creationId xmlns:a16="http://schemas.microsoft.com/office/drawing/2014/main" id="{1A30E304-1AE7-407A-A036-AA780598EF46}"/>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B56CC1-6650-4F48-ADB1-17477B3738D3}"/>
              </a:ext>
            </a:extLst>
          </p:cNvPr>
          <p:cNvSpPr>
            <a:spLocks noGrp="1"/>
          </p:cNvSpPr>
          <p:nvPr>
            <p:ph type="ctrTitle"/>
          </p:nvPr>
        </p:nvSpPr>
        <p:spPr>
          <a:xfrm>
            <a:off x="685801" y="1524001"/>
            <a:ext cx="3208866" cy="1604210"/>
          </a:xfrm>
        </p:spPr>
        <p:txBody>
          <a:bodyPr>
            <a:normAutofit/>
          </a:bodyPr>
          <a:lstStyle/>
          <a:p>
            <a:r>
              <a:rPr lang="en-US" dirty="0">
                <a:solidFill>
                  <a:srgbClr val="FFFFFF"/>
                </a:solidFill>
              </a:rPr>
              <a:t>Amazon Simulator</a:t>
            </a:r>
          </a:p>
        </p:txBody>
      </p:sp>
      <p:sp>
        <p:nvSpPr>
          <p:cNvPr id="3" name="Subtitle 2">
            <a:extLst>
              <a:ext uri="{FF2B5EF4-FFF2-40B4-BE49-F238E27FC236}">
                <a16:creationId xmlns:a16="http://schemas.microsoft.com/office/drawing/2014/main" id="{DB74B66F-01A7-4841-A1A3-06A06866767F}"/>
              </a:ext>
            </a:extLst>
          </p:cNvPr>
          <p:cNvSpPr>
            <a:spLocks noGrp="1"/>
          </p:cNvSpPr>
          <p:nvPr>
            <p:ph type="subTitle" idx="1"/>
          </p:nvPr>
        </p:nvSpPr>
        <p:spPr>
          <a:xfrm>
            <a:off x="685801" y="3729790"/>
            <a:ext cx="3208866" cy="2154543"/>
          </a:xfrm>
        </p:spPr>
        <p:txBody>
          <a:bodyPr>
            <a:normAutofit/>
          </a:bodyPr>
          <a:lstStyle/>
          <a:p>
            <a:r>
              <a:rPr lang="en-US" dirty="0">
                <a:solidFill>
                  <a:srgbClr val="FFFFFF">
                    <a:alpha val="75000"/>
                  </a:srgbClr>
                </a:solidFill>
              </a:rPr>
              <a:t>Written by:</a:t>
            </a:r>
          </a:p>
          <a:p>
            <a:r>
              <a:rPr lang="en-US" dirty="0">
                <a:solidFill>
                  <a:srgbClr val="FFFFFF">
                    <a:alpha val="75000"/>
                  </a:srgbClr>
                </a:solidFill>
              </a:rPr>
              <a:t>Sam Parkinson</a:t>
            </a:r>
          </a:p>
          <a:p>
            <a:r>
              <a:rPr lang="en-US" dirty="0">
                <a:solidFill>
                  <a:srgbClr val="FFFFFF">
                    <a:alpha val="75000"/>
                  </a:srgbClr>
                </a:solidFill>
              </a:rPr>
              <a:t>Dmytro Bondarchuk</a:t>
            </a:r>
          </a:p>
          <a:p>
            <a:r>
              <a:rPr lang="en-US" dirty="0">
                <a:solidFill>
                  <a:srgbClr val="FFFFFF">
                    <a:alpha val="75000"/>
                  </a:srgbClr>
                </a:solidFill>
              </a:rPr>
              <a:t>Natalie </a:t>
            </a:r>
            <a:r>
              <a:rPr lang="en-US" dirty="0" err="1">
                <a:solidFill>
                  <a:srgbClr val="FFFFFF">
                    <a:alpha val="75000"/>
                  </a:srgbClr>
                </a:solidFill>
              </a:rPr>
              <a:t>Storozhuk</a:t>
            </a:r>
            <a:endParaRPr lang="en-US" dirty="0">
              <a:solidFill>
                <a:srgbClr val="FFFFFF">
                  <a:alpha val="75000"/>
                </a:srgbClr>
              </a:solidFill>
            </a:endParaRPr>
          </a:p>
          <a:p>
            <a:r>
              <a:rPr lang="en-US" dirty="0">
                <a:solidFill>
                  <a:srgbClr val="FFFFFF">
                    <a:alpha val="75000"/>
                  </a:srgbClr>
                </a:solidFill>
              </a:rPr>
              <a:t>Jair </a:t>
            </a:r>
            <a:r>
              <a:rPr lang="en-US" dirty="0" err="1">
                <a:solidFill>
                  <a:srgbClr val="FFFFFF">
                    <a:alpha val="75000"/>
                  </a:srgbClr>
                </a:solidFill>
              </a:rPr>
              <a:t>Anlas</a:t>
            </a:r>
            <a:endParaRPr lang="en-US" dirty="0">
              <a:solidFill>
                <a:srgbClr val="FFFFFF">
                  <a:alpha val="75000"/>
                </a:srgbClr>
              </a:solidFill>
            </a:endParaRPr>
          </a:p>
        </p:txBody>
      </p:sp>
    </p:spTree>
    <p:extLst>
      <p:ext uri="{BB962C8B-B14F-4D97-AF65-F5344CB8AC3E}">
        <p14:creationId xmlns:p14="http://schemas.microsoft.com/office/powerpoint/2010/main" val="37338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5B93AD-A867-4D18-9FD6-A68EEF4CEB8B}"/>
              </a:ext>
            </a:extLst>
          </p:cNvPr>
          <p:cNvSpPr>
            <a:spLocks noGrp="1"/>
          </p:cNvSpPr>
          <p:nvPr>
            <p:ph type="title"/>
          </p:nvPr>
        </p:nvSpPr>
        <p:spPr>
          <a:xfrm>
            <a:off x="771148" y="1037967"/>
            <a:ext cx="3054091" cy="4709131"/>
          </a:xfrm>
        </p:spPr>
        <p:txBody>
          <a:bodyPr anchor="ctr">
            <a:normAutofit/>
          </a:bodyPr>
          <a:lstStyle/>
          <a:p>
            <a:r>
              <a:rPr lang="en-US" sz="3400">
                <a:solidFill>
                  <a:srgbClr val="FFFEFF"/>
                </a:solidFill>
              </a:rPr>
              <a:t>Superclasses</a:t>
            </a:r>
          </a:p>
        </p:txBody>
      </p:sp>
      <p:sp>
        <p:nvSpPr>
          <p:cNvPr id="3" name="Content Placeholder 2">
            <a:extLst>
              <a:ext uri="{FF2B5EF4-FFF2-40B4-BE49-F238E27FC236}">
                <a16:creationId xmlns:a16="http://schemas.microsoft.com/office/drawing/2014/main" id="{FB42DBC4-7346-4D3D-AB03-D65AE70C3259}"/>
              </a:ext>
            </a:extLst>
          </p:cNvPr>
          <p:cNvSpPr>
            <a:spLocks noGrp="1"/>
          </p:cNvSpPr>
          <p:nvPr>
            <p:ph idx="1"/>
          </p:nvPr>
        </p:nvSpPr>
        <p:spPr>
          <a:xfrm>
            <a:off x="4534935" y="1037968"/>
            <a:ext cx="6725899" cy="4820832"/>
          </a:xfrm>
        </p:spPr>
        <p:txBody>
          <a:bodyPr>
            <a:normAutofit/>
          </a:bodyPr>
          <a:lstStyle/>
          <a:p>
            <a:r>
              <a:rPr lang="en-US" dirty="0"/>
              <a:t>Vehicle</a:t>
            </a:r>
          </a:p>
          <a:p>
            <a:pPr lvl="1"/>
            <a:r>
              <a:rPr lang="en-US" dirty="0"/>
              <a:t>This is an abstract class that contains setters and getters for the movement of the non player cars and the player.</a:t>
            </a:r>
          </a:p>
          <a:p>
            <a:r>
              <a:rPr lang="en-US" dirty="0"/>
              <a:t>Building</a:t>
            </a:r>
          </a:p>
          <a:p>
            <a:pPr lvl="1"/>
            <a:r>
              <a:rPr lang="en-US" dirty="0"/>
              <a:t>This is an abstract class that contains the code for the general function of all the buildings, including the flags for the buildings that require packages, and ones that have been dropped off. It also contains the code for the drawing of the images, the hitboxes, and the drop zones.</a:t>
            </a:r>
          </a:p>
        </p:txBody>
      </p:sp>
    </p:spTree>
    <p:extLst>
      <p:ext uri="{BB962C8B-B14F-4D97-AF65-F5344CB8AC3E}">
        <p14:creationId xmlns:p14="http://schemas.microsoft.com/office/powerpoint/2010/main" val="968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62EC7D-C121-4BD3-9926-AC799F5B3497}"/>
              </a:ext>
            </a:extLst>
          </p:cNvPr>
          <p:cNvSpPr>
            <a:spLocks noGrp="1"/>
          </p:cNvSpPr>
          <p:nvPr>
            <p:ph type="title"/>
          </p:nvPr>
        </p:nvSpPr>
        <p:spPr>
          <a:xfrm>
            <a:off x="771148" y="1037967"/>
            <a:ext cx="3054091" cy="4709131"/>
          </a:xfrm>
        </p:spPr>
        <p:txBody>
          <a:bodyPr anchor="ctr">
            <a:normAutofit/>
          </a:bodyPr>
          <a:lstStyle/>
          <a:p>
            <a:r>
              <a:rPr lang="en-US" sz="3700">
                <a:solidFill>
                  <a:srgbClr val="FFFEFF"/>
                </a:solidFill>
              </a:rPr>
              <a:t>Buildings subclasses</a:t>
            </a:r>
          </a:p>
        </p:txBody>
      </p:sp>
      <p:sp>
        <p:nvSpPr>
          <p:cNvPr id="3" name="Content Placeholder 2">
            <a:extLst>
              <a:ext uri="{FF2B5EF4-FFF2-40B4-BE49-F238E27FC236}">
                <a16:creationId xmlns:a16="http://schemas.microsoft.com/office/drawing/2014/main" id="{3BA84561-2C9B-4C11-9701-5A0497E56727}"/>
              </a:ext>
            </a:extLst>
          </p:cNvPr>
          <p:cNvSpPr>
            <a:spLocks noGrp="1"/>
          </p:cNvSpPr>
          <p:nvPr>
            <p:ph idx="1"/>
          </p:nvPr>
        </p:nvSpPr>
        <p:spPr>
          <a:xfrm>
            <a:off x="4534935" y="1037968"/>
            <a:ext cx="6725899" cy="4820832"/>
          </a:xfrm>
        </p:spPr>
        <p:txBody>
          <a:bodyPr>
            <a:normAutofit/>
          </a:bodyPr>
          <a:lstStyle/>
          <a:p>
            <a:r>
              <a:rPr lang="en-US" dirty="0"/>
              <a:t>Store</a:t>
            </a:r>
          </a:p>
          <a:p>
            <a:pPr lvl="1"/>
            <a:r>
              <a:rPr lang="en-US" dirty="0"/>
              <a:t>This subclass contains code to double the amount of packages taken and give two points per package delivered.</a:t>
            </a:r>
          </a:p>
          <a:p>
            <a:r>
              <a:rPr lang="en-US" dirty="0"/>
              <a:t>Apartment</a:t>
            </a:r>
          </a:p>
          <a:p>
            <a:pPr lvl="1"/>
            <a:r>
              <a:rPr lang="en-US" dirty="0"/>
              <a:t>Apartments take three packages and give three points per package for a total of 9 points.</a:t>
            </a:r>
          </a:p>
          <a:p>
            <a:r>
              <a:rPr lang="en-US" dirty="0"/>
              <a:t>House</a:t>
            </a:r>
          </a:p>
          <a:p>
            <a:pPr lvl="1"/>
            <a:r>
              <a:rPr lang="en-US" dirty="0"/>
              <a:t>The house is the base delivery, taking only one package and giving one point, but there are a lot of houses making multiple rapid deliveries easy.</a:t>
            </a:r>
          </a:p>
        </p:txBody>
      </p:sp>
    </p:spTree>
    <p:extLst>
      <p:ext uri="{BB962C8B-B14F-4D97-AF65-F5344CB8AC3E}">
        <p14:creationId xmlns:p14="http://schemas.microsoft.com/office/powerpoint/2010/main" val="297114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1EF10-F94D-4FF3-BE9F-21E5F9A1F56E}"/>
              </a:ext>
            </a:extLst>
          </p:cNvPr>
          <p:cNvSpPr>
            <a:spLocks noGrp="1"/>
          </p:cNvSpPr>
          <p:nvPr>
            <p:ph type="title"/>
          </p:nvPr>
        </p:nvSpPr>
        <p:spPr>
          <a:xfrm>
            <a:off x="746228" y="1037967"/>
            <a:ext cx="3054091" cy="4709131"/>
          </a:xfrm>
        </p:spPr>
        <p:txBody>
          <a:bodyPr anchor="ctr">
            <a:normAutofit/>
          </a:bodyPr>
          <a:lstStyle/>
          <a:p>
            <a:r>
              <a:rPr lang="en-US" sz="3700">
                <a:solidFill>
                  <a:schemeClr val="bg1">
                    <a:lumMod val="85000"/>
                    <a:lumOff val="15000"/>
                  </a:schemeClr>
                </a:solidFill>
              </a:rPr>
              <a:t>Vehicle subclasses</a:t>
            </a:r>
          </a:p>
        </p:txBody>
      </p:sp>
      <p:sp>
        <p:nvSpPr>
          <p:cNvPr id="33" name="Rectangle 3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616710BF-8AB4-4E63-AC94-0D040E96E50E}"/>
              </a:ext>
            </a:extLst>
          </p:cNvPr>
          <p:cNvGraphicFramePr>
            <a:graphicFrameLocks noGrp="1"/>
          </p:cNvGraphicFramePr>
          <p:nvPr>
            <p:ph idx="1"/>
            <p:extLst>
              <p:ext uri="{D42A27DB-BD31-4B8C-83A1-F6EECF244321}">
                <p14:modId xmlns:p14="http://schemas.microsoft.com/office/powerpoint/2010/main" val="212339822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6527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B865CA-3811-405C-A1FD-656A4B8C0DF5}"/>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Map</a:t>
            </a:r>
          </a:p>
        </p:txBody>
      </p:sp>
      <p:sp>
        <p:nvSpPr>
          <p:cNvPr id="3" name="Content Placeholder 2">
            <a:extLst>
              <a:ext uri="{FF2B5EF4-FFF2-40B4-BE49-F238E27FC236}">
                <a16:creationId xmlns:a16="http://schemas.microsoft.com/office/drawing/2014/main" id="{AB95AABB-1C4E-4130-B2B7-B26667754C26}"/>
              </a:ext>
            </a:extLst>
          </p:cNvPr>
          <p:cNvSpPr>
            <a:spLocks noGrp="1"/>
          </p:cNvSpPr>
          <p:nvPr>
            <p:ph idx="1"/>
          </p:nvPr>
        </p:nvSpPr>
        <p:spPr>
          <a:xfrm>
            <a:off x="4534935" y="1037968"/>
            <a:ext cx="6725899" cy="4820832"/>
          </a:xfrm>
        </p:spPr>
        <p:txBody>
          <a:bodyPr>
            <a:normAutofit/>
          </a:bodyPr>
          <a:lstStyle/>
          <a:p>
            <a:r>
              <a:rPr lang="en-US" dirty="0"/>
              <a:t>This is the class that brings everything together. </a:t>
            </a:r>
          </a:p>
          <a:p>
            <a:r>
              <a:rPr lang="en-US" dirty="0"/>
              <a:t>This is where all the roads, buildings, NPCs, and the player are drawn. </a:t>
            </a:r>
          </a:p>
          <a:p>
            <a:r>
              <a:rPr lang="en-US" dirty="0"/>
              <a:t>In the </a:t>
            </a:r>
            <a:r>
              <a:rPr lang="en-US" dirty="0" err="1"/>
              <a:t>init</a:t>
            </a:r>
            <a:r>
              <a:rPr lang="en-US" dirty="0"/>
              <a:t> method is where we initialize all our resources and objects.</a:t>
            </a:r>
          </a:p>
          <a:p>
            <a:r>
              <a:rPr lang="en-US" dirty="0"/>
              <a:t>In the render class we draw all these objects</a:t>
            </a:r>
          </a:p>
          <a:p>
            <a:r>
              <a:rPr lang="en-US" dirty="0"/>
              <a:t>In the update class, we have the players movement where we check is they are colliding with a wall, building or another car. Here we also write our updates for all the buildings.</a:t>
            </a:r>
          </a:p>
          <a:p>
            <a:r>
              <a:rPr lang="en-US" dirty="0"/>
              <a:t>We also have several other methods like a GUI display that calls all the GUI methods, methods check for collisions, methods to deliver packages, or ask for more from the warehouse.</a:t>
            </a:r>
          </a:p>
        </p:txBody>
      </p:sp>
    </p:spTree>
    <p:extLst>
      <p:ext uri="{BB962C8B-B14F-4D97-AF65-F5344CB8AC3E}">
        <p14:creationId xmlns:p14="http://schemas.microsoft.com/office/powerpoint/2010/main" val="421208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1F67C-0091-45C1-BE24-175689B04F3E}"/>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Other classes</a:t>
            </a:r>
          </a:p>
        </p:txBody>
      </p:sp>
      <p:sp>
        <p:nvSpPr>
          <p:cNvPr id="3" name="Content Placeholder 2">
            <a:extLst>
              <a:ext uri="{FF2B5EF4-FFF2-40B4-BE49-F238E27FC236}">
                <a16:creationId xmlns:a16="http://schemas.microsoft.com/office/drawing/2014/main" id="{5F312CC4-180F-4983-8E85-0BA8A078F7F1}"/>
              </a:ext>
            </a:extLst>
          </p:cNvPr>
          <p:cNvSpPr>
            <a:spLocks noGrp="1"/>
          </p:cNvSpPr>
          <p:nvPr>
            <p:ph idx="1"/>
          </p:nvPr>
        </p:nvSpPr>
        <p:spPr>
          <a:xfrm>
            <a:off x="5155905" y="1113764"/>
            <a:ext cx="6108179" cy="4624327"/>
          </a:xfrm>
        </p:spPr>
        <p:txBody>
          <a:bodyPr anchor="ctr">
            <a:normAutofit/>
          </a:bodyPr>
          <a:lstStyle/>
          <a:p>
            <a:r>
              <a:rPr lang="en-US" dirty="0"/>
              <a:t>Music classes</a:t>
            </a:r>
          </a:p>
          <a:p>
            <a:pPr lvl="1"/>
            <a:r>
              <a:rPr lang="en-US" dirty="0"/>
              <a:t>We have two classes that play different music depending on whether it’s a weekday, or weekend, and a class for all the sound effects.</a:t>
            </a:r>
          </a:p>
          <a:p>
            <a:r>
              <a:rPr lang="en-US" dirty="0"/>
              <a:t>Menu, </a:t>
            </a:r>
            <a:r>
              <a:rPr lang="en-US" dirty="0" err="1"/>
              <a:t>HowToPlay</a:t>
            </a:r>
            <a:r>
              <a:rPr lang="en-US" dirty="0"/>
              <a:t>, </a:t>
            </a:r>
            <a:r>
              <a:rPr lang="en-US" dirty="0" err="1"/>
              <a:t>GameOver</a:t>
            </a:r>
            <a:r>
              <a:rPr lang="en-US" dirty="0"/>
              <a:t>, and </a:t>
            </a:r>
            <a:r>
              <a:rPr lang="en-US" dirty="0" err="1"/>
              <a:t>GameStateSelector</a:t>
            </a:r>
            <a:endParaRPr lang="en-US" dirty="0"/>
          </a:p>
          <a:p>
            <a:pPr lvl="1"/>
            <a:r>
              <a:rPr lang="en-US" dirty="0"/>
              <a:t>There methods are additional screens that make the game look a little more complete. The Menu screen gives three options on how to play, exit, or start the game.</a:t>
            </a:r>
          </a:p>
          <a:p>
            <a:pPr lvl="1"/>
            <a:r>
              <a:rPr lang="en-US" dirty="0"/>
              <a:t>The </a:t>
            </a:r>
            <a:r>
              <a:rPr lang="en-US" dirty="0" err="1"/>
              <a:t>GameOver</a:t>
            </a:r>
            <a:r>
              <a:rPr lang="en-US" dirty="0"/>
              <a:t> class shows your score and gives you the option to play again.</a:t>
            </a:r>
          </a:p>
          <a:p>
            <a:pPr lvl="1"/>
            <a:r>
              <a:rPr lang="en-US" dirty="0"/>
              <a:t>The </a:t>
            </a:r>
            <a:r>
              <a:rPr lang="en-US" dirty="0" err="1"/>
              <a:t>HowToPlay</a:t>
            </a:r>
            <a:r>
              <a:rPr lang="en-US" dirty="0"/>
              <a:t> class gives instructions on how to move and deliver packages.</a:t>
            </a:r>
          </a:p>
          <a:p>
            <a:pPr lvl="1"/>
            <a:r>
              <a:rPr lang="en-US" dirty="0"/>
              <a:t>The </a:t>
            </a:r>
            <a:r>
              <a:rPr lang="en-US" dirty="0" err="1"/>
              <a:t>GameStateSelector</a:t>
            </a:r>
            <a:r>
              <a:rPr lang="en-US" dirty="0"/>
              <a:t> is a class that allows movement between these different game states.</a:t>
            </a:r>
          </a:p>
        </p:txBody>
      </p:sp>
    </p:spTree>
    <p:extLst>
      <p:ext uri="{BB962C8B-B14F-4D97-AF65-F5344CB8AC3E}">
        <p14:creationId xmlns:p14="http://schemas.microsoft.com/office/powerpoint/2010/main" val="1954486889"/>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243841"/>
      </a:dk2>
      <a:lt2>
        <a:srgbClr val="E2E8E6"/>
      </a:lt2>
      <a:accent1>
        <a:srgbClr val="B13B63"/>
      </a:accent1>
      <a:accent2>
        <a:srgbClr val="C34DA6"/>
      </a:accent2>
      <a:accent3>
        <a:srgbClr val="C3564D"/>
      </a:accent3>
      <a:accent4>
        <a:srgbClr val="3BB13B"/>
      </a:accent4>
      <a:accent5>
        <a:srgbClr val="48B777"/>
      </a:accent5>
      <a:accent6>
        <a:srgbClr val="3BB19E"/>
      </a:accent6>
      <a:hlink>
        <a:srgbClr val="319472"/>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125</TotalTime>
  <Words>482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Univers</vt:lpstr>
      <vt:lpstr>Univers Condensed</vt:lpstr>
      <vt:lpstr>Wingdings 2</vt:lpstr>
      <vt:lpstr>DividendVTI</vt:lpstr>
      <vt:lpstr>Amazon Simulator</vt:lpstr>
      <vt:lpstr>Superclasses</vt:lpstr>
      <vt:lpstr>Buildings subclasses</vt:lpstr>
      <vt:lpstr>Vehicle subclasses</vt:lpstr>
      <vt:lpstr>Map</vt:lpstr>
      <vt:lpstr>Other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Simulator</dc:title>
  <dc:creator>Dmytro Bondarchuk</dc:creator>
  <cp:lastModifiedBy>Dmytro Bondarchuk</cp:lastModifiedBy>
  <cp:revision>1</cp:revision>
  <dcterms:created xsi:type="dcterms:W3CDTF">2021-08-17T19:23:03Z</dcterms:created>
  <dcterms:modified xsi:type="dcterms:W3CDTF">2021-08-17T21:28:57Z</dcterms:modified>
</cp:coreProperties>
</file>