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Final project ideas round table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Text-based Game</a:t>
            </a:r>
            <a:endParaRPr lang="en-US" dirty="0"/>
          </a:p>
        </p:txBody>
      </p:sp>
      <p:pic>
        <p:nvPicPr>
          <p:cNvPr id="3074" name="Picture 2" descr="4 Free Simple Wallpapers For Lovers Of Simplicit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13645"/>
            <a:ext cx="5528343" cy="310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plistic Gaming Wallpapers - WallpaperSafa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096" y="2713332"/>
            <a:ext cx="3689131" cy="231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3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pic>
        <p:nvPicPr>
          <p:cNvPr id="1026" name="Picture 2" descr="ow to Animate in FireAlpaca: 15 Steps (with Pictures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2350525"/>
            <a:ext cx="4339092" cy="32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Simple Loading [AEP] | ux/ui | Ui animation, Moti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35" y="2491784"/>
            <a:ext cx="3962399" cy="29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9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re are 4 books by Haruki Murakami that will change the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26" y="2121554"/>
            <a:ext cx="5361741" cy="208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47" y="3793683"/>
            <a:ext cx="5335481" cy="266588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 smtClean="0"/>
              <a:t>Inspirations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86" y="3269769"/>
            <a:ext cx="10058400" cy="482425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/>
              <a:t>Thank you </a:t>
            </a:r>
            <a:r>
              <a:rPr lang="en-US" smtClean="0">
                <a:sym typeface="Wingdings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54</TotalTime>
  <Words>14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Century Gothic</vt:lpstr>
      <vt:lpstr>Garamond</vt:lpstr>
      <vt:lpstr>Wingdings</vt:lpstr>
      <vt:lpstr>Arial</vt:lpstr>
      <vt:lpstr>Savon</vt:lpstr>
      <vt:lpstr>Final project ideas round table</vt:lpstr>
      <vt:lpstr>Text-based Game</vt:lpstr>
      <vt:lpstr>Animation</vt:lpstr>
      <vt:lpstr>Inspirations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ideas</dc:title>
  <dc:creator>Shambhavi</dc:creator>
  <cp:lastModifiedBy>Shambhavi</cp:lastModifiedBy>
  <cp:revision>3</cp:revision>
  <dcterms:created xsi:type="dcterms:W3CDTF">2019-11-14T19:35:09Z</dcterms:created>
  <dcterms:modified xsi:type="dcterms:W3CDTF">2019-11-14T20:29:44Z</dcterms:modified>
</cp:coreProperties>
</file>