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</p:sldMasterIdLst>
  <p:notesMasterIdLst>
    <p:notesMasterId r:id="rId13"/>
  </p:notesMasterIdLst>
  <p:sldIdLst>
    <p:sldId id="256" r:id="rId3"/>
    <p:sldId id="259" r:id="rId4"/>
    <p:sldId id="258" r:id="rId5"/>
    <p:sldId id="260" r:id="rId6"/>
    <p:sldId id="308" r:id="rId7"/>
    <p:sldId id="310" r:id="rId8"/>
    <p:sldId id="309" r:id="rId9"/>
    <p:sldId id="270" r:id="rId10"/>
    <p:sldId id="272" r:id="rId11"/>
    <p:sldId id="311" r:id="rId12"/>
  </p:sldIdLst>
  <p:sldSz cx="9144000" cy="5143500" type="screen16x9"/>
  <p:notesSz cx="6858000" cy="9144000"/>
  <p:embeddedFontLst>
    <p:embeddedFont>
      <p:font typeface="Oxygen" panose="02000503000000000000" pitchFamily="2" charset="0"/>
      <p:regular r:id="rId14"/>
      <p:bold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0E1EA-4727-DC6D-D0BB-45EE186D3A8D}" v="366" dt="2023-04-02T05:00:52.192"/>
    <p1510:client id="{656D3664-2223-50B0-35E9-92936EA530EA}" v="2310" dt="2023-04-02T06:20:01.085"/>
  </p1510:revLst>
</p1510:revInfo>
</file>

<file path=ppt/tableStyles.xml><?xml version="1.0" encoding="utf-8"?>
<a:tblStyleLst xmlns:a="http://schemas.openxmlformats.org/drawingml/2006/main" def="{D222EA16-32D8-4B3E-BA6F-58289D485508}">
  <a:tblStyle styleId="{D222EA16-32D8-4B3E-BA6F-58289D4855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52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994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55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373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5689d0ca58_1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15689d0ca58_1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43550" y="1141925"/>
            <a:ext cx="4487400" cy="21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43500" y="3525800"/>
            <a:ext cx="448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264475" y="311225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050"/>
            <a:ext cx="6576000" cy="21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1284000" y="31598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20000" y="540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/>
          </p:nvPr>
        </p:nvSpPr>
        <p:spPr>
          <a:xfrm>
            <a:off x="1183613" y="1746863"/>
            <a:ext cx="30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183613" y="2222763"/>
            <a:ext cx="30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/>
          </p:nvPr>
        </p:nvSpPr>
        <p:spPr>
          <a:xfrm>
            <a:off x="4867987" y="1746863"/>
            <a:ext cx="30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867987" y="2222763"/>
            <a:ext cx="30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/>
          </p:nvPr>
        </p:nvSpPr>
        <p:spPr>
          <a:xfrm>
            <a:off x="1183613" y="3219250"/>
            <a:ext cx="30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1183613" y="3677625"/>
            <a:ext cx="30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/>
          </p:nvPr>
        </p:nvSpPr>
        <p:spPr>
          <a:xfrm>
            <a:off x="4867987" y="3219250"/>
            <a:ext cx="30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4867987" y="3677625"/>
            <a:ext cx="30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 hasCustomPrompt="1"/>
          </p:nvPr>
        </p:nvSpPr>
        <p:spPr>
          <a:xfrm>
            <a:off x="2286863" y="1244575"/>
            <a:ext cx="8859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 hasCustomPrompt="1"/>
          </p:nvPr>
        </p:nvSpPr>
        <p:spPr>
          <a:xfrm>
            <a:off x="2286863" y="2707575"/>
            <a:ext cx="8859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5971238" y="1244575"/>
            <a:ext cx="8859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5971238" y="2707575"/>
            <a:ext cx="8859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13100" y="2380938"/>
            <a:ext cx="46671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2" hasCustomPrompt="1"/>
          </p:nvPr>
        </p:nvSpPr>
        <p:spPr>
          <a:xfrm>
            <a:off x="4246200" y="1442088"/>
            <a:ext cx="11340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713100" y="3303613"/>
            <a:ext cx="46671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391900" y="311566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1226400" y="15055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2013450" y="2098913"/>
            <a:ext cx="51171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2013450" y="2872538"/>
            <a:ext cx="5117100" cy="14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016988" y="1755450"/>
            <a:ext cx="3429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>
            <a:off x="1016988" y="2328150"/>
            <a:ext cx="3429900" cy="10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610563" y="1755450"/>
            <a:ext cx="3429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1"/>
          </p:nvPr>
        </p:nvSpPr>
        <p:spPr>
          <a:xfrm>
            <a:off x="4610563" y="2328150"/>
            <a:ext cx="3429900" cy="10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4448075" y="1122125"/>
            <a:ext cx="2784600" cy="12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4448075" y="2344075"/>
            <a:ext cx="2784600" cy="10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763800" y="2029200"/>
            <a:ext cx="4667100" cy="12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63800" y="1064550"/>
            <a:ext cx="11340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763800" y="3307075"/>
            <a:ext cx="46671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264475" y="311225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713100" y="1192150"/>
            <a:ext cx="7704000" cy="3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title" idx="2"/>
          </p:nvPr>
        </p:nvSpPr>
        <p:spPr>
          <a:xfrm>
            <a:off x="1443250" y="3095250"/>
            <a:ext cx="2787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 idx="3"/>
          </p:nvPr>
        </p:nvSpPr>
        <p:spPr>
          <a:xfrm>
            <a:off x="4913751" y="3095250"/>
            <a:ext cx="27870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1"/>
          </p:nvPr>
        </p:nvSpPr>
        <p:spPr>
          <a:xfrm>
            <a:off x="4913742" y="2245076"/>
            <a:ext cx="2787000" cy="9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4"/>
          </p:nvPr>
        </p:nvSpPr>
        <p:spPr>
          <a:xfrm>
            <a:off x="1443250" y="2245075"/>
            <a:ext cx="2787000" cy="9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264475" y="311225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 idx="2"/>
          </p:nvPr>
        </p:nvSpPr>
        <p:spPr>
          <a:xfrm>
            <a:off x="1391790" y="2467225"/>
            <a:ext cx="2832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title" idx="3"/>
          </p:nvPr>
        </p:nvSpPr>
        <p:spPr>
          <a:xfrm>
            <a:off x="4919301" y="2467226"/>
            <a:ext cx="2832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1"/>
          </p:nvPr>
        </p:nvSpPr>
        <p:spPr>
          <a:xfrm>
            <a:off x="4919289" y="3026126"/>
            <a:ext cx="28329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4"/>
          </p:nvPr>
        </p:nvSpPr>
        <p:spPr>
          <a:xfrm>
            <a:off x="1391788" y="3026125"/>
            <a:ext cx="28329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title" idx="2"/>
          </p:nvPr>
        </p:nvSpPr>
        <p:spPr>
          <a:xfrm>
            <a:off x="790887" y="2679550"/>
            <a:ext cx="226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1"/>
          </p:nvPr>
        </p:nvSpPr>
        <p:spPr>
          <a:xfrm>
            <a:off x="790863" y="3053900"/>
            <a:ext cx="22632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title" idx="3"/>
          </p:nvPr>
        </p:nvSpPr>
        <p:spPr>
          <a:xfrm>
            <a:off x="3440421" y="2679550"/>
            <a:ext cx="226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ubTitle" idx="4"/>
          </p:nvPr>
        </p:nvSpPr>
        <p:spPr>
          <a:xfrm>
            <a:off x="3440397" y="3053900"/>
            <a:ext cx="22632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title" idx="5"/>
          </p:nvPr>
        </p:nvSpPr>
        <p:spPr>
          <a:xfrm>
            <a:off x="6089936" y="2679550"/>
            <a:ext cx="226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6"/>
          </p:nvPr>
        </p:nvSpPr>
        <p:spPr>
          <a:xfrm>
            <a:off x="6089939" y="3053900"/>
            <a:ext cx="22632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title" idx="2"/>
          </p:nvPr>
        </p:nvSpPr>
        <p:spPr>
          <a:xfrm>
            <a:off x="1225988" y="1524050"/>
            <a:ext cx="2176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1"/>
          </p:nvPr>
        </p:nvSpPr>
        <p:spPr>
          <a:xfrm>
            <a:off x="1225988" y="1933500"/>
            <a:ext cx="2176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 idx="3"/>
          </p:nvPr>
        </p:nvSpPr>
        <p:spPr>
          <a:xfrm>
            <a:off x="5741504" y="1524050"/>
            <a:ext cx="2176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4"/>
          </p:nvPr>
        </p:nvSpPr>
        <p:spPr>
          <a:xfrm>
            <a:off x="5741499" y="1933500"/>
            <a:ext cx="2176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 idx="5"/>
          </p:nvPr>
        </p:nvSpPr>
        <p:spPr>
          <a:xfrm>
            <a:off x="1225988" y="2957450"/>
            <a:ext cx="2176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6"/>
          </p:nvPr>
        </p:nvSpPr>
        <p:spPr>
          <a:xfrm>
            <a:off x="1225988" y="3366900"/>
            <a:ext cx="2176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7"/>
          </p:nvPr>
        </p:nvSpPr>
        <p:spPr>
          <a:xfrm>
            <a:off x="5741504" y="2957450"/>
            <a:ext cx="2176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8"/>
          </p:nvPr>
        </p:nvSpPr>
        <p:spPr>
          <a:xfrm>
            <a:off x="5741499" y="3366900"/>
            <a:ext cx="2176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/>
          <p:nvPr/>
        </p:nvSpPr>
        <p:spPr>
          <a:xfrm>
            <a:off x="264475" y="311225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title" idx="2"/>
          </p:nvPr>
        </p:nvSpPr>
        <p:spPr>
          <a:xfrm>
            <a:off x="1143400" y="14717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1"/>
          </p:nvPr>
        </p:nvSpPr>
        <p:spPr>
          <a:xfrm>
            <a:off x="1143400" y="19820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 idx="3"/>
          </p:nvPr>
        </p:nvSpPr>
        <p:spPr>
          <a:xfrm>
            <a:off x="3578951" y="14717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4"/>
          </p:nvPr>
        </p:nvSpPr>
        <p:spPr>
          <a:xfrm>
            <a:off x="3578951" y="19820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title" idx="5"/>
          </p:nvPr>
        </p:nvSpPr>
        <p:spPr>
          <a:xfrm>
            <a:off x="1143400" y="28289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6"/>
          </p:nvPr>
        </p:nvSpPr>
        <p:spPr>
          <a:xfrm>
            <a:off x="1143400" y="33392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7"/>
          </p:nvPr>
        </p:nvSpPr>
        <p:spPr>
          <a:xfrm>
            <a:off x="3578951" y="28289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8"/>
          </p:nvPr>
        </p:nvSpPr>
        <p:spPr>
          <a:xfrm>
            <a:off x="3579001" y="33392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 idx="9"/>
          </p:nvPr>
        </p:nvSpPr>
        <p:spPr>
          <a:xfrm>
            <a:off x="6014502" y="14717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3"/>
          </p:nvPr>
        </p:nvSpPr>
        <p:spPr>
          <a:xfrm>
            <a:off x="6014502" y="19820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title" idx="14"/>
          </p:nvPr>
        </p:nvSpPr>
        <p:spPr>
          <a:xfrm>
            <a:off x="6014502" y="28289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5"/>
          </p:nvPr>
        </p:nvSpPr>
        <p:spPr>
          <a:xfrm>
            <a:off x="6014602" y="33392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264475" y="311225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title" hasCustomPrompt="1"/>
          </p:nvPr>
        </p:nvSpPr>
        <p:spPr>
          <a:xfrm>
            <a:off x="2245825" y="615600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1"/>
          </p:nvPr>
        </p:nvSpPr>
        <p:spPr>
          <a:xfrm>
            <a:off x="2245813" y="1180200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 idx="2" hasCustomPrompt="1"/>
          </p:nvPr>
        </p:nvSpPr>
        <p:spPr>
          <a:xfrm>
            <a:off x="2245813" y="1837106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3"/>
          </p:nvPr>
        </p:nvSpPr>
        <p:spPr>
          <a:xfrm>
            <a:off x="2245825" y="242381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title" idx="4" hasCustomPrompt="1"/>
          </p:nvPr>
        </p:nvSpPr>
        <p:spPr>
          <a:xfrm>
            <a:off x="2245813" y="3058613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3" name="Google Shape;153;p27"/>
          <p:cNvSpPr txBox="1">
            <a:spLocks noGrp="1"/>
          </p:cNvSpPr>
          <p:nvPr>
            <p:ph type="subTitle" idx="5"/>
          </p:nvPr>
        </p:nvSpPr>
        <p:spPr>
          <a:xfrm>
            <a:off x="2245813" y="366743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264475" y="311225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2424600" y="539397"/>
            <a:ext cx="4294800" cy="10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ubTitle" idx="1"/>
          </p:nvPr>
        </p:nvSpPr>
        <p:spPr>
          <a:xfrm>
            <a:off x="2854650" y="1434150"/>
            <a:ext cx="34347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2038200" y="3362825"/>
            <a:ext cx="50676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" sz="12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/>
          <p:nvPr/>
        </p:nvSpPr>
        <p:spPr>
          <a:xfrm>
            <a:off x="264475" y="311225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>
            <a:off x="264475" y="311225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30"/>
          <p:cNvGrpSpPr/>
          <p:nvPr/>
        </p:nvGrpSpPr>
        <p:grpSpPr>
          <a:xfrm>
            <a:off x="5545563" y="1757649"/>
            <a:ext cx="2432085" cy="3122273"/>
            <a:chOff x="1548913" y="1733624"/>
            <a:chExt cx="2432085" cy="3122273"/>
          </a:xfrm>
        </p:grpSpPr>
        <p:sp>
          <p:nvSpPr>
            <p:cNvPr id="164" name="Google Shape;164;p30"/>
            <p:cNvSpPr/>
            <p:nvPr/>
          </p:nvSpPr>
          <p:spPr>
            <a:xfrm flipH="1">
              <a:off x="2470189" y="3047885"/>
              <a:ext cx="542852" cy="250624"/>
            </a:xfrm>
            <a:custGeom>
              <a:avLst/>
              <a:gdLst/>
              <a:ahLst/>
              <a:cxnLst/>
              <a:rect l="l" t="t" r="r" b="b"/>
              <a:pathLst>
                <a:path w="8838" h="4337" extrusionOk="0">
                  <a:moveTo>
                    <a:pt x="2535" y="1"/>
                  </a:moveTo>
                  <a:lnTo>
                    <a:pt x="0" y="2470"/>
                  </a:lnTo>
                  <a:lnTo>
                    <a:pt x="130" y="2566"/>
                  </a:lnTo>
                  <a:lnTo>
                    <a:pt x="356" y="2730"/>
                  </a:lnTo>
                  <a:cubicBezTo>
                    <a:pt x="520" y="2860"/>
                    <a:pt x="650" y="2956"/>
                    <a:pt x="811" y="3055"/>
                  </a:cubicBezTo>
                  <a:lnTo>
                    <a:pt x="1300" y="3346"/>
                  </a:lnTo>
                  <a:lnTo>
                    <a:pt x="1820" y="3574"/>
                  </a:lnTo>
                  <a:cubicBezTo>
                    <a:pt x="1981" y="3671"/>
                    <a:pt x="2145" y="3736"/>
                    <a:pt x="2340" y="3801"/>
                  </a:cubicBezTo>
                  <a:cubicBezTo>
                    <a:pt x="2405" y="3834"/>
                    <a:pt x="2501" y="3866"/>
                    <a:pt x="2600" y="3899"/>
                  </a:cubicBezTo>
                  <a:lnTo>
                    <a:pt x="2859" y="3964"/>
                  </a:lnTo>
                  <a:lnTo>
                    <a:pt x="3119" y="4060"/>
                  </a:lnTo>
                  <a:lnTo>
                    <a:pt x="3249" y="4094"/>
                  </a:lnTo>
                  <a:lnTo>
                    <a:pt x="3379" y="4125"/>
                  </a:lnTo>
                  <a:cubicBezTo>
                    <a:pt x="3540" y="4159"/>
                    <a:pt x="3735" y="4190"/>
                    <a:pt x="3899" y="4224"/>
                  </a:cubicBezTo>
                  <a:cubicBezTo>
                    <a:pt x="4383" y="4301"/>
                    <a:pt x="4863" y="4336"/>
                    <a:pt x="5335" y="4336"/>
                  </a:cubicBezTo>
                  <a:cubicBezTo>
                    <a:pt x="6259" y="4336"/>
                    <a:pt x="7154" y="4200"/>
                    <a:pt x="7993" y="3964"/>
                  </a:cubicBezTo>
                  <a:cubicBezTo>
                    <a:pt x="8479" y="3834"/>
                    <a:pt x="8838" y="3379"/>
                    <a:pt x="8838" y="2826"/>
                  </a:cubicBezTo>
                  <a:cubicBezTo>
                    <a:pt x="8804" y="2176"/>
                    <a:pt x="8284" y="1690"/>
                    <a:pt x="7668" y="1690"/>
                  </a:cubicBezTo>
                  <a:lnTo>
                    <a:pt x="7634" y="1690"/>
                  </a:lnTo>
                  <a:cubicBezTo>
                    <a:pt x="6529" y="1690"/>
                    <a:pt x="5490" y="1560"/>
                    <a:pt x="4580" y="1235"/>
                  </a:cubicBezTo>
                  <a:cubicBezTo>
                    <a:pt x="4125" y="1071"/>
                    <a:pt x="3704" y="845"/>
                    <a:pt x="3314" y="585"/>
                  </a:cubicBezTo>
                  <a:cubicBezTo>
                    <a:pt x="3021" y="422"/>
                    <a:pt x="2794" y="227"/>
                    <a:pt x="2535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0"/>
            <p:cNvSpPr/>
            <p:nvPr/>
          </p:nvSpPr>
          <p:spPr>
            <a:xfrm flipH="1">
              <a:off x="2857335" y="2598992"/>
              <a:ext cx="444822" cy="591628"/>
            </a:xfrm>
            <a:custGeom>
              <a:avLst/>
              <a:gdLst/>
              <a:ahLst/>
              <a:cxnLst/>
              <a:rect l="l" t="t" r="r" b="b"/>
              <a:pathLst>
                <a:path w="7242" h="10238" extrusionOk="0">
                  <a:moveTo>
                    <a:pt x="1097" y="0"/>
                  </a:moveTo>
                  <a:cubicBezTo>
                    <a:pt x="0" y="0"/>
                    <a:pt x="129" y="1554"/>
                    <a:pt x="320" y="2700"/>
                  </a:cubicBezTo>
                  <a:cubicBezTo>
                    <a:pt x="354" y="2861"/>
                    <a:pt x="354" y="2926"/>
                    <a:pt x="385" y="3025"/>
                  </a:cubicBezTo>
                  <a:cubicBezTo>
                    <a:pt x="419" y="3121"/>
                    <a:pt x="419" y="3220"/>
                    <a:pt x="450" y="3316"/>
                  </a:cubicBezTo>
                  <a:cubicBezTo>
                    <a:pt x="484" y="3480"/>
                    <a:pt x="549" y="3675"/>
                    <a:pt x="580" y="3836"/>
                  </a:cubicBezTo>
                  <a:cubicBezTo>
                    <a:pt x="679" y="4195"/>
                    <a:pt x="809" y="4520"/>
                    <a:pt x="939" y="4845"/>
                  </a:cubicBezTo>
                  <a:cubicBezTo>
                    <a:pt x="1198" y="5526"/>
                    <a:pt x="1490" y="6175"/>
                    <a:pt x="1848" y="6794"/>
                  </a:cubicBezTo>
                  <a:cubicBezTo>
                    <a:pt x="2204" y="7410"/>
                    <a:pt x="2594" y="8028"/>
                    <a:pt x="3049" y="8613"/>
                  </a:cubicBezTo>
                  <a:cubicBezTo>
                    <a:pt x="3504" y="9164"/>
                    <a:pt x="4058" y="9684"/>
                    <a:pt x="4609" y="10173"/>
                  </a:cubicBezTo>
                  <a:lnTo>
                    <a:pt x="4707" y="10238"/>
                  </a:lnTo>
                  <a:lnTo>
                    <a:pt x="7242" y="7769"/>
                  </a:lnTo>
                  <a:cubicBezTo>
                    <a:pt x="7143" y="7670"/>
                    <a:pt x="7047" y="7540"/>
                    <a:pt x="6948" y="7444"/>
                  </a:cubicBezTo>
                  <a:cubicBezTo>
                    <a:pt x="6363" y="6825"/>
                    <a:pt x="5908" y="6110"/>
                    <a:pt x="5552" y="5364"/>
                  </a:cubicBezTo>
                  <a:cubicBezTo>
                    <a:pt x="5292" y="4746"/>
                    <a:pt x="4349" y="1726"/>
                    <a:pt x="4188" y="1432"/>
                  </a:cubicBezTo>
                  <a:cubicBezTo>
                    <a:pt x="3699" y="457"/>
                    <a:pt x="2433" y="67"/>
                    <a:pt x="1165" y="2"/>
                  </a:cubicBezTo>
                  <a:cubicBezTo>
                    <a:pt x="1142" y="1"/>
                    <a:pt x="1119" y="0"/>
                    <a:pt x="1097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0"/>
            <p:cNvSpPr/>
            <p:nvPr/>
          </p:nvSpPr>
          <p:spPr>
            <a:xfrm flipH="1">
              <a:off x="3003091" y="4172430"/>
              <a:ext cx="459072" cy="683453"/>
            </a:xfrm>
            <a:custGeom>
              <a:avLst/>
              <a:gdLst/>
              <a:ahLst/>
              <a:cxnLst/>
              <a:rect l="l" t="t" r="r" b="b"/>
              <a:pathLst>
                <a:path w="7474" h="11827" extrusionOk="0">
                  <a:moveTo>
                    <a:pt x="7182" y="0"/>
                  </a:moveTo>
                  <a:lnTo>
                    <a:pt x="1" y="294"/>
                  </a:lnTo>
                  <a:lnTo>
                    <a:pt x="1009" y="11827"/>
                  </a:lnTo>
                  <a:lnTo>
                    <a:pt x="6499" y="11827"/>
                  </a:lnTo>
                  <a:cubicBezTo>
                    <a:pt x="6824" y="9521"/>
                    <a:pt x="7182" y="6987"/>
                    <a:pt x="7312" y="5654"/>
                  </a:cubicBezTo>
                  <a:cubicBezTo>
                    <a:pt x="7474" y="3899"/>
                    <a:pt x="7409" y="2114"/>
                    <a:pt x="7312" y="1040"/>
                  </a:cubicBezTo>
                  <a:cubicBezTo>
                    <a:pt x="7247" y="390"/>
                    <a:pt x="7182" y="0"/>
                    <a:pt x="7182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0"/>
            <p:cNvSpPr/>
            <p:nvPr/>
          </p:nvSpPr>
          <p:spPr>
            <a:xfrm flipH="1">
              <a:off x="3012980" y="4172430"/>
              <a:ext cx="449183" cy="683453"/>
            </a:xfrm>
            <a:custGeom>
              <a:avLst/>
              <a:gdLst/>
              <a:ahLst/>
              <a:cxnLst/>
              <a:rect l="l" t="t" r="r" b="b"/>
              <a:pathLst>
                <a:path w="7313" h="11827" extrusionOk="0">
                  <a:moveTo>
                    <a:pt x="7182" y="0"/>
                  </a:moveTo>
                  <a:lnTo>
                    <a:pt x="1" y="294"/>
                  </a:lnTo>
                  <a:lnTo>
                    <a:pt x="1009" y="11827"/>
                  </a:lnTo>
                  <a:lnTo>
                    <a:pt x="1854" y="11827"/>
                  </a:lnTo>
                  <a:cubicBezTo>
                    <a:pt x="1885" y="10852"/>
                    <a:pt x="2015" y="9877"/>
                    <a:pt x="2080" y="8936"/>
                  </a:cubicBezTo>
                  <a:cubicBezTo>
                    <a:pt x="2210" y="7182"/>
                    <a:pt x="2309" y="5459"/>
                    <a:pt x="2439" y="3738"/>
                  </a:cubicBezTo>
                  <a:cubicBezTo>
                    <a:pt x="2504" y="2633"/>
                    <a:pt x="3349" y="1724"/>
                    <a:pt x="4419" y="1529"/>
                  </a:cubicBezTo>
                  <a:lnTo>
                    <a:pt x="7312" y="1040"/>
                  </a:lnTo>
                  <a:cubicBezTo>
                    <a:pt x="7247" y="390"/>
                    <a:pt x="7182" y="0"/>
                    <a:pt x="7182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 flipH="1">
              <a:off x="3344231" y="4144345"/>
              <a:ext cx="501085" cy="711537"/>
            </a:xfrm>
            <a:custGeom>
              <a:avLst/>
              <a:gdLst/>
              <a:ahLst/>
              <a:cxnLst/>
              <a:rect l="l" t="t" r="r" b="b"/>
              <a:pathLst>
                <a:path w="8158" h="12313" extrusionOk="0">
                  <a:moveTo>
                    <a:pt x="295" y="0"/>
                  </a:moveTo>
                  <a:lnTo>
                    <a:pt x="295" y="0"/>
                  </a:lnTo>
                  <a:cubicBezTo>
                    <a:pt x="360" y="195"/>
                    <a:pt x="1" y="6659"/>
                    <a:pt x="131" y="8448"/>
                  </a:cubicBezTo>
                  <a:cubicBezTo>
                    <a:pt x="165" y="9292"/>
                    <a:pt x="360" y="10883"/>
                    <a:pt x="555" y="12313"/>
                  </a:cubicBezTo>
                  <a:lnTo>
                    <a:pt x="6663" y="12313"/>
                  </a:lnTo>
                  <a:cubicBezTo>
                    <a:pt x="7214" y="7894"/>
                    <a:pt x="8157" y="520"/>
                    <a:pt x="8157" y="520"/>
                  </a:cubicBezTo>
                  <a:lnTo>
                    <a:pt x="6109" y="39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 flipH="1">
              <a:off x="3342327" y="4144345"/>
              <a:ext cx="502989" cy="711537"/>
            </a:xfrm>
            <a:custGeom>
              <a:avLst/>
              <a:gdLst/>
              <a:ahLst/>
              <a:cxnLst/>
              <a:rect l="l" t="t" r="r" b="b"/>
              <a:pathLst>
                <a:path w="8189" h="12313" extrusionOk="0">
                  <a:moveTo>
                    <a:pt x="295" y="0"/>
                  </a:moveTo>
                  <a:lnTo>
                    <a:pt x="295" y="0"/>
                  </a:lnTo>
                  <a:cubicBezTo>
                    <a:pt x="360" y="195"/>
                    <a:pt x="1" y="6659"/>
                    <a:pt x="131" y="8448"/>
                  </a:cubicBezTo>
                  <a:cubicBezTo>
                    <a:pt x="165" y="9292"/>
                    <a:pt x="360" y="10883"/>
                    <a:pt x="555" y="12313"/>
                  </a:cubicBezTo>
                  <a:lnTo>
                    <a:pt x="1106" y="12313"/>
                  </a:lnTo>
                  <a:cubicBezTo>
                    <a:pt x="1009" y="10137"/>
                    <a:pt x="976" y="7894"/>
                    <a:pt x="1171" y="5685"/>
                  </a:cubicBezTo>
                  <a:cubicBezTo>
                    <a:pt x="1296" y="4053"/>
                    <a:pt x="1907" y="2299"/>
                    <a:pt x="3795" y="2299"/>
                  </a:cubicBezTo>
                  <a:cubicBezTo>
                    <a:pt x="3861" y="2299"/>
                    <a:pt x="3929" y="2301"/>
                    <a:pt x="3998" y="2306"/>
                  </a:cubicBezTo>
                  <a:lnTo>
                    <a:pt x="7897" y="2600"/>
                  </a:lnTo>
                  <a:lnTo>
                    <a:pt x="8188" y="910"/>
                  </a:lnTo>
                  <a:lnTo>
                    <a:pt x="6109" y="39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 flipH="1">
              <a:off x="2967159" y="2552242"/>
              <a:ext cx="912001" cy="1676589"/>
            </a:xfrm>
            <a:custGeom>
              <a:avLst/>
              <a:gdLst/>
              <a:ahLst/>
              <a:cxnLst/>
              <a:rect l="l" t="t" r="r" b="b"/>
              <a:pathLst>
                <a:path w="14848" h="29013" extrusionOk="0">
                  <a:moveTo>
                    <a:pt x="8869" y="0"/>
                  </a:moveTo>
                  <a:lnTo>
                    <a:pt x="4646" y="32"/>
                  </a:lnTo>
                  <a:lnTo>
                    <a:pt x="2241" y="650"/>
                  </a:lnTo>
                  <a:cubicBezTo>
                    <a:pt x="2241" y="650"/>
                    <a:pt x="2210" y="4484"/>
                    <a:pt x="2306" y="6594"/>
                  </a:cubicBezTo>
                  <a:cubicBezTo>
                    <a:pt x="2340" y="7148"/>
                    <a:pt x="2371" y="7569"/>
                    <a:pt x="2436" y="7798"/>
                  </a:cubicBezTo>
                  <a:cubicBezTo>
                    <a:pt x="2665" y="8902"/>
                    <a:pt x="3151" y="14166"/>
                    <a:pt x="3151" y="14881"/>
                  </a:cubicBezTo>
                  <a:cubicBezTo>
                    <a:pt x="3151" y="15302"/>
                    <a:pt x="2145" y="19395"/>
                    <a:pt x="1267" y="22904"/>
                  </a:cubicBezTo>
                  <a:cubicBezTo>
                    <a:pt x="586" y="25602"/>
                    <a:pt x="1" y="27972"/>
                    <a:pt x="1" y="27972"/>
                  </a:cubicBezTo>
                  <a:cubicBezTo>
                    <a:pt x="1" y="27972"/>
                    <a:pt x="3671" y="28786"/>
                    <a:pt x="6465" y="28981"/>
                  </a:cubicBezTo>
                  <a:cubicBezTo>
                    <a:pt x="6779" y="29003"/>
                    <a:pt x="7127" y="29012"/>
                    <a:pt x="7497" y="29012"/>
                  </a:cubicBezTo>
                  <a:cubicBezTo>
                    <a:pt x="10459" y="29012"/>
                    <a:pt x="14847" y="28396"/>
                    <a:pt x="14847" y="28396"/>
                  </a:cubicBezTo>
                  <a:cubicBezTo>
                    <a:pt x="14847" y="28396"/>
                    <a:pt x="14587" y="25763"/>
                    <a:pt x="14296" y="24952"/>
                  </a:cubicBezTo>
                  <a:cubicBezTo>
                    <a:pt x="14036" y="24139"/>
                    <a:pt x="12412" y="14587"/>
                    <a:pt x="12412" y="14587"/>
                  </a:cubicBezTo>
                  <a:cubicBezTo>
                    <a:pt x="12412" y="14587"/>
                    <a:pt x="14392" y="8414"/>
                    <a:pt x="14296" y="8123"/>
                  </a:cubicBezTo>
                  <a:cubicBezTo>
                    <a:pt x="14133" y="7504"/>
                    <a:pt x="11858" y="1105"/>
                    <a:pt x="11208" y="746"/>
                  </a:cubicBezTo>
                  <a:cubicBezTo>
                    <a:pt x="10559" y="356"/>
                    <a:pt x="8869" y="0"/>
                    <a:pt x="8869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 flipH="1">
              <a:off x="3001003" y="2807547"/>
              <a:ext cx="778346" cy="1134080"/>
            </a:xfrm>
            <a:custGeom>
              <a:avLst/>
              <a:gdLst/>
              <a:ahLst/>
              <a:cxnLst/>
              <a:rect l="l" t="t" r="r" b="b"/>
              <a:pathLst>
                <a:path w="12672" h="19625" extrusionOk="0">
                  <a:moveTo>
                    <a:pt x="1526" y="1"/>
                  </a:moveTo>
                  <a:lnTo>
                    <a:pt x="681" y="2176"/>
                  </a:lnTo>
                  <a:cubicBezTo>
                    <a:pt x="715" y="2730"/>
                    <a:pt x="746" y="3151"/>
                    <a:pt x="811" y="3380"/>
                  </a:cubicBezTo>
                  <a:cubicBezTo>
                    <a:pt x="1040" y="4484"/>
                    <a:pt x="1526" y="9748"/>
                    <a:pt x="1526" y="10463"/>
                  </a:cubicBezTo>
                  <a:cubicBezTo>
                    <a:pt x="1526" y="10884"/>
                    <a:pt x="876" y="13938"/>
                    <a:pt x="0" y="17415"/>
                  </a:cubicBezTo>
                  <a:lnTo>
                    <a:pt x="6888" y="19625"/>
                  </a:lnTo>
                  <a:lnTo>
                    <a:pt x="9389" y="10463"/>
                  </a:lnTo>
                  <a:lnTo>
                    <a:pt x="10787" y="10169"/>
                  </a:lnTo>
                  <a:cubicBezTo>
                    <a:pt x="10787" y="10169"/>
                    <a:pt x="12573" y="5134"/>
                    <a:pt x="12671" y="3705"/>
                  </a:cubicBezTo>
                  <a:lnTo>
                    <a:pt x="12671" y="3705"/>
                  </a:lnTo>
                  <a:cubicBezTo>
                    <a:pt x="12350" y="4301"/>
                    <a:pt x="11705" y="4525"/>
                    <a:pt x="10998" y="4525"/>
                  </a:cubicBezTo>
                  <a:cubicBezTo>
                    <a:pt x="10704" y="4525"/>
                    <a:pt x="10400" y="4486"/>
                    <a:pt x="10103" y="4419"/>
                  </a:cubicBezTo>
                  <a:cubicBezTo>
                    <a:pt x="9529" y="4275"/>
                    <a:pt x="8904" y="3980"/>
                    <a:pt x="8317" y="3980"/>
                  </a:cubicBezTo>
                  <a:cubicBezTo>
                    <a:pt x="8240" y="3980"/>
                    <a:pt x="8164" y="3985"/>
                    <a:pt x="8089" y="3996"/>
                  </a:cubicBezTo>
                  <a:cubicBezTo>
                    <a:pt x="6724" y="4160"/>
                    <a:pt x="6075" y="4906"/>
                    <a:pt x="4905" y="4906"/>
                  </a:cubicBezTo>
                  <a:cubicBezTo>
                    <a:pt x="3964" y="4906"/>
                    <a:pt x="3086" y="4874"/>
                    <a:pt x="2729" y="3640"/>
                  </a:cubicBezTo>
                  <a:cubicBezTo>
                    <a:pt x="2600" y="3185"/>
                    <a:pt x="1526" y="1"/>
                    <a:pt x="1526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0"/>
            <p:cNvSpPr/>
            <p:nvPr/>
          </p:nvSpPr>
          <p:spPr>
            <a:xfrm flipH="1">
              <a:off x="3066970" y="3038408"/>
              <a:ext cx="768273" cy="843120"/>
            </a:xfrm>
            <a:custGeom>
              <a:avLst/>
              <a:gdLst/>
              <a:ahLst/>
              <a:cxnLst/>
              <a:rect l="l" t="t" r="r" b="b"/>
              <a:pathLst>
                <a:path w="12508" h="14590" extrusionOk="0">
                  <a:moveTo>
                    <a:pt x="4874" y="1"/>
                  </a:moveTo>
                  <a:lnTo>
                    <a:pt x="2145" y="6304"/>
                  </a:lnTo>
                  <a:lnTo>
                    <a:pt x="682" y="9716"/>
                  </a:lnTo>
                  <a:lnTo>
                    <a:pt x="1" y="11307"/>
                  </a:lnTo>
                  <a:lnTo>
                    <a:pt x="7668" y="14590"/>
                  </a:lnTo>
                  <a:lnTo>
                    <a:pt x="9129" y="11177"/>
                  </a:lnTo>
                  <a:lnTo>
                    <a:pt x="9454" y="10397"/>
                  </a:lnTo>
                  <a:lnTo>
                    <a:pt x="12508" y="3284"/>
                  </a:lnTo>
                  <a:lnTo>
                    <a:pt x="4874" y="1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0"/>
            <p:cNvSpPr/>
            <p:nvPr/>
          </p:nvSpPr>
          <p:spPr>
            <a:xfrm flipH="1">
              <a:off x="3254555" y="3402642"/>
              <a:ext cx="538860" cy="285875"/>
            </a:xfrm>
            <a:custGeom>
              <a:avLst/>
              <a:gdLst/>
              <a:ahLst/>
              <a:cxnLst/>
              <a:rect l="l" t="t" r="r" b="b"/>
              <a:pathLst>
                <a:path w="8773" h="4947" extrusionOk="0">
                  <a:moveTo>
                    <a:pt x="1464" y="1"/>
                  </a:moveTo>
                  <a:lnTo>
                    <a:pt x="1" y="3413"/>
                  </a:lnTo>
                  <a:cubicBezTo>
                    <a:pt x="520" y="3445"/>
                    <a:pt x="1040" y="3543"/>
                    <a:pt x="1560" y="3575"/>
                  </a:cubicBezTo>
                  <a:cubicBezTo>
                    <a:pt x="2015" y="3640"/>
                    <a:pt x="2470" y="3608"/>
                    <a:pt x="2894" y="3705"/>
                  </a:cubicBezTo>
                  <a:cubicBezTo>
                    <a:pt x="3899" y="3899"/>
                    <a:pt x="4843" y="4159"/>
                    <a:pt x="5818" y="4419"/>
                  </a:cubicBezTo>
                  <a:cubicBezTo>
                    <a:pt x="5948" y="4453"/>
                    <a:pt x="6044" y="4484"/>
                    <a:pt x="6142" y="4549"/>
                  </a:cubicBezTo>
                  <a:cubicBezTo>
                    <a:pt x="6564" y="4679"/>
                    <a:pt x="6953" y="4809"/>
                    <a:pt x="7377" y="4874"/>
                  </a:cubicBezTo>
                  <a:cubicBezTo>
                    <a:pt x="7464" y="4874"/>
                    <a:pt x="7882" y="4947"/>
                    <a:pt x="8170" y="4947"/>
                  </a:cubicBezTo>
                  <a:cubicBezTo>
                    <a:pt x="8315" y="4947"/>
                    <a:pt x="8426" y="4929"/>
                    <a:pt x="8448" y="4874"/>
                  </a:cubicBezTo>
                  <a:lnTo>
                    <a:pt x="8773" y="4094"/>
                  </a:lnTo>
                  <a:lnTo>
                    <a:pt x="8482" y="3283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0"/>
            <p:cNvSpPr/>
            <p:nvPr/>
          </p:nvSpPr>
          <p:spPr>
            <a:xfrm flipH="1">
              <a:off x="3150751" y="3447717"/>
              <a:ext cx="389112" cy="241205"/>
            </a:xfrm>
            <a:custGeom>
              <a:avLst/>
              <a:gdLst/>
              <a:ahLst/>
              <a:cxnLst/>
              <a:rect l="l" t="t" r="r" b="b"/>
              <a:pathLst>
                <a:path w="6335" h="4174" extrusionOk="0">
                  <a:moveTo>
                    <a:pt x="941" y="1"/>
                  </a:moveTo>
                  <a:cubicBezTo>
                    <a:pt x="681" y="619"/>
                    <a:pt x="325" y="1204"/>
                    <a:pt x="0" y="1820"/>
                  </a:cubicBezTo>
                  <a:cubicBezTo>
                    <a:pt x="845" y="2145"/>
                    <a:pt x="1461" y="2405"/>
                    <a:pt x="1461" y="2405"/>
                  </a:cubicBezTo>
                  <a:cubicBezTo>
                    <a:pt x="1690" y="2633"/>
                    <a:pt x="1755" y="2958"/>
                    <a:pt x="1981" y="3184"/>
                  </a:cubicBezTo>
                  <a:cubicBezTo>
                    <a:pt x="2241" y="3444"/>
                    <a:pt x="2534" y="3639"/>
                    <a:pt x="2825" y="3803"/>
                  </a:cubicBezTo>
                  <a:cubicBezTo>
                    <a:pt x="3272" y="4025"/>
                    <a:pt x="3793" y="4173"/>
                    <a:pt x="4304" y="4173"/>
                  </a:cubicBezTo>
                  <a:cubicBezTo>
                    <a:pt x="4463" y="4173"/>
                    <a:pt x="4621" y="4159"/>
                    <a:pt x="4775" y="4128"/>
                  </a:cubicBezTo>
                  <a:cubicBezTo>
                    <a:pt x="5328" y="3998"/>
                    <a:pt x="5749" y="3218"/>
                    <a:pt x="5978" y="2795"/>
                  </a:cubicBezTo>
                  <a:cubicBezTo>
                    <a:pt x="6043" y="2665"/>
                    <a:pt x="6108" y="2535"/>
                    <a:pt x="6139" y="2405"/>
                  </a:cubicBezTo>
                  <a:cubicBezTo>
                    <a:pt x="6173" y="2049"/>
                    <a:pt x="5749" y="1560"/>
                    <a:pt x="5555" y="1269"/>
                  </a:cubicBezTo>
                  <a:cubicBezTo>
                    <a:pt x="5718" y="1269"/>
                    <a:pt x="5879" y="1235"/>
                    <a:pt x="5978" y="1204"/>
                  </a:cubicBezTo>
                  <a:cubicBezTo>
                    <a:pt x="6139" y="1105"/>
                    <a:pt x="6334" y="780"/>
                    <a:pt x="6303" y="619"/>
                  </a:cubicBezTo>
                  <a:cubicBezTo>
                    <a:pt x="6303" y="585"/>
                    <a:pt x="6269" y="554"/>
                    <a:pt x="6238" y="554"/>
                  </a:cubicBezTo>
                  <a:cubicBezTo>
                    <a:pt x="6187" y="557"/>
                    <a:pt x="6136" y="559"/>
                    <a:pt x="6086" y="559"/>
                  </a:cubicBezTo>
                  <a:cubicBezTo>
                    <a:pt x="5654" y="559"/>
                    <a:pt x="5247" y="449"/>
                    <a:pt x="4840" y="390"/>
                  </a:cubicBezTo>
                  <a:cubicBezTo>
                    <a:pt x="4713" y="375"/>
                    <a:pt x="4590" y="368"/>
                    <a:pt x="4470" y="368"/>
                  </a:cubicBezTo>
                  <a:cubicBezTo>
                    <a:pt x="3847" y="368"/>
                    <a:pt x="3289" y="557"/>
                    <a:pt x="2664" y="749"/>
                  </a:cubicBezTo>
                  <a:cubicBezTo>
                    <a:pt x="2664" y="749"/>
                    <a:pt x="1820" y="424"/>
                    <a:pt x="941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0"/>
            <p:cNvSpPr/>
            <p:nvPr/>
          </p:nvSpPr>
          <p:spPr>
            <a:xfrm flipH="1">
              <a:off x="3362290" y="3447717"/>
              <a:ext cx="177572" cy="176541"/>
            </a:xfrm>
            <a:custGeom>
              <a:avLst/>
              <a:gdLst/>
              <a:ahLst/>
              <a:cxnLst/>
              <a:rect l="l" t="t" r="r" b="b"/>
              <a:pathLst>
                <a:path w="2891" h="3055" extrusionOk="0">
                  <a:moveTo>
                    <a:pt x="941" y="1"/>
                  </a:moveTo>
                  <a:cubicBezTo>
                    <a:pt x="681" y="619"/>
                    <a:pt x="325" y="1204"/>
                    <a:pt x="0" y="1820"/>
                  </a:cubicBezTo>
                  <a:cubicBezTo>
                    <a:pt x="845" y="2145"/>
                    <a:pt x="1461" y="2405"/>
                    <a:pt x="1461" y="2405"/>
                  </a:cubicBezTo>
                  <a:cubicBezTo>
                    <a:pt x="1625" y="2600"/>
                    <a:pt x="1721" y="2828"/>
                    <a:pt x="1885" y="3055"/>
                  </a:cubicBezTo>
                  <a:cubicBezTo>
                    <a:pt x="1949" y="2763"/>
                    <a:pt x="2014" y="2439"/>
                    <a:pt x="2111" y="2179"/>
                  </a:cubicBezTo>
                  <a:cubicBezTo>
                    <a:pt x="2274" y="1659"/>
                    <a:pt x="2534" y="1105"/>
                    <a:pt x="2890" y="684"/>
                  </a:cubicBezTo>
                  <a:lnTo>
                    <a:pt x="2890" y="684"/>
                  </a:lnTo>
                  <a:cubicBezTo>
                    <a:pt x="2825" y="715"/>
                    <a:pt x="2760" y="715"/>
                    <a:pt x="2664" y="749"/>
                  </a:cubicBezTo>
                  <a:cubicBezTo>
                    <a:pt x="2664" y="749"/>
                    <a:pt x="1820" y="424"/>
                    <a:pt x="941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 flipH="1">
              <a:off x="3240489" y="2549468"/>
              <a:ext cx="315343" cy="225834"/>
            </a:xfrm>
            <a:custGeom>
              <a:avLst/>
              <a:gdLst/>
              <a:ahLst/>
              <a:cxnLst/>
              <a:rect l="l" t="t" r="r" b="b"/>
              <a:pathLst>
                <a:path w="5134" h="3908" extrusionOk="0">
                  <a:moveTo>
                    <a:pt x="2566" y="1"/>
                  </a:moveTo>
                  <a:cubicBezTo>
                    <a:pt x="2426" y="1"/>
                    <a:pt x="2285" y="4"/>
                    <a:pt x="2145" y="15"/>
                  </a:cubicBezTo>
                  <a:cubicBezTo>
                    <a:pt x="1721" y="15"/>
                    <a:pt x="1300" y="15"/>
                    <a:pt x="876" y="48"/>
                  </a:cubicBezTo>
                  <a:cubicBezTo>
                    <a:pt x="585" y="80"/>
                    <a:pt x="291" y="80"/>
                    <a:pt x="0" y="80"/>
                  </a:cubicBezTo>
                  <a:lnTo>
                    <a:pt x="0" y="1348"/>
                  </a:lnTo>
                  <a:cubicBezTo>
                    <a:pt x="0" y="1348"/>
                    <a:pt x="377" y="3908"/>
                    <a:pt x="2538" y="3908"/>
                  </a:cubicBezTo>
                  <a:cubicBezTo>
                    <a:pt x="2661" y="3908"/>
                    <a:pt x="2790" y="3900"/>
                    <a:pt x="2924" y="3882"/>
                  </a:cubicBezTo>
                  <a:cubicBezTo>
                    <a:pt x="5134" y="3622"/>
                    <a:pt x="4419" y="1543"/>
                    <a:pt x="4419" y="1543"/>
                  </a:cubicBezTo>
                  <a:lnTo>
                    <a:pt x="4385" y="210"/>
                  </a:lnTo>
                  <a:cubicBezTo>
                    <a:pt x="4094" y="80"/>
                    <a:pt x="3735" y="48"/>
                    <a:pt x="3410" y="15"/>
                  </a:cubicBezTo>
                  <a:cubicBezTo>
                    <a:pt x="3130" y="15"/>
                    <a:pt x="2848" y="1"/>
                    <a:pt x="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 flipH="1">
              <a:off x="3266532" y="2377550"/>
              <a:ext cx="259449" cy="367644"/>
            </a:xfrm>
            <a:custGeom>
              <a:avLst/>
              <a:gdLst/>
              <a:ahLst/>
              <a:cxnLst/>
              <a:rect l="l" t="t" r="r" b="b"/>
              <a:pathLst>
                <a:path w="4224" h="6362" extrusionOk="0">
                  <a:moveTo>
                    <a:pt x="0" y="1"/>
                  </a:moveTo>
                  <a:lnTo>
                    <a:pt x="0" y="4159"/>
                  </a:lnTo>
                  <a:cubicBezTo>
                    <a:pt x="0" y="4159"/>
                    <a:pt x="320" y="6361"/>
                    <a:pt x="2078" y="6361"/>
                  </a:cubicBezTo>
                  <a:cubicBezTo>
                    <a:pt x="2182" y="6361"/>
                    <a:pt x="2291" y="6353"/>
                    <a:pt x="2404" y="6337"/>
                  </a:cubicBezTo>
                  <a:cubicBezTo>
                    <a:pt x="4224" y="6109"/>
                    <a:pt x="3639" y="4323"/>
                    <a:pt x="3639" y="4323"/>
                  </a:cubicBezTo>
                  <a:lnTo>
                    <a:pt x="3478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 flipH="1">
              <a:off x="3162728" y="2240594"/>
              <a:ext cx="165595" cy="557765"/>
            </a:xfrm>
            <a:custGeom>
              <a:avLst/>
              <a:gdLst/>
              <a:ahLst/>
              <a:cxnLst/>
              <a:rect l="l" t="t" r="r" b="b"/>
              <a:pathLst>
                <a:path w="2696" h="9652" extrusionOk="0">
                  <a:moveTo>
                    <a:pt x="390" y="0"/>
                  </a:moveTo>
                  <a:lnTo>
                    <a:pt x="0" y="9648"/>
                  </a:lnTo>
                  <a:cubicBezTo>
                    <a:pt x="0" y="9648"/>
                    <a:pt x="39" y="9651"/>
                    <a:pt x="108" y="9651"/>
                  </a:cubicBezTo>
                  <a:cubicBezTo>
                    <a:pt x="576" y="9651"/>
                    <a:pt x="2417" y="9503"/>
                    <a:pt x="2500" y="7179"/>
                  </a:cubicBezTo>
                  <a:cubicBezTo>
                    <a:pt x="2695" y="3899"/>
                    <a:pt x="2339" y="811"/>
                    <a:pt x="2339" y="811"/>
                  </a:cubicBezTo>
                  <a:lnTo>
                    <a:pt x="390" y="0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 flipH="1">
              <a:off x="3499938" y="2240594"/>
              <a:ext cx="153802" cy="557765"/>
            </a:xfrm>
            <a:custGeom>
              <a:avLst/>
              <a:gdLst/>
              <a:ahLst/>
              <a:cxnLst/>
              <a:rect l="l" t="t" r="r" b="b"/>
              <a:pathLst>
                <a:path w="2504" h="9652" extrusionOk="0">
                  <a:moveTo>
                    <a:pt x="2114" y="0"/>
                  </a:moveTo>
                  <a:lnTo>
                    <a:pt x="196" y="681"/>
                  </a:lnTo>
                  <a:cubicBezTo>
                    <a:pt x="196" y="681"/>
                    <a:pt x="1" y="3899"/>
                    <a:pt x="196" y="7179"/>
                  </a:cubicBezTo>
                  <a:cubicBezTo>
                    <a:pt x="282" y="9503"/>
                    <a:pt x="1974" y="9651"/>
                    <a:pt x="2405" y="9651"/>
                  </a:cubicBezTo>
                  <a:cubicBezTo>
                    <a:pt x="2468" y="9651"/>
                    <a:pt x="2504" y="9648"/>
                    <a:pt x="2504" y="9648"/>
                  </a:cubicBezTo>
                  <a:lnTo>
                    <a:pt x="2114" y="0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 flipH="1">
              <a:off x="3314380" y="2492143"/>
              <a:ext cx="199623" cy="131467"/>
            </a:xfrm>
            <a:custGeom>
              <a:avLst/>
              <a:gdLst/>
              <a:ahLst/>
              <a:cxnLst/>
              <a:rect l="l" t="t" r="r" b="b"/>
              <a:pathLst>
                <a:path w="3250" h="2275" extrusionOk="0">
                  <a:moveTo>
                    <a:pt x="0" y="1"/>
                  </a:moveTo>
                  <a:lnTo>
                    <a:pt x="65" y="1072"/>
                  </a:lnTo>
                  <a:cubicBezTo>
                    <a:pt x="455" y="1786"/>
                    <a:pt x="975" y="2275"/>
                    <a:pt x="1593" y="2275"/>
                  </a:cubicBezTo>
                  <a:cubicBezTo>
                    <a:pt x="2274" y="2275"/>
                    <a:pt x="2828" y="1755"/>
                    <a:pt x="3184" y="975"/>
                  </a:cubicBezTo>
                  <a:lnTo>
                    <a:pt x="3249" y="1"/>
                  </a:lnTo>
                  <a:close/>
                </a:path>
              </a:pathLst>
            </a:custGeom>
            <a:solidFill>
              <a:srgbClr val="DF9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0"/>
            <p:cNvSpPr/>
            <p:nvPr/>
          </p:nvSpPr>
          <p:spPr>
            <a:xfrm flipH="1">
              <a:off x="3294418" y="2492143"/>
              <a:ext cx="24016" cy="56401"/>
            </a:xfrm>
            <a:custGeom>
              <a:avLst/>
              <a:gdLst/>
              <a:ahLst/>
              <a:cxnLst/>
              <a:rect l="l" t="t" r="r" b="b"/>
              <a:pathLst>
                <a:path w="391" h="976" extrusionOk="0">
                  <a:moveTo>
                    <a:pt x="65" y="1"/>
                  </a:moveTo>
                  <a:lnTo>
                    <a:pt x="0" y="975"/>
                  </a:lnTo>
                  <a:cubicBezTo>
                    <a:pt x="164" y="682"/>
                    <a:pt x="294" y="357"/>
                    <a:pt x="390" y="1"/>
                  </a:cubicBezTo>
                  <a:close/>
                </a:path>
              </a:pathLst>
            </a:custGeom>
            <a:solidFill>
              <a:srgbClr val="0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0"/>
            <p:cNvSpPr/>
            <p:nvPr/>
          </p:nvSpPr>
          <p:spPr>
            <a:xfrm flipH="1">
              <a:off x="3509949" y="2492143"/>
              <a:ext cx="25920" cy="61948"/>
            </a:xfrm>
            <a:custGeom>
              <a:avLst/>
              <a:gdLst/>
              <a:ahLst/>
              <a:cxnLst/>
              <a:rect l="l" t="t" r="r" b="b"/>
              <a:pathLst>
                <a:path w="422" h="1072" extrusionOk="0">
                  <a:moveTo>
                    <a:pt x="0" y="1"/>
                  </a:moveTo>
                  <a:cubicBezTo>
                    <a:pt x="96" y="391"/>
                    <a:pt x="260" y="747"/>
                    <a:pt x="421" y="1072"/>
                  </a:cubicBezTo>
                  <a:lnTo>
                    <a:pt x="356" y="1"/>
                  </a:lnTo>
                  <a:close/>
                </a:path>
              </a:pathLst>
            </a:custGeom>
            <a:solidFill>
              <a:srgbClr val="0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 flipH="1">
              <a:off x="3236496" y="2086590"/>
              <a:ext cx="351275" cy="471257"/>
            </a:xfrm>
            <a:custGeom>
              <a:avLst/>
              <a:gdLst/>
              <a:ahLst/>
              <a:cxnLst/>
              <a:rect l="l" t="t" r="r" b="b"/>
              <a:pathLst>
                <a:path w="5719" h="8155" extrusionOk="0">
                  <a:moveTo>
                    <a:pt x="2859" y="1"/>
                  </a:moveTo>
                  <a:cubicBezTo>
                    <a:pt x="1040" y="1"/>
                    <a:pt x="0" y="1625"/>
                    <a:pt x="0" y="3671"/>
                  </a:cubicBezTo>
                  <a:cubicBezTo>
                    <a:pt x="0" y="5685"/>
                    <a:pt x="1040" y="8155"/>
                    <a:pt x="2859" y="8155"/>
                  </a:cubicBezTo>
                  <a:cubicBezTo>
                    <a:pt x="4679" y="8155"/>
                    <a:pt x="5719" y="5685"/>
                    <a:pt x="5719" y="3671"/>
                  </a:cubicBezTo>
                  <a:cubicBezTo>
                    <a:pt x="5719" y="1625"/>
                    <a:pt x="4679" y="1"/>
                    <a:pt x="2859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0"/>
            <p:cNvSpPr/>
            <p:nvPr/>
          </p:nvSpPr>
          <p:spPr>
            <a:xfrm flipH="1">
              <a:off x="3238585" y="2169226"/>
              <a:ext cx="351275" cy="388621"/>
            </a:xfrm>
            <a:custGeom>
              <a:avLst/>
              <a:gdLst/>
              <a:ahLst/>
              <a:cxnLst/>
              <a:rect l="l" t="t" r="r" b="b"/>
              <a:pathLst>
                <a:path w="5719" h="6725" extrusionOk="0">
                  <a:moveTo>
                    <a:pt x="2828" y="1"/>
                  </a:moveTo>
                  <a:cubicBezTo>
                    <a:pt x="2828" y="2"/>
                    <a:pt x="2828" y="3"/>
                    <a:pt x="2828" y="5"/>
                  </a:cubicBezTo>
                  <a:lnTo>
                    <a:pt x="2828" y="5"/>
                  </a:lnTo>
                  <a:cubicBezTo>
                    <a:pt x="2828" y="3"/>
                    <a:pt x="2828" y="2"/>
                    <a:pt x="2828" y="1"/>
                  </a:cubicBezTo>
                  <a:close/>
                  <a:moveTo>
                    <a:pt x="2828" y="5"/>
                  </a:moveTo>
                  <a:lnTo>
                    <a:pt x="2828" y="5"/>
                  </a:lnTo>
                  <a:cubicBezTo>
                    <a:pt x="2782" y="307"/>
                    <a:pt x="1393" y="1950"/>
                    <a:pt x="164" y="2080"/>
                  </a:cubicBezTo>
                  <a:cubicBezTo>
                    <a:pt x="1" y="2111"/>
                    <a:pt x="131" y="2631"/>
                    <a:pt x="131" y="2795"/>
                  </a:cubicBezTo>
                  <a:cubicBezTo>
                    <a:pt x="131" y="4645"/>
                    <a:pt x="1269" y="6725"/>
                    <a:pt x="2925" y="6725"/>
                  </a:cubicBezTo>
                  <a:cubicBezTo>
                    <a:pt x="4679" y="6725"/>
                    <a:pt x="5719" y="4289"/>
                    <a:pt x="5654" y="2405"/>
                  </a:cubicBezTo>
                  <a:cubicBezTo>
                    <a:pt x="5654" y="2275"/>
                    <a:pt x="5493" y="1136"/>
                    <a:pt x="5493" y="1040"/>
                  </a:cubicBezTo>
                  <a:cubicBezTo>
                    <a:pt x="5319" y="1110"/>
                    <a:pt x="5139" y="1141"/>
                    <a:pt x="4958" y="1141"/>
                  </a:cubicBezTo>
                  <a:cubicBezTo>
                    <a:pt x="3904" y="1141"/>
                    <a:pt x="2831" y="113"/>
                    <a:pt x="2828" y="5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0"/>
            <p:cNvSpPr/>
            <p:nvPr/>
          </p:nvSpPr>
          <p:spPr>
            <a:xfrm flipH="1">
              <a:off x="3382621" y="2380844"/>
              <a:ext cx="61115" cy="19301"/>
            </a:xfrm>
            <a:custGeom>
              <a:avLst/>
              <a:gdLst/>
              <a:ahLst/>
              <a:cxnLst/>
              <a:rect l="l" t="t" r="r" b="b"/>
              <a:pathLst>
                <a:path w="995" h="334" extrusionOk="0">
                  <a:moveTo>
                    <a:pt x="59" y="0"/>
                  </a:moveTo>
                  <a:cubicBezTo>
                    <a:pt x="17" y="0"/>
                    <a:pt x="0" y="54"/>
                    <a:pt x="26" y="107"/>
                  </a:cubicBezTo>
                  <a:cubicBezTo>
                    <a:pt x="125" y="203"/>
                    <a:pt x="221" y="268"/>
                    <a:pt x="351" y="302"/>
                  </a:cubicBezTo>
                  <a:cubicBezTo>
                    <a:pt x="416" y="333"/>
                    <a:pt x="449" y="333"/>
                    <a:pt x="514" y="333"/>
                  </a:cubicBezTo>
                  <a:cubicBezTo>
                    <a:pt x="546" y="333"/>
                    <a:pt x="611" y="333"/>
                    <a:pt x="644" y="302"/>
                  </a:cubicBezTo>
                  <a:cubicBezTo>
                    <a:pt x="774" y="268"/>
                    <a:pt x="871" y="203"/>
                    <a:pt x="969" y="107"/>
                  </a:cubicBezTo>
                  <a:cubicBezTo>
                    <a:pt x="995" y="54"/>
                    <a:pt x="978" y="0"/>
                    <a:pt x="936" y="0"/>
                  </a:cubicBezTo>
                  <a:cubicBezTo>
                    <a:pt x="926" y="0"/>
                    <a:pt x="916" y="3"/>
                    <a:pt x="904" y="9"/>
                  </a:cubicBezTo>
                  <a:cubicBezTo>
                    <a:pt x="806" y="42"/>
                    <a:pt x="676" y="74"/>
                    <a:pt x="514" y="74"/>
                  </a:cubicBezTo>
                  <a:cubicBezTo>
                    <a:pt x="351" y="74"/>
                    <a:pt x="190" y="42"/>
                    <a:pt x="91" y="9"/>
                  </a:cubicBezTo>
                  <a:cubicBezTo>
                    <a:pt x="79" y="3"/>
                    <a:pt x="69" y="0"/>
                    <a:pt x="59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 flipH="1">
              <a:off x="3290425" y="2233081"/>
              <a:ext cx="87896" cy="30049"/>
            </a:xfrm>
            <a:custGeom>
              <a:avLst/>
              <a:gdLst/>
              <a:ahLst/>
              <a:cxnLst/>
              <a:rect l="l" t="t" r="r" b="b"/>
              <a:pathLst>
                <a:path w="1431" h="520" extrusionOk="0">
                  <a:moveTo>
                    <a:pt x="749" y="0"/>
                  </a:moveTo>
                  <a:cubicBezTo>
                    <a:pt x="619" y="0"/>
                    <a:pt x="455" y="31"/>
                    <a:pt x="325" y="96"/>
                  </a:cubicBezTo>
                  <a:cubicBezTo>
                    <a:pt x="195" y="161"/>
                    <a:pt x="99" y="260"/>
                    <a:pt x="34" y="390"/>
                  </a:cubicBezTo>
                  <a:cubicBezTo>
                    <a:pt x="0" y="421"/>
                    <a:pt x="0" y="455"/>
                    <a:pt x="34" y="486"/>
                  </a:cubicBezTo>
                  <a:lnTo>
                    <a:pt x="99" y="486"/>
                  </a:lnTo>
                  <a:cubicBezTo>
                    <a:pt x="195" y="421"/>
                    <a:pt x="325" y="390"/>
                    <a:pt x="424" y="390"/>
                  </a:cubicBezTo>
                  <a:cubicBezTo>
                    <a:pt x="520" y="356"/>
                    <a:pt x="650" y="356"/>
                    <a:pt x="749" y="356"/>
                  </a:cubicBezTo>
                  <a:cubicBezTo>
                    <a:pt x="845" y="356"/>
                    <a:pt x="944" y="356"/>
                    <a:pt x="1040" y="390"/>
                  </a:cubicBezTo>
                  <a:cubicBezTo>
                    <a:pt x="1139" y="421"/>
                    <a:pt x="1269" y="455"/>
                    <a:pt x="1365" y="520"/>
                  </a:cubicBezTo>
                  <a:cubicBezTo>
                    <a:pt x="1399" y="520"/>
                    <a:pt x="1430" y="520"/>
                    <a:pt x="1430" y="486"/>
                  </a:cubicBezTo>
                  <a:lnTo>
                    <a:pt x="1430" y="455"/>
                  </a:lnTo>
                  <a:cubicBezTo>
                    <a:pt x="1399" y="325"/>
                    <a:pt x="1269" y="195"/>
                    <a:pt x="1170" y="130"/>
                  </a:cubicBezTo>
                  <a:cubicBezTo>
                    <a:pt x="1040" y="65"/>
                    <a:pt x="910" y="0"/>
                    <a:pt x="749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0"/>
            <p:cNvSpPr/>
            <p:nvPr/>
          </p:nvSpPr>
          <p:spPr>
            <a:xfrm flipH="1">
              <a:off x="3444043" y="2233081"/>
              <a:ext cx="89923" cy="30049"/>
            </a:xfrm>
            <a:custGeom>
              <a:avLst/>
              <a:gdLst/>
              <a:ahLst/>
              <a:cxnLst/>
              <a:rect l="l" t="t" r="r" b="b"/>
              <a:pathLst>
                <a:path w="1464" h="520" extrusionOk="0">
                  <a:moveTo>
                    <a:pt x="715" y="0"/>
                  </a:moveTo>
                  <a:cubicBezTo>
                    <a:pt x="554" y="0"/>
                    <a:pt x="424" y="65"/>
                    <a:pt x="294" y="130"/>
                  </a:cubicBezTo>
                  <a:cubicBezTo>
                    <a:pt x="164" y="195"/>
                    <a:pt x="65" y="325"/>
                    <a:pt x="34" y="455"/>
                  </a:cubicBezTo>
                  <a:cubicBezTo>
                    <a:pt x="0" y="455"/>
                    <a:pt x="0" y="486"/>
                    <a:pt x="34" y="486"/>
                  </a:cubicBezTo>
                  <a:cubicBezTo>
                    <a:pt x="34" y="520"/>
                    <a:pt x="65" y="520"/>
                    <a:pt x="99" y="520"/>
                  </a:cubicBezTo>
                  <a:cubicBezTo>
                    <a:pt x="195" y="455"/>
                    <a:pt x="294" y="421"/>
                    <a:pt x="424" y="390"/>
                  </a:cubicBezTo>
                  <a:cubicBezTo>
                    <a:pt x="520" y="356"/>
                    <a:pt x="619" y="356"/>
                    <a:pt x="715" y="356"/>
                  </a:cubicBezTo>
                  <a:cubicBezTo>
                    <a:pt x="814" y="356"/>
                    <a:pt x="944" y="356"/>
                    <a:pt x="1040" y="390"/>
                  </a:cubicBezTo>
                  <a:cubicBezTo>
                    <a:pt x="1139" y="390"/>
                    <a:pt x="1235" y="421"/>
                    <a:pt x="1365" y="486"/>
                  </a:cubicBezTo>
                  <a:lnTo>
                    <a:pt x="1430" y="486"/>
                  </a:lnTo>
                  <a:cubicBezTo>
                    <a:pt x="1430" y="455"/>
                    <a:pt x="1464" y="421"/>
                    <a:pt x="1430" y="390"/>
                  </a:cubicBezTo>
                  <a:cubicBezTo>
                    <a:pt x="1365" y="260"/>
                    <a:pt x="1235" y="161"/>
                    <a:pt x="1105" y="96"/>
                  </a:cubicBezTo>
                  <a:cubicBezTo>
                    <a:pt x="975" y="31"/>
                    <a:pt x="845" y="0"/>
                    <a:pt x="71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0"/>
            <p:cNvSpPr/>
            <p:nvPr/>
          </p:nvSpPr>
          <p:spPr>
            <a:xfrm flipH="1">
              <a:off x="3182690" y="2016262"/>
              <a:ext cx="273392" cy="295699"/>
            </a:xfrm>
            <a:custGeom>
              <a:avLst/>
              <a:gdLst/>
              <a:ahLst/>
              <a:cxnLst/>
              <a:rect l="l" t="t" r="r" b="b"/>
              <a:pathLst>
                <a:path w="4451" h="5117" extrusionOk="0">
                  <a:moveTo>
                    <a:pt x="1153" y="0"/>
                  </a:moveTo>
                  <a:cubicBezTo>
                    <a:pt x="991" y="0"/>
                    <a:pt x="823" y="16"/>
                    <a:pt x="650" y="48"/>
                  </a:cubicBezTo>
                  <a:cubicBezTo>
                    <a:pt x="1" y="178"/>
                    <a:pt x="617" y="2029"/>
                    <a:pt x="910" y="2388"/>
                  </a:cubicBezTo>
                  <a:cubicBezTo>
                    <a:pt x="1371" y="3020"/>
                    <a:pt x="2238" y="3449"/>
                    <a:pt x="2837" y="3449"/>
                  </a:cubicBezTo>
                  <a:cubicBezTo>
                    <a:pt x="2914" y="3449"/>
                    <a:pt x="2988" y="3442"/>
                    <a:pt x="3055" y="3427"/>
                  </a:cubicBezTo>
                  <a:lnTo>
                    <a:pt x="3055" y="3427"/>
                  </a:lnTo>
                  <a:cubicBezTo>
                    <a:pt x="3120" y="4043"/>
                    <a:pt x="3021" y="4402"/>
                    <a:pt x="3250" y="4532"/>
                  </a:cubicBezTo>
                  <a:cubicBezTo>
                    <a:pt x="3606" y="4693"/>
                    <a:pt x="4126" y="4953"/>
                    <a:pt x="4450" y="5117"/>
                  </a:cubicBezTo>
                  <a:lnTo>
                    <a:pt x="4385" y="4402"/>
                  </a:lnTo>
                  <a:cubicBezTo>
                    <a:pt x="4320" y="3557"/>
                    <a:pt x="4256" y="3167"/>
                    <a:pt x="4094" y="2518"/>
                  </a:cubicBezTo>
                  <a:cubicBezTo>
                    <a:pt x="3858" y="1514"/>
                    <a:pt x="2764" y="0"/>
                    <a:pt x="1153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0"/>
            <p:cNvSpPr/>
            <p:nvPr/>
          </p:nvSpPr>
          <p:spPr>
            <a:xfrm flipH="1">
              <a:off x="3280413" y="2362525"/>
              <a:ext cx="59887" cy="41376"/>
            </a:xfrm>
            <a:custGeom>
              <a:avLst/>
              <a:gdLst/>
              <a:ahLst/>
              <a:cxnLst/>
              <a:rect l="l" t="t" r="r" b="b"/>
              <a:pathLst>
                <a:path w="975" h="716" extrusionOk="0">
                  <a:moveTo>
                    <a:pt x="486" y="1"/>
                  </a:moveTo>
                  <a:cubicBezTo>
                    <a:pt x="226" y="1"/>
                    <a:pt x="0" y="164"/>
                    <a:pt x="0" y="359"/>
                  </a:cubicBezTo>
                  <a:cubicBezTo>
                    <a:pt x="0" y="554"/>
                    <a:pt x="226" y="715"/>
                    <a:pt x="486" y="715"/>
                  </a:cubicBezTo>
                  <a:cubicBezTo>
                    <a:pt x="780" y="715"/>
                    <a:pt x="975" y="554"/>
                    <a:pt x="975" y="359"/>
                  </a:cubicBezTo>
                  <a:cubicBezTo>
                    <a:pt x="975" y="164"/>
                    <a:pt x="780" y="1"/>
                    <a:pt x="486" y="1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0"/>
            <p:cNvSpPr/>
            <p:nvPr/>
          </p:nvSpPr>
          <p:spPr>
            <a:xfrm flipH="1">
              <a:off x="3479975" y="2362525"/>
              <a:ext cx="59887" cy="41376"/>
            </a:xfrm>
            <a:custGeom>
              <a:avLst/>
              <a:gdLst/>
              <a:ahLst/>
              <a:cxnLst/>
              <a:rect l="l" t="t" r="r" b="b"/>
              <a:pathLst>
                <a:path w="975" h="716" extrusionOk="0">
                  <a:moveTo>
                    <a:pt x="486" y="1"/>
                  </a:moveTo>
                  <a:cubicBezTo>
                    <a:pt x="226" y="1"/>
                    <a:pt x="0" y="164"/>
                    <a:pt x="0" y="359"/>
                  </a:cubicBezTo>
                  <a:cubicBezTo>
                    <a:pt x="0" y="554"/>
                    <a:pt x="226" y="715"/>
                    <a:pt x="486" y="715"/>
                  </a:cubicBezTo>
                  <a:cubicBezTo>
                    <a:pt x="746" y="715"/>
                    <a:pt x="975" y="554"/>
                    <a:pt x="975" y="359"/>
                  </a:cubicBezTo>
                  <a:cubicBezTo>
                    <a:pt x="975" y="164"/>
                    <a:pt x="746" y="1"/>
                    <a:pt x="486" y="1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0"/>
            <p:cNvSpPr/>
            <p:nvPr/>
          </p:nvSpPr>
          <p:spPr>
            <a:xfrm flipH="1">
              <a:off x="3210638" y="2274226"/>
              <a:ext cx="53868" cy="84601"/>
            </a:xfrm>
            <a:custGeom>
              <a:avLst/>
              <a:gdLst/>
              <a:ahLst/>
              <a:cxnLst/>
              <a:rect l="l" t="t" r="r" b="b"/>
              <a:pathLst>
                <a:path w="877" h="1464" extrusionOk="0">
                  <a:moveTo>
                    <a:pt x="454" y="1"/>
                  </a:moveTo>
                  <a:cubicBezTo>
                    <a:pt x="239" y="1"/>
                    <a:pt x="32" y="314"/>
                    <a:pt x="32" y="718"/>
                  </a:cubicBezTo>
                  <a:cubicBezTo>
                    <a:pt x="1" y="1108"/>
                    <a:pt x="162" y="1432"/>
                    <a:pt x="391" y="1464"/>
                  </a:cubicBezTo>
                  <a:cubicBezTo>
                    <a:pt x="617" y="1464"/>
                    <a:pt x="845" y="1139"/>
                    <a:pt x="845" y="749"/>
                  </a:cubicBezTo>
                  <a:cubicBezTo>
                    <a:pt x="877" y="328"/>
                    <a:pt x="715" y="3"/>
                    <a:pt x="487" y="3"/>
                  </a:cubicBezTo>
                  <a:cubicBezTo>
                    <a:pt x="476" y="1"/>
                    <a:pt x="465" y="1"/>
                    <a:pt x="454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0"/>
            <p:cNvSpPr/>
            <p:nvPr/>
          </p:nvSpPr>
          <p:spPr>
            <a:xfrm flipH="1">
              <a:off x="3228511" y="2294972"/>
              <a:ext cx="14127" cy="43283"/>
            </a:xfrm>
            <a:custGeom>
              <a:avLst/>
              <a:gdLst/>
              <a:ahLst/>
              <a:cxnLst/>
              <a:rect l="l" t="t" r="r" b="b"/>
              <a:pathLst>
                <a:path w="230" h="749" extrusionOk="0">
                  <a:moveTo>
                    <a:pt x="1" y="0"/>
                  </a:moveTo>
                  <a:lnTo>
                    <a:pt x="1" y="749"/>
                  </a:lnTo>
                  <a:cubicBezTo>
                    <a:pt x="100" y="749"/>
                    <a:pt x="196" y="585"/>
                    <a:pt x="229" y="390"/>
                  </a:cubicBezTo>
                  <a:cubicBezTo>
                    <a:pt x="229" y="164"/>
                    <a:pt x="131" y="0"/>
                    <a:pt x="1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 flipH="1">
              <a:off x="3376171" y="2015511"/>
              <a:ext cx="267495" cy="311475"/>
            </a:xfrm>
            <a:custGeom>
              <a:avLst/>
              <a:gdLst/>
              <a:ahLst/>
              <a:cxnLst/>
              <a:rect l="l" t="t" r="r" b="b"/>
              <a:pathLst>
                <a:path w="4355" h="5390" extrusionOk="0">
                  <a:moveTo>
                    <a:pt x="3448" y="1"/>
                  </a:moveTo>
                  <a:cubicBezTo>
                    <a:pt x="3098" y="1"/>
                    <a:pt x="2721" y="84"/>
                    <a:pt x="2501" y="158"/>
                  </a:cubicBezTo>
                  <a:cubicBezTo>
                    <a:pt x="1365" y="482"/>
                    <a:pt x="292" y="1847"/>
                    <a:pt x="162" y="2985"/>
                  </a:cubicBezTo>
                  <a:cubicBezTo>
                    <a:pt x="97" y="3536"/>
                    <a:pt x="1" y="4381"/>
                    <a:pt x="32" y="5390"/>
                  </a:cubicBezTo>
                  <a:cubicBezTo>
                    <a:pt x="131" y="5260"/>
                    <a:pt x="682" y="4901"/>
                    <a:pt x="1136" y="4610"/>
                  </a:cubicBezTo>
                  <a:cubicBezTo>
                    <a:pt x="1885" y="4090"/>
                    <a:pt x="2665" y="3505"/>
                    <a:pt x="3216" y="2822"/>
                  </a:cubicBezTo>
                  <a:cubicBezTo>
                    <a:pt x="3445" y="2497"/>
                    <a:pt x="3575" y="2206"/>
                    <a:pt x="3704" y="1847"/>
                  </a:cubicBezTo>
                  <a:cubicBezTo>
                    <a:pt x="3801" y="1556"/>
                    <a:pt x="4354" y="386"/>
                    <a:pt x="4126" y="191"/>
                  </a:cubicBezTo>
                  <a:cubicBezTo>
                    <a:pt x="3971" y="50"/>
                    <a:pt x="3717" y="1"/>
                    <a:pt x="3448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 flipH="1">
              <a:off x="3565844" y="2274226"/>
              <a:ext cx="53868" cy="84601"/>
            </a:xfrm>
            <a:custGeom>
              <a:avLst/>
              <a:gdLst/>
              <a:ahLst/>
              <a:cxnLst/>
              <a:rect l="l" t="t" r="r" b="b"/>
              <a:pathLst>
                <a:path w="877" h="1464" extrusionOk="0">
                  <a:moveTo>
                    <a:pt x="423" y="1"/>
                  </a:moveTo>
                  <a:cubicBezTo>
                    <a:pt x="412" y="1"/>
                    <a:pt x="401" y="1"/>
                    <a:pt x="390" y="3"/>
                  </a:cubicBezTo>
                  <a:cubicBezTo>
                    <a:pt x="162" y="3"/>
                    <a:pt x="1" y="328"/>
                    <a:pt x="32" y="749"/>
                  </a:cubicBezTo>
                  <a:cubicBezTo>
                    <a:pt x="32" y="1139"/>
                    <a:pt x="227" y="1464"/>
                    <a:pt x="487" y="1464"/>
                  </a:cubicBezTo>
                  <a:cubicBezTo>
                    <a:pt x="715" y="1432"/>
                    <a:pt x="876" y="1108"/>
                    <a:pt x="845" y="718"/>
                  </a:cubicBezTo>
                  <a:cubicBezTo>
                    <a:pt x="845" y="314"/>
                    <a:pt x="638" y="1"/>
                    <a:pt x="423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0"/>
            <p:cNvSpPr/>
            <p:nvPr/>
          </p:nvSpPr>
          <p:spPr>
            <a:xfrm flipH="1">
              <a:off x="3587710" y="2294972"/>
              <a:ext cx="14127" cy="43283"/>
            </a:xfrm>
            <a:custGeom>
              <a:avLst/>
              <a:gdLst/>
              <a:ahLst/>
              <a:cxnLst/>
              <a:rect l="l" t="t" r="r" b="b"/>
              <a:pathLst>
                <a:path w="230" h="749" extrusionOk="0">
                  <a:moveTo>
                    <a:pt x="196" y="0"/>
                  </a:moveTo>
                  <a:cubicBezTo>
                    <a:pt x="99" y="0"/>
                    <a:pt x="1" y="164"/>
                    <a:pt x="1" y="390"/>
                  </a:cubicBezTo>
                  <a:cubicBezTo>
                    <a:pt x="34" y="585"/>
                    <a:pt x="131" y="749"/>
                    <a:pt x="229" y="74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 flipH="1">
              <a:off x="3320338" y="2289366"/>
              <a:ext cx="26043" cy="37620"/>
            </a:xfrm>
            <a:custGeom>
              <a:avLst/>
              <a:gdLst/>
              <a:ahLst/>
              <a:cxnLst/>
              <a:rect l="l" t="t" r="r" b="b"/>
              <a:pathLst>
                <a:path w="424" h="651" extrusionOk="0">
                  <a:moveTo>
                    <a:pt x="195" y="1"/>
                  </a:moveTo>
                  <a:cubicBezTo>
                    <a:pt x="99" y="1"/>
                    <a:pt x="0" y="162"/>
                    <a:pt x="0" y="326"/>
                  </a:cubicBezTo>
                  <a:cubicBezTo>
                    <a:pt x="0" y="487"/>
                    <a:pt x="99" y="651"/>
                    <a:pt x="195" y="651"/>
                  </a:cubicBezTo>
                  <a:cubicBezTo>
                    <a:pt x="325" y="651"/>
                    <a:pt x="424" y="487"/>
                    <a:pt x="424" y="326"/>
                  </a:cubicBezTo>
                  <a:cubicBezTo>
                    <a:pt x="424" y="162"/>
                    <a:pt x="325" y="1"/>
                    <a:pt x="195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 flipH="1">
              <a:off x="3340239" y="2287459"/>
              <a:ext cx="16031" cy="15025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130" y="0"/>
                  </a:moveTo>
                  <a:cubicBezTo>
                    <a:pt x="65" y="0"/>
                    <a:pt x="0" y="65"/>
                    <a:pt x="0" y="130"/>
                  </a:cubicBezTo>
                  <a:cubicBezTo>
                    <a:pt x="0" y="195"/>
                    <a:pt x="65" y="260"/>
                    <a:pt x="130" y="260"/>
                  </a:cubicBezTo>
                  <a:cubicBezTo>
                    <a:pt x="195" y="260"/>
                    <a:pt x="260" y="195"/>
                    <a:pt x="260" y="130"/>
                  </a:cubicBezTo>
                  <a:cubicBezTo>
                    <a:pt x="260" y="65"/>
                    <a:pt x="195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 flipH="1">
              <a:off x="3474079" y="2289366"/>
              <a:ext cx="25920" cy="37620"/>
            </a:xfrm>
            <a:custGeom>
              <a:avLst/>
              <a:gdLst/>
              <a:ahLst/>
              <a:cxnLst/>
              <a:rect l="l" t="t" r="r" b="b"/>
              <a:pathLst>
                <a:path w="422" h="651" extrusionOk="0">
                  <a:moveTo>
                    <a:pt x="196" y="1"/>
                  </a:moveTo>
                  <a:cubicBezTo>
                    <a:pt x="97" y="1"/>
                    <a:pt x="1" y="162"/>
                    <a:pt x="1" y="326"/>
                  </a:cubicBezTo>
                  <a:cubicBezTo>
                    <a:pt x="1" y="487"/>
                    <a:pt x="97" y="651"/>
                    <a:pt x="196" y="651"/>
                  </a:cubicBezTo>
                  <a:cubicBezTo>
                    <a:pt x="326" y="651"/>
                    <a:pt x="422" y="487"/>
                    <a:pt x="422" y="326"/>
                  </a:cubicBezTo>
                  <a:cubicBezTo>
                    <a:pt x="422" y="162"/>
                    <a:pt x="326" y="1"/>
                    <a:pt x="196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 flipH="1">
              <a:off x="3493980" y="2287459"/>
              <a:ext cx="16031" cy="15025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130" y="0"/>
                  </a:moveTo>
                  <a:cubicBezTo>
                    <a:pt x="65" y="0"/>
                    <a:pt x="0" y="65"/>
                    <a:pt x="0" y="130"/>
                  </a:cubicBezTo>
                  <a:cubicBezTo>
                    <a:pt x="0" y="195"/>
                    <a:pt x="65" y="260"/>
                    <a:pt x="130" y="260"/>
                  </a:cubicBezTo>
                  <a:cubicBezTo>
                    <a:pt x="195" y="260"/>
                    <a:pt x="260" y="195"/>
                    <a:pt x="260" y="130"/>
                  </a:cubicBezTo>
                  <a:cubicBezTo>
                    <a:pt x="260" y="65"/>
                    <a:pt x="195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 flipH="1">
              <a:off x="3400126" y="3192354"/>
              <a:ext cx="580873" cy="420635"/>
            </a:xfrm>
            <a:custGeom>
              <a:avLst/>
              <a:gdLst/>
              <a:ahLst/>
              <a:cxnLst/>
              <a:rect l="l" t="t" r="r" b="b"/>
              <a:pathLst>
                <a:path w="9457" h="7279" extrusionOk="0">
                  <a:moveTo>
                    <a:pt x="390" y="1"/>
                  </a:moveTo>
                  <a:cubicBezTo>
                    <a:pt x="229" y="814"/>
                    <a:pt x="66" y="1594"/>
                    <a:pt x="34" y="1885"/>
                  </a:cubicBezTo>
                  <a:cubicBezTo>
                    <a:pt x="1" y="2764"/>
                    <a:pt x="1" y="2764"/>
                    <a:pt x="619" y="3380"/>
                  </a:cubicBezTo>
                  <a:cubicBezTo>
                    <a:pt x="1269" y="4030"/>
                    <a:pt x="8482" y="7279"/>
                    <a:pt x="8482" y="7279"/>
                  </a:cubicBezTo>
                  <a:cubicBezTo>
                    <a:pt x="8547" y="7052"/>
                    <a:pt x="8612" y="6793"/>
                    <a:pt x="8708" y="6564"/>
                  </a:cubicBezTo>
                  <a:cubicBezTo>
                    <a:pt x="9033" y="5753"/>
                    <a:pt x="9456" y="4973"/>
                    <a:pt x="9456" y="4973"/>
                  </a:cubicBezTo>
                  <a:cubicBezTo>
                    <a:pt x="7637" y="4063"/>
                    <a:pt x="3348" y="1171"/>
                    <a:pt x="3348" y="1171"/>
                  </a:cubicBezTo>
                  <a:cubicBezTo>
                    <a:pt x="3413" y="1009"/>
                    <a:pt x="3380" y="685"/>
                    <a:pt x="3445" y="490"/>
                  </a:cubicBezTo>
                  <a:lnTo>
                    <a:pt x="3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 flipH="1">
              <a:off x="3769398" y="3192354"/>
              <a:ext cx="193542" cy="62122"/>
            </a:xfrm>
            <a:custGeom>
              <a:avLst/>
              <a:gdLst/>
              <a:ahLst/>
              <a:cxnLst/>
              <a:rect l="l" t="t" r="r" b="b"/>
              <a:pathLst>
                <a:path w="3151" h="1075" extrusionOk="0">
                  <a:moveTo>
                    <a:pt x="96" y="1"/>
                  </a:moveTo>
                  <a:cubicBezTo>
                    <a:pt x="65" y="196"/>
                    <a:pt x="32" y="360"/>
                    <a:pt x="0" y="555"/>
                  </a:cubicBezTo>
                  <a:cubicBezTo>
                    <a:pt x="1006" y="716"/>
                    <a:pt x="2046" y="879"/>
                    <a:pt x="3086" y="1074"/>
                  </a:cubicBezTo>
                  <a:cubicBezTo>
                    <a:pt x="3119" y="879"/>
                    <a:pt x="3119" y="651"/>
                    <a:pt x="3151" y="490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 flipH="1">
              <a:off x="3659575" y="2589803"/>
              <a:ext cx="307358" cy="640170"/>
            </a:xfrm>
            <a:custGeom>
              <a:avLst/>
              <a:gdLst/>
              <a:ahLst/>
              <a:cxnLst/>
              <a:rect l="l" t="t" r="r" b="b"/>
              <a:pathLst>
                <a:path w="5004" h="11078" extrusionOk="0">
                  <a:moveTo>
                    <a:pt x="3670" y="0"/>
                  </a:moveTo>
                  <a:cubicBezTo>
                    <a:pt x="2241" y="520"/>
                    <a:pt x="1721" y="2825"/>
                    <a:pt x="1331" y="4060"/>
                  </a:cubicBezTo>
                  <a:cubicBezTo>
                    <a:pt x="876" y="5588"/>
                    <a:pt x="585" y="7148"/>
                    <a:pt x="325" y="8674"/>
                  </a:cubicBezTo>
                  <a:cubicBezTo>
                    <a:pt x="195" y="9292"/>
                    <a:pt x="97" y="9877"/>
                    <a:pt x="0" y="10462"/>
                  </a:cubicBezTo>
                  <a:lnTo>
                    <a:pt x="3444" y="11078"/>
                  </a:lnTo>
                  <a:cubicBezTo>
                    <a:pt x="3605" y="10592"/>
                    <a:pt x="3769" y="9973"/>
                    <a:pt x="3930" y="9323"/>
                  </a:cubicBezTo>
                  <a:cubicBezTo>
                    <a:pt x="4354" y="7699"/>
                    <a:pt x="4744" y="5944"/>
                    <a:pt x="4744" y="5848"/>
                  </a:cubicBezTo>
                  <a:cubicBezTo>
                    <a:pt x="5004" y="4484"/>
                    <a:pt x="5004" y="2924"/>
                    <a:pt x="4874" y="2209"/>
                  </a:cubicBezTo>
                  <a:cubicBezTo>
                    <a:pt x="4580" y="616"/>
                    <a:pt x="3670" y="0"/>
                    <a:pt x="3670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 flipH="1">
              <a:off x="3356209" y="2432101"/>
              <a:ext cx="113939" cy="73159"/>
            </a:xfrm>
            <a:custGeom>
              <a:avLst/>
              <a:gdLst/>
              <a:ahLst/>
              <a:cxnLst/>
              <a:rect l="l" t="t" r="r" b="b"/>
              <a:pathLst>
                <a:path w="1855" h="1266" extrusionOk="0">
                  <a:moveTo>
                    <a:pt x="911" y="0"/>
                  </a:moveTo>
                  <a:cubicBezTo>
                    <a:pt x="425" y="0"/>
                    <a:pt x="1" y="260"/>
                    <a:pt x="1" y="585"/>
                  </a:cubicBezTo>
                  <a:cubicBezTo>
                    <a:pt x="1" y="876"/>
                    <a:pt x="391" y="1266"/>
                    <a:pt x="879" y="1266"/>
                  </a:cubicBezTo>
                  <a:cubicBezTo>
                    <a:pt x="1399" y="1266"/>
                    <a:pt x="1854" y="876"/>
                    <a:pt x="1854" y="585"/>
                  </a:cubicBezTo>
                  <a:cubicBezTo>
                    <a:pt x="1854" y="260"/>
                    <a:pt x="1430" y="0"/>
                    <a:pt x="911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 flipH="1">
              <a:off x="3344539" y="2443139"/>
              <a:ext cx="137218" cy="41549"/>
            </a:xfrm>
            <a:custGeom>
              <a:avLst/>
              <a:gdLst/>
              <a:ahLst/>
              <a:cxnLst/>
              <a:rect l="l" t="t" r="r" b="b"/>
              <a:pathLst>
                <a:path w="2234" h="719" extrusionOk="0">
                  <a:moveTo>
                    <a:pt x="161" y="0"/>
                  </a:moveTo>
                  <a:cubicBezTo>
                    <a:pt x="51" y="0"/>
                    <a:pt x="0" y="173"/>
                    <a:pt x="60" y="264"/>
                  </a:cubicBezTo>
                  <a:cubicBezTo>
                    <a:pt x="289" y="524"/>
                    <a:pt x="679" y="719"/>
                    <a:pt x="1133" y="719"/>
                  </a:cubicBezTo>
                  <a:cubicBezTo>
                    <a:pt x="1588" y="719"/>
                    <a:pt x="1978" y="524"/>
                    <a:pt x="2173" y="264"/>
                  </a:cubicBezTo>
                  <a:cubicBezTo>
                    <a:pt x="2233" y="173"/>
                    <a:pt x="2182" y="0"/>
                    <a:pt x="2072" y="0"/>
                  </a:cubicBezTo>
                  <a:cubicBezTo>
                    <a:pt x="2063" y="0"/>
                    <a:pt x="2053" y="1"/>
                    <a:pt x="2043" y="4"/>
                  </a:cubicBezTo>
                  <a:cubicBezTo>
                    <a:pt x="1734" y="36"/>
                    <a:pt x="1425" y="53"/>
                    <a:pt x="1117" y="53"/>
                  </a:cubicBezTo>
                  <a:cubicBezTo>
                    <a:pt x="808" y="53"/>
                    <a:pt x="499" y="36"/>
                    <a:pt x="190" y="4"/>
                  </a:cubicBezTo>
                  <a:cubicBezTo>
                    <a:pt x="180" y="1"/>
                    <a:pt x="170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 flipH="1">
              <a:off x="2049199" y="2321207"/>
              <a:ext cx="413066" cy="99683"/>
            </a:xfrm>
            <a:custGeom>
              <a:avLst/>
              <a:gdLst/>
              <a:ahLst/>
              <a:cxnLst/>
              <a:rect l="l" t="t" r="r" b="b"/>
              <a:pathLst>
                <a:path w="6725" h="1725" extrusionOk="0">
                  <a:moveTo>
                    <a:pt x="3686" y="48"/>
                  </a:moveTo>
                  <a:cubicBezTo>
                    <a:pt x="3536" y="48"/>
                    <a:pt x="3380" y="54"/>
                    <a:pt x="3216" y="66"/>
                  </a:cubicBezTo>
                  <a:cubicBezTo>
                    <a:pt x="2275" y="131"/>
                    <a:pt x="1170" y="1"/>
                    <a:pt x="65" y="716"/>
                  </a:cubicBezTo>
                  <a:lnTo>
                    <a:pt x="1" y="1724"/>
                  </a:lnTo>
                  <a:lnTo>
                    <a:pt x="6725" y="1724"/>
                  </a:lnTo>
                  <a:lnTo>
                    <a:pt x="6368" y="911"/>
                  </a:lnTo>
                  <a:cubicBezTo>
                    <a:pt x="6368" y="911"/>
                    <a:pt x="5560" y="48"/>
                    <a:pt x="3686" y="48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 flipH="1">
              <a:off x="1821691" y="2368246"/>
              <a:ext cx="840137" cy="1374649"/>
            </a:xfrm>
            <a:custGeom>
              <a:avLst/>
              <a:gdLst/>
              <a:ahLst/>
              <a:cxnLst/>
              <a:rect l="l" t="t" r="r" b="b"/>
              <a:pathLst>
                <a:path w="13678" h="23788" extrusionOk="0">
                  <a:moveTo>
                    <a:pt x="6530" y="0"/>
                  </a:moveTo>
                  <a:cubicBezTo>
                    <a:pt x="4320" y="32"/>
                    <a:pt x="2566" y="551"/>
                    <a:pt x="1461" y="1006"/>
                  </a:cubicBezTo>
                  <a:lnTo>
                    <a:pt x="1" y="22938"/>
                  </a:lnTo>
                  <a:cubicBezTo>
                    <a:pt x="1" y="22938"/>
                    <a:pt x="876" y="23588"/>
                    <a:pt x="1851" y="23653"/>
                  </a:cubicBezTo>
                  <a:cubicBezTo>
                    <a:pt x="2311" y="23698"/>
                    <a:pt x="4690" y="23787"/>
                    <a:pt x="7207" y="23787"/>
                  </a:cubicBezTo>
                  <a:cubicBezTo>
                    <a:pt x="10030" y="23787"/>
                    <a:pt x="13025" y="23675"/>
                    <a:pt x="13677" y="23263"/>
                  </a:cubicBezTo>
                  <a:cubicBezTo>
                    <a:pt x="13677" y="23263"/>
                    <a:pt x="12866" y="14132"/>
                    <a:pt x="12866" y="11502"/>
                  </a:cubicBezTo>
                  <a:cubicBezTo>
                    <a:pt x="12866" y="8838"/>
                    <a:pt x="10558" y="585"/>
                    <a:pt x="10558" y="585"/>
                  </a:cubicBezTo>
                  <a:cubicBezTo>
                    <a:pt x="9584" y="292"/>
                    <a:pt x="8188" y="0"/>
                    <a:pt x="6530" y="0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 flipH="1">
              <a:off x="1799643" y="3693729"/>
              <a:ext cx="862188" cy="1162169"/>
            </a:xfrm>
            <a:custGeom>
              <a:avLst/>
              <a:gdLst/>
              <a:ahLst/>
              <a:cxnLst/>
              <a:rect l="l" t="t" r="r" b="b"/>
              <a:pathLst>
                <a:path w="14037" h="20015" extrusionOk="0">
                  <a:moveTo>
                    <a:pt x="1" y="1"/>
                  </a:moveTo>
                  <a:lnTo>
                    <a:pt x="1" y="1072"/>
                  </a:lnTo>
                  <a:cubicBezTo>
                    <a:pt x="1" y="1072"/>
                    <a:pt x="357" y="1106"/>
                    <a:pt x="1006" y="1171"/>
                  </a:cubicBezTo>
                  <a:cubicBezTo>
                    <a:pt x="1006" y="1365"/>
                    <a:pt x="975" y="1722"/>
                    <a:pt x="975" y="2210"/>
                  </a:cubicBezTo>
                  <a:cubicBezTo>
                    <a:pt x="910" y="3575"/>
                    <a:pt x="845" y="5914"/>
                    <a:pt x="747" y="8513"/>
                  </a:cubicBezTo>
                  <a:lnTo>
                    <a:pt x="747" y="8773"/>
                  </a:lnTo>
                  <a:lnTo>
                    <a:pt x="747" y="8903"/>
                  </a:lnTo>
                  <a:cubicBezTo>
                    <a:pt x="650" y="10917"/>
                    <a:pt x="585" y="13062"/>
                    <a:pt x="520" y="15076"/>
                  </a:cubicBezTo>
                  <a:cubicBezTo>
                    <a:pt x="487" y="16246"/>
                    <a:pt x="422" y="17350"/>
                    <a:pt x="390" y="18356"/>
                  </a:cubicBezTo>
                  <a:cubicBezTo>
                    <a:pt x="357" y="18941"/>
                    <a:pt x="357" y="19495"/>
                    <a:pt x="325" y="20014"/>
                  </a:cubicBezTo>
                  <a:lnTo>
                    <a:pt x="5914" y="20014"/>
                  </a:lnTo>
                  <a:cubicBezTo>
                    <a:pt x="6109" y="18421"/>
                    <a:pt x="6369" y="16407"/>
                    <a:pt x="6628" y="14296"/>
                  </a:cubicBezTo>
                  <a:cubicBezTo>
                    <a:pt x="6823" y="12737"/>
                    <a:pt x="7018" y="11112"/>
                    <a:pt x="7244" y="9584"/>
                  </a:cubicBezTo>
                  <a:lnTo>
                    <a:pt x="7244" y="9779"/>
                  </a:lnTo>
                  <a:lnTo>
                    <a:pt x="7244" y="9813"/>
                  </a:lnTo>
                  <a:cubicBezTo>
                    <a:pt x="7408" y="13711"/>
                    <a:pt x="7603" y="17870"/>
                    <a:pt x="7699" y="20014"/>
                  </a:cubicBezTo>
                  <a:lnTo>
                    <a:pt x="13451" y="20014"/>
                  </a:lnTo>
                  <a:cubicBezTo>
                    <a:pt x="13516" y="17187"/>
                    <a:pt x="13581" y="14652"/>
                    <a:pt x="13612" y="12963"/>
                  </a:cubicBezTo>
                  <a:cubicBezTo>
                    <a:pt x="13646" y="11923"/>
                    <a:pt x="13646" y="11208"/>
                    <a:pt x="13646" y="10917"/>
                  </a:cubicBezTo>
                  <a:cubicBezTo>
                    <a:pt x="13581" y="9033"/>
                    <a:pt x="13646" y="1267"/>
                    <a:pt x="13646" y="1267"/>
                  </a:cubicBezTo>
                  <a:cubicBezTo>
                    <a:pt x="13776" y="1267"/>
                    <a:pt x="13906" y="1236"/>
                    <a:pt x="14036" y="1236"/>
                  </a:cubicBezTo>
                  <a:lnTo>
                    <a:pt x="14036" y="326"/>
                  </a:lnTo>
                  <a:cubicBezTo>
                    <a:pt x="14036" y="326"/>
                    <a:pt x="11507" y="511"/>
                    <a:pt x="8219" y="511"/>
                  </a:cubicBezTo>
                  <a:cubicBezTo>
                    <a:pt x="5661" y="511"/>
                    <a:pt x="2644" y="399"/>
                    <a:pt x="1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 flipH="1">
              <a:off x="2154908" y="3757573"/>
              <a:ext cx="83842" cy="78938"/>
            </a:xfrm>
            <a:custGeom>
              <a:avLst/>
              <a:gdLst/>
              <a:ahLst/>
              <a:cxnLst/>
              <a:rect l="l" t="t" r="r" b="b"/>
              <a:pathLst>
                <a:path w="1365" h="1366" extrusionOk="0">
                  <a:moveTo>
                    <a:pt x="32" y="1"/>
                  </a:moveTo>
                  <a:lnTo>
                    <a:pt x="0" y="1331"/>
                  </a:lnTo>
                  <a:lnTo>
                    <a:pt x="1331" y="1365"/>
                  </a:lnTo>
                  <a:lnTo>
                    <a:pt x="1365" y="3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 flipH="1">
              <a:off x="2126960" y="2167261"/>
              <a:ext cx="279411" cy="368049"/>
            </a:xfrm>
            <a:custGeom>
              <a:avLst/>
              <a:gdLst/>
              <a:ahLst/>
              <a:cxnLst/>
              <a:rect l="l" t="t" r="r" b="b"/>
              <a:pathLst>
                <a:path w="4549" h="6369" extrusionOk="0">
                  <a:moveTo>
                    <a:pt x="4515" y="1"/>
                  </a:moveTo>
                  <a:lnTo>
                    <a:pt x="0" y="100"/>
                  </a:lnTo>
                  <a:lnTo>
                    <a:pt x="31" y="4679"/>
                  </a:lnTo>
                  <a:cubicBezTo>
                    <a:pt x="31" y="5623"/>
                    <a:pt x="780" y="6369"/>
                    <a:pt x="1721" y="6369"/>
                  </a:cubicBezTo>
                  <a:lnTo>
                    <a:pt x="2890" y="6337"/>
                  </a:lnTo>
                  <a:cubicBezTo>
                    <a:pt x="3800" y="6304"/>
                    <a:pt x="4549" y="5558"/>
                    <a:pt x="4549" y="4648"/>
                  </a:cubicBezTo>
                  <a:lnTo>
                    <a:pt x="4515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 flipH="1">
              <a:off x="2059089" y="1840588"/>
              <a:ext cx="399185" cy="529507"/>
            </a:xfrm>
            <a:custGeom>
              <a:avLst/>
              <a:gdLst/>
              <a:ahLst/>
              <a:cxnLst/>
              <a:rect l="l" t="t" r="r" b="b"/>
              <a:pathLst>
                <a:path w="6499" h="9163" extrusionOk="0">
                  <a:moveTo>
                    <a:pt x="3169" y="0"/>
                  </a:moveTo>
                  <a:cubicBezTo>
                    <a:pt x="3152" y="0"/>
                    <a:pt x="3136" y="0"/>
                    <a:pt x="3119" y="1"/>
                  </a:cubicBezTo>
                  <a:cubicBezTo>
                    <a:pt x="1136" y="34"/>
                    <a:pt x="0" y="1885"/>
                    <a:pt x="32" y="4159"/>
                  </a:cubicBezTo>
                  <a:cubicBezTo>
                    <a:pt x="96" y="6420"/>
                    <a:pt x="1316" y="9163"/>
                    <a:pt x="3245" y="9163"/>
                  </a:cubicBezTo>
                  <a:cubicBezTo>
                    <a:pt x="3257" y="9163"/>
                    <a:pt x="3269" y="9163"/>
                    <a:pt x="3281" y="9163"/>
                  </a:cubicBezTo>
                  <a:cubicBezTo>
                    <a:pt x="5230" y="9131"/>
                    <a:pt x="6498" y="6337"/>
                    <a:pt x="6433" y="4063"/>
                  </a:cubicBezTo>
                  <a:cubicBezTo>
                    <a:pt x="6400" y="1808"/>
                    <a:pt x="5091" y="0"/>
                    <a:pt x="3169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 flipH="1">
              <a:off x="2071066" y="1949460"/>
              <a:ext cx="373326" cy="409367"/>
            </a:xfrm>
            <a:custGeom>
              <a:avLst/>
              <a:gdLst/>
              <a:ahLst/>
              <a:cxnLst/>
              <a:rect l="l" t="t" r="r" b="b"/>
              <a:pathLst>
                <a:path w="6078" h="7084" extrusionOk="0">
                  <a:moveTo>
                    <a:pt x="455" y="1"/>
                  </a:moveTo>
                  <a:cubicBezTo>
                    <a:pt x="454" y="3"/>
                    <a:pt x="453" y="6"/>
                    <a:pt x="452" y="8"/>
                  </a:cubicBezTo>
                  <a:lnTo>
                    <a:pt x="452" y="8"/>
                  </a:lnTo>
                  <a:cubicBezTo>
                    <a:pt x="453" y="6"/>
                    <a:pt x="454" y="3"/>
                    <a:pt x="455" y="1"/>
                  </a:cubicBezTo>
                  <a:close/>
                  <a:moveTo>
                    <a:pt x="5589" y="165"/>
                  </a:moveTo>
                  <a:cubicBezTo>
                    <a:pt x="5589" y="165"/>
                    <a:pt x="5589" y="165"/>
                    <a:pt x="5589" y="166"/>
                  </a:cubicBezTo>
                  <a:lnTo>
                    <a:pt x="5589" y="166"/>
                  </a:lnTo>
                  <a:cubicBezTo>
                    <a:pt x="5589" y="165"/>
                    <a:pt x="5589" y="165"/>
                    <a:pt x="5589" y="165"/>
                  </a:cubicBezTo>
                  <a:close/>
                  <a:moveTo>
                    <a:pt x="452" y="8"/>
                  </a:moveTo>
                  <a:cubicBezTo>
                    <a:pt x="163" y="626"/>
                    <a:pt x="1" y="1403"/>
                    <a:pt x="1" y="2275"/>
                  </a:cubicBezTo>
                  <a:cubicBezTo>
                    <a:pt x="34" y="3414"/>
                    <a:pt x="359" y="4648"/>
                    <a:pt x="879" y="5558"/>
                  </a:cubicBezTo>
                  <a:cubicBezTo>
                    <a:pt x="1464" y="6564"/>
                    <a:pt x="2244" y="7084"/>
                    <a:pt x="3055" y="7084"/>
                  </a:cubicBezTo>
                  <a:cubicBezTo>
                    <a:pt x="4809" y="7052"/>
                    <a:pt x="6077" y="4453"/>
                    <a:pt x="6044" y="2179"/>
                  </a:cubicBezTo>
                  <a:cubicBezTo>
                    <a:pt x="6013" y="1400"/>
                    <a:pt x="5849" y="716"/>
                    <a:pt x="5589" y="166"/>
                  </a:cubicBezTo>
                  <a:lnTo>
                    <a:pt x="5589" y="166"/>
                  </a:lnTo>
                  <a:cubicBezTo>
                    <a:pt x="5640" y="280"/>
                    <a:pt x="4322" y="467"/>
                    <a:pt x="3342" y="467"/>
                  </a:cubicBezTo>
                  <a:cubicBezTo>
                    <a:pt x="3206" y="467"/>
                    <a:pt x="3077" y="464"/>
                    <a:pt x="2958" y="456"/>
                  </a:cubicBezTo>
                  <a:cubicBezTo>
                    <a:pt x="2380" y="425"/>
                    <a:pt x="368" y="234"/>
                    <a:pt x="452" y="8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 flipH="1">
              <a:off x="2103006" y="2231116"/>
              <a:ext cx="315343" cy="204799"/>
            </a:xfrm>
            <a:custGeom>
              <a:avLst/>
              <a:gdLst/>
              <a:ahLst/>
              <a:cxnLst/>
              <a:rect l="l" t="t" r="r" b="b"/>
              <a:pathLst>
                <a:path w="5134" h="3544" extrusionOk="0">
                  <a:moveTo>
                    <a:pt x="5134" y="0"/>
                  </a:moveTo>
                  <a:lnTo>
                    <a:pt x="0" y="99"/>
                  </a:lnTo>
                  <a:cubicBezTo>
                    <a:pt x="417" y="1902"/>
                    <a:pt x="1123" y="3543"/>
                    <a:pt x="2526" y="3543"/>
                  </a:cubicBezTo>
                  <a:cubicBezTo>
                    <a:pt x="2539" y="3543"/>
                    <a:pt x="2552" y="3543"/>
                    <a:pt x="2566" y="3543"/>
                  </a:cubicBezTo>
                  <a:cubicBezTo>
                    <a:pt x="4029" y="3543"/>
                    <a:pt x="4775" y="1820"/>
                    <a:pt x="5134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 flipH="1">
              <a:off x="2438250" y="2041573"/>
              <a:ext cx="54052" cy="118349"/>
            </a:xfrm>
            <a:custGeom>
              <a:avLst/>
              <a:gdLst/>
              <a:ahLst/>
              <a:cxnLst/>
              <a:rect l="l" t="t" r="r" b="b"/>
              <a:pathLst>
                <a:path w="880" h="2048" extrusionOk="0">
                  <a:moveTo>
                    <a:pt x="425" y="0"/>
                  </a:moveTo>
                  <a:cubicBezTo>
                    <a:pt x="196" y="0"/>
                    <a:pt x="1" y="455"/>
                    <a:pt x="35" y="1040"/>
                  </a:cubicBezTo>
                  <a:cubicBezTo>
                    <a:pt x="35" y="1573"/>
                    <a:pt x="217" y="2047"/>
                    <a:pt x="434" y="2047"/>
                  </a:cubicBezTo>
                  <a:cubicBezTo>
                    <a:pt x="441" y="2047"/>
                    <a:pt x="448" y="2047"/>
                    <a:pt x="456" y="2046"/>
                  </a:cubicBezTo>
                  <a:cubicBezTo>
                    <a:pt x="716" y="2046"/>
                    <a:pt x="879" y="1591"/>
                    <a:pt x="879" y="1006"/>
                  </a:cubicBezTo>
                  <a:cubicBezTo>
                    <a:pt x="846" y="455"/>
                    <a:pt x="651" y="0"/>
                    <a:pt x="425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 flipH="1">
              <a:off x="2444330" y="2065902"/>
              <a:ext cx="29913" cy="62064"/>
            </a:xfrm>
            <a:custGeom>
              <a:avLst/>
              <a:gdLst/>
              <a:ahLst/>
              <a:cxnLst/>
              <a:rect l="l" t="t" r="r" b="b"/>
              <a:pathLst>
                <a:path w="487" h="1074" extrusionOk="0">
                  <a:moveTo>
                    <a:pt x="227" y="0"/>
                  </a:moveTo>
                  <a:cubicBezTo>
                    <a:pt x="162" y="0"/>
                    <a:pt x="1" y="195"/>
                    <a:pt x="1" y="520"/>
                  </a:cubicBezTo>
                  <a:cubicBezTo>
                    <a:pt x="1" y="879"/>
                    <a:pt x="196" y="1074"/>
                    <a:pt x="260" y="1074"/>
                  </a:cubicBezTo>
                  <a:cubicBezTo>
                    <a:pt x="325" y="1074"/>
                    <a:pt x="487" y="879"/>
                    <a:pt x="487" y="520"/>
                  </a:cubicBezTo>
                  <a:cubicBezTo>
                    <a:pt x="487" y="195"/>
                    <a:pt x="292" y="0"/>
                    <a:pt x="227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 flipH="1">
              <a:off x="2025245" y="2034061"/>
              <a:ext cx="57860" cy="120198"/>
            </a:xfrm>
            <a:custGeom>
              <a:avLst/>
              <a:gdLst/>
              <a:ahLst/>
              <a:cxnLst/>
              <a:rect l="l" t="t" r="r" b="b"/>
              <a:pathLst>
                <a:path w="942" h="2080" extrusionOk="0">
                  <a:moveTo>
                    <a:pt x="455" y="0"/>
                  </a:moveTo>
                  <a:cubicBezTo>
                    <a:pt x="195" y="0"/>
                    <a:pt x="1" y="455"/>
                    <a:pt x="1" y="1040"/>
                  </a:cubicBezTo>
                  <a:cubicBezTo>
                    <a:pt x="32" y="1625"/>
                    <a:pt x="227" y="2080"/>
                    <a:pt x="487" y="2080"/>
                  </a:cubicBezTo>
                  <a:cubicBezTo>
                    <a:pt x="746" y="2046"/>
                    <a:pt x="941" y="1591"/>
                    <a:pt x="941" y="1006"/>
                  </a:cubicBezTo>
                  <a:cubicBezTo>
                    <a:pt x="910" y="455"/>
                    <a:pt x="715" y="0"/>
                    <a:pt x="455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 flipH="1">
              <a:off x="2039126" y="2058390"/>
              <a:ext cx="32001" cy="62064"/>
            </a:xfrm>
            <a:custGeom>
              <a:avLst/>
              <a:gdLst/>
              <a:ahLst/>
              <a:cxnLst/>
              <a:rect l="l" t="t" r="r" b="b"/>
              <a:pathLst>
                <a:path w="521" h="1074" extrusionOk="0">
                  <a:moveTo>
                    <a:pt x="260" y="0"/>
                  </a:moveTo>
                  <a:cubicBezTo>
                    <a:pt x="195" y="0"/>
                    <a:pt x="0" y="195"/>
                    <a:pt x="0" y="554"/>
                  </a:cubicBezTo>
                  <a:cubicBezTo>
                    <a:pt x="0" y="879"/>
                    <a:pt x="195" y="1074"/>
                    <a:pt x="260" y="1074"/>
                  </a:cubicBezTo>
                  <a:cubicBezTo>
                    <a:pt x="325" y="1074"/>
                    <a:pt x="520" y="879"/>
                    <a:pt x="520" y="520"/>
                  </a:cubicBezTo>
                  <a:cubicBezTo>
                    <a:pt x="487" y="195"/>
                    <a:pt x="325" y="0"/>
                    <a:pt x="260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 flipH="1">
              <a:off x="2045207" y="1793896"/>
              <a:ext cx="429036" cy="330313"/>
            </a:xfrm>
            <a:custGeom>
              <a:avLst/>
              <a:gdLst/>
              <a:ahLst/>
              <a:cxnLst/>
              <a:rect l="l" t="t" r="r" b="b"/>
              <a:pathLst>
                <a:path w="6985" h="5716" extrusionOk="0">
                  <a:moveTo>
                    <a:pt x="3764" y="0"/>
                  </a:moveTo>
                  <a:cubicBezTo>
                    <a:pt x="2767" y="0"/>
                    <a:pt x="1916" y="354"/>
                    <a:pt x="1916" y="354"/>
                  </a:cubicBezTo>
                  <a:cubicBezTo>
                    <a:pt x="1" y="1297"/>
                    <a:pt x="162" y="3603"/>
                    <a:pt x="162" y="3603"/>
                  </a:cubicBezTo>
                  <a:lnTo>
                    <a:pt x="325" y="5716"/>
                  </a:lnTo>
                  <a:lnTo>
                    <a:pt x="812" y="5716"/>
                  </a:lnTo>
                  <a:lnTo>
                    <a:pt x="845" y="4481"/>
                  </a:lnTo>
                  <a:lnTo>
                    <a:pt x="845" y="4447"/>
                  </a:lnTo>
                  <a:cubicBezTo>
                    <a:pt x="1170" y="3863"/>
                    <a:pt x="1300" y="3213"/>
                    <a:pt x="1235" y="2563"/>
                  </a:cubicBezTo>
                  <a:lnTo>
                    <a:pt x="1235" y="2207"/>
                  </a:lnTo>
                  <a:cubicBezTo>
                    <a:pt x="1970" y="2582"/>
                    <a:pt x="2893" y="2692"/>
                    <a:pt x="3725" y="2692"/>
                  </a:cubicBezTo>
                  <a:cubicBezTo>
                    <a:pt x="4913" y="2692"/>
                    <a:pt x="5914" y="2467"/>
                    <a:pt x="5914" y="2467"/>
                  </a:cubicBezTo>
                  <a:lnTo>
                    <a:pt x="5914" y="2467"/>
                  </a:lnTo>
                  <a:lnTo>
                    <a:pt x="5849" y="2693"/>
                  </a:lnTo>
                  <a:cubicBezTo>
                    <a:pt x="5654" y="3343"/>
                    <a:pt x="5880" y="3993"/>
                    <a:pt x="6075" y="4611"/>
                  </a:cubicBezTo>
                  <a:lnTo>
                    <a:pt x="6109" y="5617"/>
                  </a:lnTo>
                  <a:lnTo>
                    <a:pt x="6693" y="5586"/>
                  </a:lnTo>
                  <a:lnTo>
                    <a:pt x="6758" y="4221"/>
                  </a:lnTo>
                  <a:cubicBezTo>
                    <a:pt x="6985" y="3863"/>
                    <a:pt x="6855" y="2857"/>
                    <a:pt x="6725" y="2272"/>
                  </a:cubicBezTo>
                  <a:cubicBezTo>
                    <a:pt x="6628" y="2108"/>
                    <a:pt x="6530" y="1882"/>
                    <a:pt x="6434" y="1622"/>
                  </a:cubicBezTo>
                  <a:cubicBezTo>
                    <a:pt x="5827" y="329"/>
                    <a:pt x="4727" y="0"/>
                    <a:pt x="3764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 flipH="1">
              <a:off x="2061177" y="2103753"/>
              <a:ext cx="393104" cy="270388"/>
            </a:xfrm>
            <a:custGeom>
              <a:avLst/>
              <a:gdLst/>
              <a:ahLst/>
              <a:cxnLst/>
              <a:rect l="l" t="t" r="r" b="b"/>
              <a:pathLst>
                <a:path w="6400" h="4679" extrusionOk="0">
                  <a:moveTo>
                    <a:pt x="6124" y="0"/>
                  </a:moveTo>
                  <a:cubicBezTo>
                    <a:pt x="6027" y="0"/>
                    <a:pt x="5908" y="42"/>
                    <a:pt x="5784" y="125"/>
                  </a:cubicBezTo>
                  <a:cubicBezTo>
                    <a:pt x="5750" y="385"/>
                    <a:pt x="5719" y="874"/>
                    <a:pt x="5685" y="1134"/>
                  </a:cubicBezTo>
                  <a:cubicBezTo>
                    <a:pt x="5620" y="1425"/>
                    <a:pt x="5425" y="1750"/>
                    <a:pt x="5134" y="1848"/>
                  </a:cubicBezTo>
                  <a:cubicBezTo>
                    <a:pt x="5078" y="1869"/>
                    <a:pt x="5020" y="1878"/>
                    <a:pt x="4962" y="1878"/>
                  </a:cubicBezTo>
                  <a:cubicBezTo>
                    <a:pt x="4749" y="1878"/>
                    <a:pt x="4524" y="1762"/>
                    <a:pt x="4320" y="1685"/>
                  </a:cubicBezTo>
                  <a:cubicBezTo>
                    <a:pt x="3907" y="1504"/>
                    <a:pt x="3452" y="1415"/>
                    <a:pt x="2997" y="1415"/>
                  </a:cubicBezTo>
                  <a:cubicBezTo>
                    <a:pt x="2630" y="1415"/>
                    <a:pt x="2263" y="1473"/>
                    <a:pt x="1916" y="1588"/>
                  </a:cubicBezTo>
                  <a:cubicBezTo>
                    <a:pt x="1701" y="1642"/>
                    <a:pt x="1396" y="1807"/>
                    <a:pt x="1150" y="1807"/>
                  </a:cubicBezTo>
                  <a:cubicBezTo>
                    <a:pt x="1099" y="1807"/>
                    <a:pt x="1051" y="1800"/>
                    <a:pt x="1006" y="1783"/>
                  </a:cubicBezTo>
                  <a:cubicBezTo>
                    <a:pt x="780" y="1653"/>
                    <a:pt x="616" y="1360"/>
                    <a:pt x="585" y="1100"/>
                  </a:cubicBezTo>
                  <a:cubicBezTo>
                    <a:pt x="551" y="840"/>
                    <a:pt x="520" y="614"/>
                    <a:pt x="487" y="224"/>
                  </a:cubicBezTo>
                  <a:cubicBezTo>
                    <a:pt x="389" y="239"/>
                    <a:pt x="316" y="239"/>
                    <a:pt x="247" y="239"/>
                  </a:cubicBezTo>
                  <a:cubicBezTo>
                    <a:pt x="179" y="239"/>
                    <a:pt x="114" y="239"/>
                    <a:pt x="32" y="255"/>
                  </a:cubicBezTo>
                  <a:cubicBezTo>
                    <a:pt x="0" y="1718"/>
                    <a:pt x="585" y="3213"/>
                    <a:pt x="1690" y="4188"/>
                  </a:cubicBezTo>
                  <a:cubicBezTo>
                    <a:pt x="2015" y="4512"/>
                    <a:pt x="2501" y="4642"/>
                    <a:pt x="3021" y="4674"/>
                  </a:cubicBezTo>
                  <a:cubicBezTo>
                    <a:pt x="3060" y="4677"/>
                    <a:pt x="3108" y="4678"/>
                    <a:pt x="3164" y="4678"/>
                  </a:cubicBezTo>
                  <a:cubicBezTo>
                    <a:pt x="3746" y="4678"/>
                    <a:pt x="5131" y="4465"/>
                    <a:pt x="5784" y="2953"/>
                  </a:cubicBezTo>
                  <a:cubicBezTo>
                    <a:pt x="6109" y="2173"/>
                    <a:pt x="6400" y="1069"/>
                    <a:pt x="6368" y="224"/>
                  </a:cubicBezTo>
                  <a:cubicBezTo>
                    <a:pt x="6349" y="75"/>
                    <a:pt x="6256" y="0"/>
                    <a:pt x="6124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 flipH="1">
              <a:off x="2229536" y="2155530"/>
              <a:ext cx="67196" cy="21266"/>
            </a:xfrm>
            <a:custGeom>
              <a:avLst/>
              <a:gdLst/>
              <a:ahLst/>
              <a:cxnLst/>
              <a:rect l="l" t="t" r="r" b="b"/>
              <a:pathLst>
                <a:path w="1094" h="368" extrusionOk="0">
                  <a:moveTo>
                    <a:pt x="1009" y="1"/>
                  </a:moveTo>
                  <a:cubicBezTo>
                    <a:pt x="999" y="1"/>
                    <a:pt x="987" y="3"/>
                    <a:pt x="976" y="9"/>
                  </a:cubicBezTo>
                  <a:cubicBezTo>
                    <a:pt x="879" y="43"/>
                    <a:pt x="716" y="74"/>
                    <a:pt x="554" y="74"/>
                  </a:cubicBezTo>
                  <a:cubicBezTo>
                    <a:pt x="360" y="74"/>
                    <a:pt x="230" y="43"/>
                    <a:pt x="100" y="9"/>
                  </a:cubicBezTo>
                  <a:cubicBezTo>
                    <a:pt x="35" y="9"/>
                    <a:pt x="1" y="74"/>
                    <a:pt x="35" y="108"/>
                  </a:cubicBezTo>
                  <a:cubicBezTo>
                    <a:pt x="131" y="204"/>
                    <a:pt x="261" y="303"/>
                    <a:pt x="391" y="334"/>
                  </a:cubicBezTo>
                  <a:cubicBezTo>
                    <a:pt x="456" y="367"/>
                    <a:pt x="489" y="367"/>
                    <a:pt x="554" y="367"/>
                  </a:cubicBezTo>
                  <a:cubicBezTo>
                    <a:pt x="619" y="367"/>
                    <a:pt x="651" y="367"/>
                    <a:pt x="716" y="334"/>
                  </a:cubicBezTo>
                  <a:cubicBezTo>
                    <a:pt x="846" y="303"/>
                    <a:pt x="944" y="204"/>
                    <a:pt x="1041" y="108"/>
                  </a:cubicBezTo>
                  <a:cubicBezTo>
                    <a:pt x="1094" y="54"/>
                    <a:pt x="1060" y="1"/>
                    <a:pt x="1009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 flipH="1">
              <a:off x="2196859" y="2240594"/>
              <a:ext cx="137709" cy="43167"/>
            </a:xfrm>
            <a:custGeom>
              <a:avLst/>
              <a:gdLst/>
              <a:ahLst/>
              <a:cxnLst/>
              <a:rect l="l" t="t" r="r" b="b"/>
              <a:pathLst>
                <a:path w="2242" h="747" extrusionOk="0">
                  <a:moveTo>
                    <a:pt x="2046" y="0"/>
                  </a:moveTo>
                  <a:lnTo>
                    <a:pt x="227" y="31"/>
                  </a:lnTo>
                  <a:cubicBezTo>
                    <a:pt x="66" y="31"/>
                    <a:pt x="1" y="130"/>
                    <a:pt x="97" y="260"/>
                  </a:cubicBezTo>
                  <a:cubicBezTo>
                    <a:pt x="357" y="551"/>
                    <a:pt x="716" y="746"/>
                    <a:pt x="1137" y="746"/>
                  </a:cubicBezTo>
                  <a:cubicBezTo>
                    <a:pt x="1560" y="746"/>
                    <a:pt x="1916" y="520"/>
                    <a:pt x="2145" y="226"/>
                  </a:cubicBezTo>
                  <a:cubicBezTo>
                    <a:pt x="2241" y="96"/>
                    <a:pt x="2210" y="0"/>
                    <a:pt x="2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 flipH="1">
              <a:off x="2168912" y="2065902"/>
              <a:ext cx="25920" cy="37620"/>
            </a:xfrm>
            <a:custGeom>
              <a:avLst/>
              <a:gdLst/>
              <a:ahLst/>
              <a:cxnLst/>
              <a:rect l="l" t="t" r="r" b="b"/>
              <a:pathLst>
                <a:path w="422" h="651" extrusionOk="0">
                  <a:moveTo>
                    <a:pt x="195" y="0"/>
                  </a:moveTo>
                  <a:cubicBezTo>
                    <a:pt x="96" y="0"/>
                    <a:pt x="0" y="164"/>
                    <a:pt x="0" y="325"/>
                  </a:cubicBezTo>
                  <a:cubicBezTo>
                    <a:pt x="0" y="489"/>
                    <a:pt x="96" y="650"/>
                    <a:pt x="226" y="650"/>
                  </a:cubicBezTo>
                  <a:cubicBezTo>
                    <a:pt x="325" y="650"/>
                    <a:pt x="421" y="489"/>
                    <a:pt x="421" y="325"/>
                  </a:cubicBezTo>
                  <a:cubicBezTo>
                    <a:pt x="421" y="130"/>
                    <a:pt x="325" y="0"/>
                    <a:pt x="19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 flipH="1">
              <a:off x="2334507" y="2065902"/>
              <a:ext cx="26043" cy="37620"/>
            </a:xfrm>
            <a:custGeom>
              <a:avLst/>
              <a:gdLst/>
              <a:ahLst/>
              <a:cxnLst/>
              <a:rect l="l" t="t" r="r" b="b"/>
              <a:pathLst>
                <a:path w="424" h="651" extrusionOk="0">
                  <a:moveTo>
                    <a:pt x="195" y="0"/>
                  </a:moveTo>
                  <a:cubicBezTo>
                    <a:pt x="65" y="0"/>
                    <a:pt x="0" y="164"/>
                    <a:pt x="0" y="325"/>
                  </a:cubicBezTo>
                  <a:cubicBezTo>
                    <a:pt x="0" y="489"/>
                    <a:pt x="99" y="650"/>
                    <a:pt x="229" y="650"/>
                  </a:cubicBezTo>
                  <a:cubicBezTo>
                    <a:pt x="325" y="650"/>
                    <a:pt x="424" y="489"/>
                    <a:pt x="424" y="325"/>
                  </a:cubicBezTo>
                  <a:cubicBezTo>
                    <a:pt x="424" y="130"/>
                    <a:pt x="325" y="0"/>
                    <a:pt x="19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 flipH="1">
              <a:off x="2133041" y="2023833"/>
              <a:ext cx="83842" cy="33632"/>
            </a:xfrm>
            <a:custGeom>
              <a:avLst/>
              <a:gdLst/>
              <a:ahLst/>
              <a:cxnLst/>
              <a:rect l="l" t="t" r="r" b="b"/>
              <a:pathLst>
                <a:path w="1365" h="582" extrusionOk="0">
                  <a:moveTo>
                    <a:pt x="636" y="1"/>
                  </a:moveTo>
                  <a:cubicBezTo>
                    <a:pt x="544" y="1"/>
                    <a:pt x="451" y="23"/>
                    <a:pt x="359" y="47"/>
                  </a:cubicBezTo>
                  <a:cubicBezTo>
                    <a:pt x="229" y="79"/>
                    <a:pt x="99" y="144"/>
                    <a:pt x="0" y="273"/>
                  </a:cubicBezTo>
                  <a:cubicBezTo>
                    <a:pt x="0" y="273"/>
                    <a:pt x="0" y="307"/>
                    <a:pt x="34" y="338"/>
                  </a:cubicBezTo>
                  <a:lnTo>
                    <a:pt x="65" y="338"/>
                  </a:lnTo>
                  <a:cubicBezTo>
                    <a:pt x="195" y="307"/>
                    <a:pt x="294" y="307"/>
                    <a:pt x="390" y="307"/>
                  </a:cubicBezTo>
                  <a:lnTo>
                    <a:pt x="715" y="307"/>
                  </a:lnTo>
                  <a:lnTo>
                    <a:pt x="1009" y="403"/>
                  </a:lnTo>
                  <a:cubicBezTo>
                    <a:pt x="1105" y="468"/>
                    <a:pt x="1170" y="502"/>
                    <a:pt x="1300" y="567"/>
                  </a:cubicBezTo>
                  <a:cubicBezTo>
                    <a:pt x="1300" y="578"/>
                    <a:pt x="1304" y="581"/>
                    <a:pt x="1310" y="581"/>
                  </a:cubicBezTo>
                  <a:cubicBezTo>
                    <a:pt x="1322" y="581"/>
                    <a:pt x="1344" y="567"/>
                    <a:pt x="1365" y="567"/>
                  </a:cubicBezTo>
                  <a:lnTo>
                    <a:pt x="1365" y="502"/>
                  </a:lnTo>
                  <a:cubicBezTo>
                    <a:pt x="1334" y="372"/>
                    <a:pt x="1235" y="273"/>
                    <a:pt x="1139" y="177"/>
                  </a:cubicBezTo>
                  <a:cubicBezTo>
                    <a:pt x="1040" y="112"/>
                    <a:pt x="910" y="47"/>
                    <a:pt x="749" y="14"/>
                  </a:cubicBezTo>
                  <a:cubicBezTo>
                    <a:pt x="711" y="4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 flipH="1">
              <a:off x="2310552" y="2027011"/>
              <a:ext cx="83842" cy="35193"/>
            </a:xfrm>
            <a:custGeom>
              <a:avLst/>
              <a:gdLst/>
              <a:ahLst/>
              <a:cxnLst/>
              <a:rect l="l" t="t" r="r" b="b"/>
              <a:pathLst>
                <a:path w="1365" h="609" extrusionOk="0">
                  <a:moveTo>
                    <a:pt x="811" y="0"/>
                  </a:moveTo>
                  <a:cubicBezTo>
                    <a:pt x="746" y="0"/>
                    <a:pt x="681" y="8"/>
                    <a:pt x="616" y="24"/>
                  </a:cubicBezTo>
                  <a:cubicBezTo>
                    <a:pt x="455" y="57"/>
                    <a:pt x="325" y="122"/>
                    <a:pt x="226" y="218"/>
                  </a:cubicBezTo>
                  <a:cubicBezTo>
                    <a:pt x="130" y="283"/>
                    <a:pt x="31" y="413"/>
                    <a:pt x="0" y="543"/>
                  </a:cubicBezTo>
                  <a:cubicBezTo>
                    <a:pt x="0" y="543"/>
                    <a:pt x="0" y="577"/>
                    <a:pt x="31" y="577"/>
                  </a:cubicBezTo>
                  <a:cubicBezTo>
                    <a:pt x="31" y="608"/>
                    <a:pt x="65" y="608"/>
                    <a:pt x="96" y="608"/>
                  </a:cubicBezTo>
                  <a:cubicBezTo>
                    <a:pt x="195" y="512"/>
                    <a:pt x="291" y="478"/>
                    <a:pt x="390" y="413"/>
                  </a:cubicBezTo>
                  <a:lnTo>
                    <a:pt x="681" y="317"/>
                  </a:lnTo>
                  <a:cubicBezTo>
                    <a:pt x="780" y="283"/>
                    <a:pt x="876" y="283"/>
                    <a:pt x="975" y="283"/>
                  </a:cubicBezTo>
                  <a:cubicBezTo>
                    <a:pt x="1071" y="283"/>
                    <a:pt x="1201" y="283"/>
                    <a:pt x="1300" y="317"/>
                  </a:cubicBezTo>
                  <a:lnTo>
                    <a:pt x="1365" y="317"/>
                  </a:lnTo>
                  <a:lnTo>
                    <a:pt x="1365" y="252"/>
                  </a:lnTo>
                  <a:cubicBezTo>
                    <a:pt x="1266" y="122"/>
                    <a:pt x="1136" y="57"/>
                    <a:pt x="1006" y="24"/>
                  </a:cubicBezTo>
                  <a:cubicBezTo>
                    <a:pt x="941" y="8"/>
                    <a:pt x="876" y="0"/>
                    <a:pt x="811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 flipH="1">
              <a:off x="2129049" y="2137212"/>
              <a:ext cx="13943" cy="7570"/>
            </a:xfrm>
            <a:custGeom>
              <a:avLst/>
              <a:gdLst/>
              <a:ahLst/>
              <a:cxnLst/>
              <a:rect l="l" t="t" r="r" b="b"/>
              <a:pathLst>
                <a:path w="227" h="131" extrusionOk="0">
                  <a:moveTo>
                    <a:pt x="97" y="1"/>
                  </a:moveTo>
                  <a:cubicBezTo>
                    <a:pt x="32" y="1"/>
                    <a:pt x="1" y="35"/>
                    <a:pt x="1" y="66"/>
                  </a:cubicBezTo>
                  <a:cubicBezTo>
                    <a:pt x="1" y="100"/>
                    <a:pt x="32" y="131"/>
                    <a:pt x="97" y="131"/>
                  </a:cubicBezTo>
                  <a:cubicBezTo>
                    <a:pt x="162" y="131"/>
                    <a:pt x="227" y="100"/>
                    <a:pt x="227" y="66"/>
                  </a:cubicBezTo>
                  <a:cubicBezTo>
                    <a:pt x="227" y="35"/>
                    <a:pt x="162" y="1"/>
                    <a:pt x="97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 flipH="1">
              <a:off x="2158900" y="2131664"/>
              <a:ext cx="15970" cy="5605"/>
            </a:xfrm>
            <a:custGeom>
              <a:avLst/>
              <a:gdLst/>
              <a:ahLst/>
              <a:cxnLst/>
              <a:rect l="l" t="t" r="r" b="b"/>
              <a:pathLst>
                <a:path w="260" h="97" extrusionOk="0">
                  <a:moveTo>
                    <a:pt x="130" y="1"/>
                  </a:moveTo>
                  <a:cubicBezTo>
                    <a:pt x="65" y="1"/>
                    <a:pt x="0" y="1"/>
                    <a:pt x="0" y="32"/>
                  </a:cubicBezTo>
                  <a:cubicBezTo>
                    <a:pt x="0" y="66"/>
                    <a:pt x="65" y="97"/>
                    <a:pt x="130" y="97"/>
                  </a:cubicBezTo>
                  <a:cubicBezTo>
                    <a:pt x="195" y="97"/>
                    <a:pt x="260" y="66"/>
                    <a:pt x="260" y="32"/>
                  </a:cubicBezTo>
                  <a:cubicBezTo>
                    <a:pt x="260" y="1"/>
                    <a:pt x="195" y="1"/>
                    <a:pt x="130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 flipH="1">
              <a:off x="2154908" y="2155993"/>
              <a:ext cx="16031" cy="6530"/>
            </a:xfrm>
            <a:custGeom>
              <a:avLst/>
              <a:gdLst/>
              <a:ahLst/>
              <a:cxnLst/>
              <a:rect l="l" t="t" r="r" b="b"/>
              <a:pathLst>
                <a:path w="261" h="113" extrusionOk="0">
                  <a:moveTo>
                    <a:pt x="131" y="1"/>
                  </a:moveTo>
                  <a:cubicBezTo>
                    <a:pt x="66" y="1"/>
                    <a:pt x="1" y="35"/>
                    <a:pt x="1" y="66"/>
                  </a:cubicBezTo>
                  <a:cubicBezTo>
                    <a:pt x="23" y="90"/>
                    <a:pt x="47" y="112"/>
                    <a:pt x="82" y="112"/>
                  </a:cubicBezTo>
                  <a:cubicBezTo>
                    <a:pt x="96" y="112"/>
                    <a:pt x="112" y="109"/>
                    <a:pt x="131" y="100"/>
                  </a:cubicBezTo>
                  <a:cubicBezTo>
                    <a:pt x="196" y="100"/>
                    <a:pt x="261" y="100"/>
                    <a:pt x="261" y="66"/>
                  </a:cubicBezTo>
                  <a:cubicBezTo>
                    <a:pt x="261" y="35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 flipH="1">
              <a:off x="2348511" y="2142124"/>
              <a:ext cx="16031" cy="6414"/>
            </a:xfrm>
            <a:custGeom>
              <a:avLst/>
              <a:gdLst/>
              <a:ahLst/>
              <a:cxnLst/>
              <a:rect l="l" t="t" r="r" b="b"/>
              <a:pathLst>
                <a:path w="261" h="111" extrusionOk="0">
                  <a:moveTo>
                    <a:pt x="186" y="1"/>
                  </a:moveTo>
                  <a:cubicBezTo>
                    <a:pt x="169" y="1"/>
                    <a:pt x="149" y="5"/>
                    <a:pt x="130" y="15"/>
                  </a:cubicBezTo>
                  <a:cubicBezTo>
                    <a:pt x="65" y="15"/>
                    <a:pt x="0" y="15"/>
                    <a:pt x="0" y="46"/>
                  </a:cubicBezTo>
                  <a:cubicBezTo>
                    <a:pt x="0" y="80"/>
                    <a:pt x="65" y="111"/>
                    <a:pt x="130" y="111"/>
                  </a:cubicBezTo>
                  <a:cubicBezTo>
                    <a:pt x="195" y="111"/>
                    <a:pt x="260" y="80"/>
                    <a:pt x="260" y="46"/>
                  </a:cubicBezTo>
                  <a:cubicBezTo>
                    <a:pt x="260" y="24"/>
                    <a:pt x="228" y="1"/>
                    <a:pt x="186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 flipH="1">
              <a:off x="2380451" y="2135420"/>
              <a:ext cx="13943" cy="5605"/>
            </a:xfrm>
            <a:custGeom>
              <a:avLst/>
              <a:gdLst/>
              <a:ahLst/>
              <a:cxnLst/>
              <a:rect l="l" t="t" r="r" b="b"/>
              <a:pathLst>
                <a:path w="227" h="97" extrusionOk="0">
                  <a:moveTo>
                    <a:pt x="130" y="1"/>
                  </a:moveTo>
                  <a:cubicBezTo>
                    <a:pt x="65" y="1"/>
                    <a:pt x="0" y="32"/>
                    <a:pt x="0" y="32"/>
                  </a:cubicBezTo>
                  <a:cubicBezTo>
                    <a:pt x="0" y="66"/>
                    <a:pt x="65" y="97"/>
                    <a:pt x="130" y="97"/>
                  </a:cubicBezTo>
                  <a:cubicBezTo>
                    <a:pt x="195" y="97"/>
                    <a:pt x="226" y="66"/>
                    <a:pt x="226" y="32"/>
                  </a:cubicBezTo>
                  <a:cubicBezTo>
                    <a:pt x="226" y="1"/>
                    <a:pt x="195" y="1"/>
                    <a:pt x="130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 flipH="1">
              <a:off x="2376459" y="2159749"/>
              <a:ext cx="13943" cy="7570"/>
            </a:xfrm>
            <a:custGeom>
              <a:avLst/>
              <a:gdLst/>
              <a:ahLst/>
              <a:cxnLst/>
              <a:rect l="l" t="t" r="r" b="b"/>
              <a:pathLst>
                <a:path w="227" h="131" extrusionOk="0">
                  <a:moveTo>
                    <a:pt x="130" y="1"/>
                  </a:moveTo>
                  <a:cubicBezTo>
                    <a:pt x="65" y="1"/>
                    <a:pt x="0" y="35"/>
                    <a:pt x="0" y="66"/>
                  </a:cubicBezTo>
                  <a:cubicBezTo>
                    <a:pt x="0" y="100"/>
                    <a:pt x="65" y="131"/>
                    <a:pt x="130" y="131"/>
                  </a:cubicBezTo>
                  <a:cubicBezTo>
                    <a:pt x="195" y="131"/>
                    <a:pt x="226" y="100"/>
                    <a:pt x="226" y="66"/>
                  </a:cubicBezTo>
                  <a:cubicBezTo>
                    <a:pt x="226" y="35"/>
                    <a:pt x="195" y="1"/>
                    <a:pt x="130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 flipH="1">
              <a:off x="1604071" y="2381306"/>
              <a:ext cx="530936" cy="2153740"/>
            </a:xfrm>
            <a:custGeom>
              <a:avLst/>
              <a:gdLst/>
              <a:ahLst/>
              <a:cxnLst/>
              <a:rect l="l" t="t" r="r" b="b"/>
              <a:pathLst>
                <a:path w="8644" h="37270" extrusionOk="0">
                  <a:moveTo>
                    <a:pt x="1208" y="0"/>
                  </a:moveTo>
                  <a:cubicBezTo>
                    <a:pt x="1204" y="0"/>
                    <a:pt x="1202" y="1"/>
                    <a:pt x="1202" y="1"/>
                  </a:cubicBezTo>
                  <a:cubicBezTo>
                    <a:pt x="1202" y="1"/>
                    <a:pt x="1495" y="2244"/>
                    <a:pt x="1332" y="4289"/>
                  </a:cubicBezTo>
                  <a:cubicBezTo>
                    <a:pt x="1137" y="6337"/>
                    <a:pt x="1" y="8936"/>
                    <a:pt x="1" y="8936"/>
                  </a:cubicBezTo>
                  <a:cubicBezTo>
                    <a:pt x="1" y="8936"/>
                    <a:pt x="196" y="12476"/>
                    <a:pt x="391" y="15011"/>
                  </a:cubicBezTo>
                  <a:cubicBezTo>
                    <a:pt x="456" y="15954"/>
                    <a:pt x="1851" y="37233"/>
                    <a:pt x="1851" y="37233"/>
                  </a:cubicBezTo>
                  <a:cubicBezTo>
                    <a:pt x="2168" y="37258"/>
                    <a:pt x="2495" y="37269"/>
                    <a:pt x="2827" y="37269"/>
                  </a:cubicBezTo>
                  <a:cubicBezTo>
                    <a:pt x="5567" y="37269"/>
                    <a:pt x="8643" y="36519"/>
                    <a:pt x="8643" y="36519"/>
                  </a:cubicBezTo>
                  <a:cubicBezTo>
                    <a:pt x="8643" y="36519"/>
                    <a:pt x="6109" y="23947"/>
                    <a:pt x="5524" y="17839"/>
                  </a:cubicBezTo>
                  <a:cubicBezTo>
                    <a:pt x="5459" y="17155"/>
                    <a:pt x="5425" y="16409"/>
                    <a:pt x="5394" y="15629"/>
                  </a:cubicBezTo>
                  <a:cubicBezTo>
                    <a:pt x="5199" y="12736"/>
                    <a:pt x="5264" y="9261"/>
                    <a:pt x="4710" y="6563"/>
                  </a:cubicBezTo>
                  <a:cubicBezTo>
                    <a:pt x="4191" y="4193"/>
                    <a:pt x="3996" y="2210"/>
                    <a:pt x="3315" y="1334"/>
                  </a:cubicBezTo>
                  <a:cubicBezTo>
                    <a:pt x="2350" y="29"/>
                    <a:pt x="129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 flipH="1">
              <a:off x="2266635" y="2390783"/>
              <a:ext cx="532963" cy="2136635"/>
            </a:xfrm>
            <a:custGeom>
              <a:avLst/>
              <a:gdLst/>
              <a:ahLst/>
              <a:cxnLst/>
              <a:rect l="l" t="t" r="r" b="b"/>
              <a:pathLst>
                <a:path w="8677" h="36974" extrusionOk="0">
                  <a:moveTo>
                    <a:pt x="5103" y="0"/>
                  </a:moveTo>
                  <a:cubicBezTo>
                    <a:pt x="5102" y="0"/>
                    <a:pt x="5102" y="1"/>
                    <a:pt x="5101" y="1"/>
                  </a:cubicBezTo>
                  <a:lnTo>
                    <a:pt x="5101" y="1"/>
                  </a:lnTo>
                  <a:lnTo>
                    <a:pt x="5103" y="0"/>
                  </a:lnTo>
                  <a:close/>
                  <a:moveTo>
                    <a:pt x="5101" y="1"/>
                  </a:moveTo>
                  <a:lnTo>
                    <a:pt x="3704" y="616"/>
                  </a:lnTo>
                  <a:cubicBezTo>
                    <a:pt x="2958" y="876"/>
                    <a:pt x="2470" y="1591"/>
                    <a:pt x="2470" y="2371"/>
                  </a:cubicBezTo>
                  <a:cubicBezTo>
                    <a:pt x="2405" y="5880"/>
                    <a:pt x="2210" y="15301"/>
                    <a:pt x="2145" y="16180"/>
                  </a:cubicBezTo>
                  <a:cubicBezTo>
                    <a:pt x="2080" y="16505"/>
                    <a:pt x="2049" y="16796"/>
                    <a:pt x="2049" y="17121"/>
                  </a:cubicBezTo>
                  <a:cubicBezTo>
                    <a:pt x="2015" y="17251"/>
                    <a:pt x="2015" y="17350"/>
                    <a:pt x="1984" y="17480"/>
                  </a:cubicBezTo>
                  <a:cubicBezTo>
                    <a:pt x="1984" y="17641"/>
                    <a:pt x="1950" y="17771"/>
                    <a:pt x="1950" y="17934"/>
                  </a:cubicBezTo>
                  <a:cubicBezTo>
                    <a:pt x="1659" y="21085"/>
                    <a:pt x="619" y="30701"/>
                    <a:pt x="424" y="32326"/>
                  </a:cubicBezTo>
                  <a:cubicBezTo>
                    <a:pt x="325" y="33106"/>
                    <a:pt x="260" y="33885"/>
                    <a:pt x="164" y="34699"/>
                  </a:cubicBezTo>
                  <a:cubicBezTo>
                    <a:pt x="130" y="34925"/>
                    <a:pt x="65" y="35185"/>
                    <a:pt x="0" y="35445"/>
                  </a:cubicBezTo>
                  <a:cubicBezTo>
                    <a:pt x="1594" y="35999"/>
                    <a:pt x="3249" y="36388"/>
                    <a:pt x="4908" y="36648"/>
                  </a:cubicBezTo>
                  <a:cubicBezTo>
                    <a:pt x="5687" y="36778"/>
                    <a:pt x="6467" y="36874"/>
                    <a:pt x="7278" y="36973"/>
                  </a:cubicBezTo>
                  <a:cubicBezTo>
                    <a:pt x="7538" y="32196"/>
                    <a:pt x="8448" y="16375"/>
                    <a:pt x="8482" y="16016"/>
                  </a:cubicBezTo>
                  <a:lnTo>
                    <a:pt x="8482" y="15920"/>
                  </a:lnTo>
                  <a:cubicBezTo>
                    <a:pt x="8513" y="15496"/>
                    <a:pt x="8547" y="15107"/>
                    <a:pt x="8578" y="14685"/>
                  </a:cubicBezTo>
                  <a:cubicBezTo>
                    <a:pt x="8578" y="14101"/>
                    <a:pt x="8612" y="13516"/>
                    <a:pt x="8612" y="12931"/>
                  </a:cubicBezTo>
                  <a:cubicBezTo>
                    <a:pt x="8643" y="12637"/>
                    <a:pt x="8643" y="12346"/>
                    <a:pt x="8643" y="12086"/>
                  </a:cubicBezTo>
                  <a:lnTo>
                    <a:pt x="8643" y="12021"/>
                  </a:lnTo>
                  <a:cubicBezTo>
                    <a:pt x="8676" y="10137"/>
                    <a:pt x="8222" y="8284"/>
                    <a:pt x="7312" y="6628"/>
                  </a:cubicBezTo>
                  <a:cubicBezTo>
                    <a:pt x="6922" y="5945"/>
                    <a:pt x="6532" y="5199"/>
                    <a:pt x="6303" y="4679"/>
                  </a:cubicBezTo>
                  <a:cubicBezTo>
                    <a:pt x="5979" y="3899"/>
                    <a:pt x="5719" y="3119"/>
                    <a:pt x="5524" y="2340"/>
                  </a:cubicBezTo>
                  <a:cubicBezTo>
                    <a:pt x="5459" y="2112"/>
                    <a:pt x="4942" y="78"/>
                    <a:pt x="5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 flipH="1">
              <a:off x="2412391" y="2931501"/>
              <a:ext cx="203616" cy="28143"/>
            </a:xfrm>
            <a:custGeom>
              <a:avLst/>
              <a:gdLst/>
              <a:ahLst/>
              <a:cxnLst/>
              <a:rect l="l" t="t" r="r" b="b"/>
              <a:pathLst>
                <a:path w="3315" h="487" extrusionOk="0">
                  <a:moveTo>
                    <a:pt x="1" y="0"/>
                  </a:moveTo>
                  <a:lnTo>
                    <a:pt x="1" y="486"/>
                  </a:lnTo>
                  <a:lnTo>
                    <a:pt x="3314" y="486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 flipH="1">
              <a:off x="2266635" y="2375759"/>
              <a:ext cx="303366" cy="702234"/>
            </a:xfrm>
            <a:custGeom>
              <a:avLst/>
              <a:gdLst/>
              <a:ahLst/>
              <a:cxnLst/>
              <a:rect l="l" t="t" r="r" b="b"/>
              <a:pathLst>
                <a:path w="4939" h="12152" extrusionOk="0">
                  <a:moveTo>
                    <a:pt x="1495" y="0"/>
                  </a:moveTo>
                  <a:cubicBezTo>
                    <a:pt x="1494" y="0"/>
                    <a:pt x="0" y="1007"/>
                    <a:pt x="616" y="5620"/>
                  </a:cubicBezTo>
                  <a:lnTo>
                    <a:pt x="1461" y="5783"/>
                  </a:lnTo>
                  <a:lnTo>
                    <a:pt x="1201" y="6334"/>
                  </a:lnTo>
                  <a:cubicBezTo>
                    <a:pt x="1201" y="6334"/>
                    <a:pt x="2794" y="10462"/>
                    <a:pt x="4938" y="12151"/>
                  </a:cubicBezTo>
                  <a:lnTo>
                    <a:pt x="4580" y="9648"/>
                  </a:lnTo>
                  <a:cubicBezTo>
                    <a:pt x="3899" y="8967"/>
                    <a:pt x="3345" y="7538"/>
                    <a:pt x="2630" y="6075"/>
                  </a:cubicBezTo>
                  <a:cubicBezTo>
                    <a:pt x="1430" y="3540"/>
                    <a:pt x="1430" y="1201"/>
                    <a:pt x="1495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 flipH="1">
              <a:off x="2113079" y="2700524"/>
              <a:ext cx="153618" cy="856122"/>
            </a:xfrm>
            <a:custGeom>
              <a:avLst/>
              <a:gdLst/>
              <a:ahLst/>
              <a:cxnLst/>
              <a:rect l="l" t="t" r="r" b="b"/>
              <a:pathLst>
                <a:path w="2501" h="14815" extrusionOk="0">
                  <a:moveTo>
                    <a:pt x="684" y="0"/>
                  </a:moveTo>
                  <a:cubicBezTo>
                    <a:pt x="463" y="0"/>
                    <a:pt x="260" y="130"/>
                    <a:pt x="260" y="130"/>
                  </a:cubicBezTo>
                  <a:lnTo>
                    <a:pt x="0" y="9097"/>
                  </a:lnTo>
                  <a:cubicBezTo>
                    <a:pt x="32" y="10560"/>
                    <a:pt x="1560" y="14815"/>
                    <a:pt x="1560" y="14815"/>
                  </a:cubicBezTo>
                  <a:cubicBezTo>
                    <a:pt x="2405" y="13190"/>
                    <a:pt x="2501" y="9261"/>
                    <a:pt x="2501" y="9261"/>
                  </a:cubicBezTo>
                  <a:cubicBezTo>
                    <a:pt x="2306" y="6466"/>
                    <a:pt x="1006" y="130"/>
                    <a:pt x="1006" y="130"/>
                  </a:cubicBezTo>
                  <a:cubicBezTo>
                    <a:pt x="909" y="33"/>
                    <a:pt x="794" y="0"/>
                    <a:pt x="684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 flipH="1">
              <a:off x="2178801" y="2535252"/>
              <a:ext cx="133901" cy="172785"/>
            </a:xfrm>
            <a:custGeom>
              <a:avLst/>
              <a:gdLst/>
              <a:ahLst/>
              <a:cxnLst/>
              <a:rect l="l" t="t" r="r" b="b"/>
              <a:pathLst>
                <a:path w="2180" h="2990" extrusionOk="0">
                  <a:moveTo>
                    <a:pt x="976" y="1"/>
                  </a:moveTo>
                  <a:cubicBezTo>
                    <a:pt x="976" y="1"/>
                    <a:pt x="1" y="196"/>
                    <a:pt x="100" y="879"/>
                  </a:cubicBezTo>
                  <a:cubicBezTo>
                    <a:pt x="165" y="1560"/>
                    <a:pt x="1009" y="2990"/>
                    <a:pt x="1009" y="2990"/>
                  </a:cubicBezTo>
                  <a:cubicBezTo>
                    <a:pt x="1139" y="2958"/>
                    <a:pt x="1266" y="2947"/>
                    <a:pt x="1376" y="2947"/>
                  </a:cubicBezTo>
                  <a:cubicBezTo>
                    <a:pt x="1597" y="2947"/>
                    <a:pt x="1755" y="2990"/>
                    <a:pt x="1755" y="2990"/>
                  </a:cubicBezTo>
                  <a:cubicBezTo>
                    <a:pt x="2015" y="2275"/>
                    <a:pt x="2179" y="780"/>
                    <a:pt x="2179" y="780"/>
                  </a:cubicBezTo>
                  <a:lnTo>
                    <a:pt x="2080" y="26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 flipH="1">
              <a:off x="2252754" y="2328719"/>
              <a:ext cx="179661" cy="285470"/>
            </a:xfrm>
            <a:custGeom>
              <a:avLst/>
              <a:gdLst/>
              <a:ahLst/>
              <a:cxnLst/>
              <a:rect l="l" t="t" r="r" b="b"/>
              <a:pathLst>
                <a:path w="2925" h="4940" extrusionOk="0">
                  <a:moveTo>
                    <a:pt x="390" y="1"/>
                  </a:moveTo>
                  <a:cubicBezTo>
                    <a:pt x="294" y="100"/>
                    <a:pt x="195" y="261"/>
                    <a:pt x="131" y="456"/>
                  </a:cubicBezTo>
                  <a:cubicBezTo>
                    <a:pt x="34" y="651"/>
                    <a:pt x="1" y="846"/>
                    <a:pt x="1" y="976"/>
                  </a:cubicBezTo>
                  <a:cubicBezTo>
                    <a:pt x="164" y="3640"/>
                    <a:pt x="1950" y="4939"/>
                    <a:pt x="1950" y="4939"/>
                  </a:cubicBezTo>
                  <a:cubicBezTo>
                    <a:pt x="2340" y="4224"/>
                    <a:pt x="2925" y="3575"/>
                    <a:pt x="2925" y="3575"/>
                  </a:cubicBezTo>
                  <a:cubicBezTo>
                    <a:pt x="1950" y="2959"/>
                    <a:pt x="1334" y="2080"/>
                    <a:pt x="944" y="1334"/>
                  </a:cubicBezTo>
                  <a:cubicBezTo>
                    <a:pt x="684" y="846"/>
                    <a:pt x="489" y="391"/>
                    <a:pt x="390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 flipH="1">
              <a:off x="2097109" y="2323172"/>
              <a:ext cx="155706" cy="291018"/>
            </a:xfrm>
            <a:custGeom>
              <a:avLst/>
              <a:gdLst/>
              <a:ahLst/>
              <a:cxnLst/>
              <a:rect l="l" t="t" r="r" b="b"/>
              <a:pathLst>
                <a:path w="2535" h="5036" extrusionOk="0">
                  <a:moveTo>
                    <a:pt x="1984" y="1"/>
                  </a:moveTo>
                  <a:cubicBezTo>
                    <a:pt x="1950" y="391"/>
                    <a:pt x="1854" y="910"/>
                    <a:pt x="1659" y="1495"/>
                  </a:cubicBezTo>
                  <a:cubicBezTo>
                    <a:pt x="1399" y="2306"/>
                    <a:pt x="879" y="3216"/>
                    <a:pt x="1" y="3671"/>
                  </a:cubicBezTo>
                  <a:cubicBezTo>
                    <a:pt x="1" y="3671"/>
                    <a:pt x="944" y="3899"/>
                    <a:pt x="1334" y="5035"/>
                  </a:cubicBezTo>
                  <a:cubicBezTo>
                    <a:pt x="1334" y="5035"/>
                    <a:pt x="2535" y="3606"/>
                    <a:pt x="2439" y="1040"/>
                  </a:cubicBezTo>
                  <a:cubicBezTo>
                    <a:pt x="2439" y="910"/>
                    <a:pt x="2405" y="747"/>
                    <a:pt x="2340" y="552"/>
                  </a:cubicBezTo>
                  <a:cubicBezTo>
                    <a:pt x="2244" y="292"/>
                    <a:pt x="2080" y="97"/>
                    <a:pt x="1984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 flipH="1">
              <a:off x="1548913" y="2407599"/>
              <a:ext cx="739834" cy="961584"/>
            </a:xfrm>
            <a:custGeom>
              <a:avLst/>
              <a:gdLst/>
              <a:ahLst/>
              <a:cxnLst/>
              <a:rect l="l" t="t" r="r" b="b"/>
              <a:pathLst>
                <a:path w="12045" h="16640" extrusionOk="0">
                  <a:moveTo>
                    <a:pt x="5004" y="34"/>
                  </a:moveTo>
                  <a:cubicBezTo>
                    <a:pt x="5004" y="34"/>
                    <a:pt x="5753" y="1560"/>
                    <a:pt x="6468" y="3639"/>
                  </a:cubicBezTo>
                  <a:cubicBezTo>
                    <a:pt x="6597" y="4029"/>
                    <a:pt x="6694" y="4419"/>
                    <a:pt x="6792" y="4809"/>
                  </a:cubicBezTo>
                  <a:cubicBezTo>
                    <a:pt x="7312" y="7408"/>
                    <a:pt x="7603" y="13225"/>
                    <a:pt x="7603" y="13225"/>
                  </a:cubicBezTo>
                  <a:cubicBezTo>
                    <a:pt x="7603" y="13225"/>
                    <a:pt x="1529" y="12575"/>
                    <a:pt x="651" y="12380"/>
                  </a:cubicBezTo>
                  <a:lnTo>
                    <a:pt x="359" y="13810"/>
                  </a:lnTo>
                  <a:lnTo>
                    <a:pt x="1" y="15595"/>
                  </a:lnTo>
                  <a:cubicBezTo>
                    <a:pt x="1" y="15595"/>
                    <a:pt x="944" y="15725"/>
                    <a:pt x="2179" y="15920"/>
                  </a:cubicBezTo>
                  <a:cubicBezTo>
                    <a:pt x="3510" y="16115"/>
                    <a:pt x="5233" y="16375"/>
                    <a:pt x="6434" y="16539"/>
                  </a:cubicBezTo>
                  <a:cubicBezTo>
                    <a:pt x="7093" y="16613"/>
                    <a:pt x="7715" y="16640"/>
                    <a:pt x="8268" y="16640"/>
                  </a:cubicBezTo>
                  <a:cubicBezTo>
                    <a:pt x="9648" y="16640"/>
                    <a:pt x="10592" y="16474"/>
                    <a:pt x="10592" y="16474"/>
                  </a:cubicBezTo>
                  <a:cubicBezTo>
                    <a:pt x="10592" y="16474"/>
                    <a:pt x="10595" y="16474"/>
                    <a:pt x="10601" y="16474"/>
                  </a:cubicBezTo>
                  <a:cubicBezTo>
                    <a:pt x="10719" y="16474"/>
                    <a:pt x="12044" y="16415"/>
                    <a:pt x="11796" y="13745"/>
                  </a:cubicBezTo>
                  <a:cubicBezTo>
                    <a:pt x="11762" y="13126"/>
                    <a:pt x="9522" y="5394"/>
                    <a:pt x="8643" y="2958"/>
                  </a:cubicBezTo>
                  <a:cubicBezTo>
                    <a:pt x="7603" y="0"/>
                    <a:pt x="5103" y="130"/>
                    <a:pt x="5004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 flipH="1">
              <a:off x="1903444" y="3123009"/>
              <a:ext cx="385303" cy="217801"/>
            </a:xfrm>
            <a:custGeom>
              <a:avLst/>
              <a:gdLst/>
              <a:ahLst/>
              <a:cxnLst/>
              <a:rect l="l" t="t" r="r" b="b"/>
              <a:pathLst>
                <a:path w="6273" h="3769" extrusionOk="0">
                  <a:moveTo>
                    <a:pt x="651" y="0"/>
                  </a:moveTo>
                  <a:lnTo>
                    <a:pt x="359" y="1430"/>
                  </a:lnTo>
                  <a:lnTo>
                    <a:pt x="1" y="3215"/>
                  </a:lnTo>
                  <a:cubicBezTo>
                    <a:pt x="1" y="3215"/>
                    <a:pt x="944" y="3345"/>
                    <a:pt x="2179" y="3540"/>
                  </a:cubicBezTo>
                  <a:cubicBezTo>
                    <a:pt x="2634" y="3605"/>
                    <a:pt x="3089" y="3670"/>
                    <a:pt x="3575" y="3769"/>
                  </a:cubicBezTo>
                  <a:cubicBezTo>
                    <a:pt x="4063" y="2630"/>
                    <a:pt x="5103" y="1560"/>
                    <a:pt x="5784" y="1040"/>
                  </a:cubicBezTo>
                  <a:cubicBezTo>
                    <a:pt x="5948" y="910"/>
                    <a:pt x="6109" y="811"/>
                    <a:pt x="6273" y="681"/>
                  </a:cubicBezTo>
                  <a:cubicBezTo>
                    <a:pt x="4453" y="486"/>
                    <a:pt x="1269" y="130"/>
                    <a:pt x="651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 flipH="1">
              <a:off x="1690001" y="2550277"/>
              <a:ext cx="223578" cy="621562"/>
            </a:xfrm>
            <a:custGeom>
              <a:avLst/>
              <a:gdLst/>
              <a:ahLst/>
              <a:cxnLst/>
              <a:rect l="l" t="t" r="r" b="b"/>
              <a:pathLst>
                <a:path w="3640" h="10756" extrusionOk="0">
                  <a:moveTo>
                    <a:pt x="1" y="1"/>
                  </a:moveTo>
                  <a:cubicBezTo>
                    <a:pt x="1" y="1"/>
                    <a:pt x="586" y="1950"/>
                    <a:pt x="684" y="2340"/>
                  </a:cubicBezTo>
                  <a:cubicBezTo>
                    <a:pt x="1204" y="4939"/>
                    <a:pt x="1495" y="10756"/>
                    <a:pt x="1495" y="10756"/>
                  </a:cubicBezTo>
                  <a:cubicBezTo>
                    <a:pt x="1495" y="10756"/>
                    <a:pt x="2102" y="10683"/>
                    <a:pt x="2737" y="10683"/>
                  </a:cubicBezTo>
                  <a:cubicBezTo>
                    <a:pt x="3055" y="10683"/>
                    <a:pt x="3380" y="10701"/>
                    <a:pt x="3640" y="10756"/>
                  </a:cubicBezTo>
                  <a:lnTo>
                    <a:pt x="2340" y="10106"/>
                  </a:lnTo>
                  <a:cubicBezTo>
                    <a:pt x="2340" y="10106"/>
                    <a:pt x="1594" y="2374"/>
                    <a:pt x="1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 flipH="1">
              <a:off x="1863519" y="3072387"/>
              <a:ext cx="331313" cy="153830"/>
            </a:xfrm>
            <a:custGeom>
              <a:avLst/>
              <a:gdLst/>
              <a:ahLst/>
              <a:cxnLst/>
              <a:rect l="l" t="t" r="r" b="b"/>
              <a:pathLst>
                <a:path w="5394" h="2662" extrusionOk="0">
                  <a:moveTo>
                    <a:pt x="2626" y="1"/>
                  </a:moveTo>
                  <a:cubicBezTo>
                    <a:pt x="1792" y="1"/>
                    <a:pt x="608" y="317"/>
                    <a:pt x="161" y="421"/>
                  </a:cubicBezTo>
                  <a:cubicBezTo>
                    <a:pt x="65" y="452"/>
                    <a:pt x="0" y="486"/>
                    <a:pt x="0" y="486"/>
                  </a:cubicBezTo>
                  <a:lnTo>
                    <a:pt x="1136" y="2402"/>
                  </a:lnTo>
                  <a:lnTo>
                    <a:pt x="1300" y="2662"/>
                  </a:lnTo>
                  <a:cubicBezTo>
                    <a:pt x="1300" y="2662"/>
                    <a:pt x="2989" y="2111"/>
                    <a:pt x="3574" y="1916"/>
                  </a:cubicBezTo>
                  <a:cubicBezTo>
                    <a:pt x="4125" y="1752"/>
                    <a:pt x="5100" y="1656"/>
                    <a:pt x="5328" y="1656"/>
                  </a:cubicBezTo>
                  <a:lnTo>
                    <a:pt x="5393" y="1656"/>
                  </a:lnTo>
                  <a:cubicBezTo>
                    <a:pt x="5393" y="1656"/>
                    <a:pt x="5198" y="1461"/>
                    <a:pt x="4939" y="1232"/>
                  </a:cubicBezTo>
                  <a:cubicBezTo>
                    <a:pt x="4484" y="811"/>
                    <a:pt x="3735" y="226"/>
                    <a:pt x="3150" y="63"/>
                  </a:cubicBezTo>
                  <a:cubicBezTo>
                    <a:pt x="3006" y="19"/>
                    <a:pt x="2826" y="1"/>
                    <a:pt x="2626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 flipH="1">
              <a:off x="1867512" y="3128556"/>
              <a:ext cx="271487" cy="97661"/>
            </a:xfrm>
            <a:custGeom>
              <a:avLst/>
              <a:gdLst/>
              <a:ahLst/>
              <a:cxnLst/>
              <a:rect l="l" t="t" r="r" b="b"/>
              <a:pathLst>
                <a:path w="4420" h="1690" extrusionOk="0">
                  <a:moveTo>
                    <a:pt x="1" y="0"/>
                  </a:moveTo>
                  <a:lnTo>
                    <a:pt x="227" y="1430"/>
                  </a:lnTo>
                  <a:lnTo>
                    <a:pt x="391" y="1690"/>
                  </a:lnTo>
                  <a:cubicBezTo>
                    <a:pt x="391" y="1690"/>
                    <a:pt x="2080" y="1139"/>
                    <a:pt x="2665" y="944"/>
                  </a:cubicBezTo>
                  <a:cubicBezTo>
                    <a:pt x="3216" y="780"/>
                    <a:pt x="4191" y="684"/>
                    <a:pt x="4419" y="684"/>
                  </a:cubicBezTo>
                  <a:cubicBezTo>
                    <a:pt x="4030" y="554"/>
                    <a:pt x="3411" y="359"/>
                    <a:pt x="3055" y="325"/>
                  </a:cubicBezTo>
                  <a:cubicBezTo>
                    <a:pt x="2935" y="303"/>
                    <a:pt x="2768" y="295"/>
                    <a:pt x="2581" y="295"/>
                  </a:cubicBezTo>
                  <a:cubicBezTo>
                    <a:pt x="1953" y="295"/>
                    <a:pt x="1105" y="390"/>
                    <a:pt x="1105" y="39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 flipH="1">
              <a:off x="2095021" y="2424589"/>
              <a:ext cx="785594" cy="978227"/>
            </a:xfrm>
            <a:custGeom>
              <a:avLst/>
              <a:gdLst/>
              <a:ahLst/>
              <a:cxnLst/>
              <a:rect l="l" t="t" r="r" b="b"/>
              <a:pathLst>
                <a:path w="12790" h="16928" extrusionOk="0">
                  <a:moveTo>
                    <a:pt x="5057" y="0"/>
                  </a:moveTo>
                  <a:cubicBezTo>
                    <a:pt x="5057" y="0"/>
                    <a:pt x="2749" y="390"/>
                    <a:pt x="1873" y="1884"/>
                  </a:cubicBezTo>
                  <a:cubicBezTo>
                    <a:pt x="703" y="3930"/>
                    <a:pt x="184" y="14781"/>
                    <a:pt x="184" y="14976"/>
                  </a:cubicBezTo>
                  <a:cubicBezTo>
                    <a:pt x="1" y="16869"/>
                    <a:pt x="934" y="16926"/>
                    <a:pt x="1669" y="16926"/>
                  </a:cubicBezTo>
                  <a:cubicBezTo>
                    <a:pt x="1716" y="16926"/>
                    <a:pt x="1763" y="16926"/>
                    <a:pt x="1808" y="16926"/>
                  </a:cubicBezTo>
                  <a:cubicBezTo>
                    <a:pt x="1824" y="16927"/>
                    <a:pt x="1844" y="16927"/>
                    <a:pt x="1869" y="16927"/>
                  </a:cubicBezTo>
                  <a:cubicBezTo>
                    <a:pt x="2596" y="16927"/>
                    <a:pt x="7038" y="16447"/>
                    <a:pt x="8987" y="15725"/>
                  </a:cubicBezTo>
                  <a:cubicBezTo>
                    <a:pt x="9897" y="15400"/>
                    <a:pt x="11165" y="15010"/>
                    <a:pt x="12660" y="14425"/>
                  </a:cubicBezTo>
                  <a:cubicBezTo>
                    <a:pt x="12691" y="14100"/>
                    <a:pt x="12790" y="13321"/>
                    <a:pt x="12400" y="12442"/>
                  </a:cubicBezTo>
                  <a:cubicBezTo>
                    <a:pt x="12106" y="11761"/>
                    <a:pt x="11685" y="11338"/>
                    <a:pt x="11425" y="11143"/>
                  </a:cubicBezTo>
                  <a:cubicBezTo>
                    <a:pt x="11425" y="11143"/>
                    <a:pt x="6193" y="12411"/>
                    <a:pt x="4017" y="12411"/>
                  </a:cubicBezTo>
                  <a:cubicBezTo>
                    <a:pt x="4017" y="12411"/>
                    <a:pt x="4147" y="6399"/>
                    <a:pt x="4212" y="5133"/>
                  </a:cubicBezTo>
                  <a:cubicBezTo>
                    <a:pt x="4179" y="3314"/>
                    <a:pt x="4407" y="876"/>
                    <a:pt x="5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 flipH="1">
              <a:off x="2101101" y="3143581"/>
              <a:ext cx="17935" cy="77089"/>
            </a:xfrm>
            <a:custGeom>
              <a:avLst/>
              <a:gdLst/>
              <a:ahLst/>
              <a:cxnLst/>
              <a:rect l="l" t="t" r="r" b="b"/>
              <a:pathLst>
                <a:path w="292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292" y="1334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EFC2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 flipH="1">
              <a:off x="2328610" y="3333240"/>
              <a:ext cx="1966" cy="1907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1" y="32"/>
                  </a:moveTo>
                  <a:lnTo>
                    <a:pt x="1" y="32"/>
                  </a:lnTo>
                  <a:lnTo>
                    <a:pt x="1" y="32"/>
                  </a:lnTo>
                  <a:close/>
                  <a:moveTo>
                    <a:pt x="32" y="32"/>
                  </a:moveTo>
                  <a:lnTo>
                    <a:pt x="32" y="32"/>
                  </a:lnTo>
                  <a:lnTo>
                    <a:pt x="32" y="32"/>
                  </a:lnTo>
                  <a:close/>
                  <a:moveTo>
                    <a:pt x="32" y="1"/>
                  </a:moveTo>
                  <a:lnTo>
                    <a:pt x="32" y="1"/>
                  </a:lnTo>
                  <a:close/>
                </a:path>
              </a:pathLst>
            </a:custGeom>
            <a:solidFill>
              <a:srgbClr val="F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 flipH="1">
              <a:off x="2101101" y="3124800"/>
              <a:ext cx="578784" cy="270388"/>
            </a:xfrm>
            <a:custGeom>
              <a:avLst/>
              <a:gdLst/>
              <a:ahLst/>
              <a:cxnLst/>
              <a:rect l="l" t="t" r="r" b="b"/>
              <a:pathLst>
                <a:path w="9423" h="4679" extrusionOk="0">
                  <a:moveTo>
                    <a:pt x="8968" y="0"/>
                  </a:moveTo>
                  <a:cubicBezTo>
                    <a:pt x="8937" y="195"/>
                    <a:pt x="8903" y="359"/>
                    <a:pt x="8872" y="520"/>
                  </a:cubicBezTo>
                  <a:cubicBezTo>
                    <a:pt x="8578" y="1495"/>
                    <a:pt x="7702" y="2145"/>
                    <a:pt x="6857" y="2599"/>
                  </a:cubicBezTo>
                  <a:cubicBezTo>
                    <a:pt x="5883" y="3119"/>
                    <a:pt x="4809" y="3413"/>
                    <a:pt x="3738" y="3738"/>
                  </a:cubicBezTo>
                  <a:cubicBezTo>
                    <a:pt x="2504" y="4094"/>
                    <a:pt x="1300" y="4484"/>
                    <a:pt x="1" y="4679"/>
                  </a:cubicBezTo>
                  <a:cubicBezTo>
                    <a:pt x="1690" y="4518"/>
                    <a:pt x="4289" y="4128"/>
                    <a:pt x="5688" y="3639"/>
                  </a:cubicBezTo>
                  <a:lnTo>
                    <a:pt x="5719" y="3639"/>
                  </a:lnTo>
                  <a:lnTo>
                    <a:pt x="5719" y="3608"/>
                  </a:lnTo>
                  <a:cubicBezTo>
                    <a:pt x="6629" y="3283"/>
                    <a:pt x="7897" y="2893"/>
                    <a:pt x="9392" y="2308"/>
                  </a:cubicBezTo>
                  <a:cubicBezTo>
                    <a:pt x="9392" y="2178"/>
                    <a:pt x="9423" y="2015"/>
                    <a:pt x="9423" y="1755"/>
                  </a:cubicBezTo>
                  <a:lnTo>
                    <a:pt x="9423" y="1659"/>
                  </a:lnTo>
                  <a:cubicBezTo>
                    <a:pt x="9423" y="1300"/>
                    <a:pt x="9358" y="814"/>
                    <a:pt x="9132" y="325"/>
                  </a:cubicBezTo>
                  <a:cubicBezTo>
                    <a:pt x="9067" y="195"/>
                    <a:pt x="9033" y="99"/>
                    <a:pt x="8968" y="0"/>
                  </a:cubicBezTo>
                  <a:close/>
                </a:path>
              </a:pathLst>
            </a:custGeom>
            <a:solidFill>
              <a:srgbClr val="F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 flipH="1">
              <a:off x="2242680" y="2356978"/>
              <a:ext cx="287457" cy="721015"/>
            </a:xfrm>
            <a:custGeom>
              <a:avLst/>
              <a:gdLst/>
              <a:ahLst/>
              <a:cxnLst/>
              <a:rect l="l" t="t" r="r" b="b"/>
              <a:pathLst>
                <a:path w="4680" h="12477" extrusionOk="0">
                  <a:moveTo>
                    <a:pt x="1202" y="0"/>
                  </a:moveTo>
                  <a:lnTo>
                    <a:pt x="976" y="130"/>
                  </a:lnTo>
                  <a:cubicBezTo>
                    <a:pt x="456" y="551"/>
                    <a:pt x="131" y="1170"/>
                    <a:pt x="97" y="1820"/>
                  </a:cubicBezTo>
                  <a:cubicBezTo>
                    <a:pt x="32" y="2826"/>
                    <a:pt x="1" y="4354"/>
                    <a:pt x="261" y="5654"/>
                  </a:cubicBezTo>
                  <a:lnTo>
                    <a:pt x="1332" y="5750"/>
                  </a:lnTo>
                  <a:lnTo>
                    <a:pt x="1007" y="6498"/>
                  </a:lnTo>
                  <a:cubicBezTo>
                    <a:pt x="1007" y="6498"/>
                    <a:pt x="2210" y="10103"/>
                    <a:pt x="4289" y="12476"/>
                  </a:cubicBezTo>
                  <a:cubicBezTo>
                    <a:pt x="4289" y="12476"/>
                    <a:pt x="4679" y="10657"/>
                    <a:pt x="3965" y="9324"/>
                  </a:cubicBezTo>
                  <a:cubicBezTo>
                    <a:pt x="3281" y="8024"/>
                    <a:pt x="1041" y="2826"/>
                    <a:pt x="1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 flipH="1">
              <a:off x="1933479" y="2390783"/>
              <a:ext cx="197535" cy="687209"/>
            </a:xfrm>
            <a:custGeom>
              <a:avLst/>
              <a:gdLst/>
              <a:ahLst/>
              <a:cxnLst/>
              <a:rect l="l" t="t" r="r" b="b"/>
              <a:pathLst>
                <a:path w="3216" h="11892" extrusionOk="0">
                  <a:moveTo>
                    <a:pt x="1332" y="0"/>
                  </a:moveTo>
                  <a:lnTo>
                    <a:pt x="1332" y="0"/>
                  </a:lnTo>
                  <a:cubicBezTo>
                    <a:pt x="1656" y="1170"/>
                    <a:pt x="2046" y="3475"/>
                    <a:pt x="1300" y="5945"/>
                  </a:cubicBezTo>
                  <a:cubicBezTo>
                    <a:pt x="846" y="7374"/>
                    <a:pt x="552" y="8772"/>
                    <a:pt x="1" y="9453"/>
                  </a:cubicBezTo>
                  <a:lnTo>
                    <a:pt x="97" y="11891"/>
                  </a:lnTo>
                  <a:cubicBezTo>
                    <a:pt x="1916" y="10267"/>
                    <a:pt x="2795" y="6204"/>
                    <a:pt x="2795" y="6204"/>
                  </a:cubicBezTo>
                  <a:lnTo>
                    <a:pt x="2405" y="5685"/>
                  </a:lnTo>
                  <a:lnTo>
                    <a:pt x="3216" y="5523"/>
                  </a:lnTo>
                  <a:cubicBezTo>
                    <a:pt x="3021" y="1006"/>
                    <a:pt x="1332" y="0"/>
                    <a:pt x="1332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 flipH="1">
              <a:off x="1951353" y="2372002"/>
              <a:ext cx="217620" cy="705990"/>
            </a:xfrm>
            <a:custGeom>
              <a:avLst/>
              <a:gdLst/>
              <a:ahLst/>
              <a:cxnLst/>
              <a:rect l="l" t="t" r="r" b="b"/>
              <a:pathLst>
                <a:path w="3543" h="12217" extrusionOk="0">
                  <a:moveTo>
                    <a:pt x="1560" y="0"/>
                  </a:moveTo>
                  <a:lnTo>
                    <a:pt x="1560" y="0"/>
                  </a:lnTo>
                  <a:cubicBezTo>
                    <a:pt x="2243" y="2794"/>
                    <a:pt x="910" y="7863"/>
                    <a:pt x="455" y="9129"/>
                  </a:cubicBezTo>
                  <a:cubicBezTo>
                    <a:pt x="0" y="10428"/>
                    <a:pt x="715" y="12216"/>
                    <a:pt x="715" y="12216"/>
                  </a:cubicBezTo>
                  <a:cubicBezTo>
                    <a:pt x="2339" y="9908"/>
                    <a:pt x="2924" y="6368"/>
                    <a:pt x="2924" y="6368"/>
                  </a:cubicBezTo>
                  <a:lnTo>
                    <a:pt x="2469" y="5654"/>
                  </a:lnTo>
                  <a:lnTo>
                    <a:pt x="3509" y="5555"/>
                  </a:lnTo>
                  <a:cubicBezTo>
                    <a:pt x="3543" y="4289"/>
                    <a:pt x="3249" y="2794"/>
                    <a:pt x="2989" y="1786"/>
                  </a:cubicBezTo>
                  <a:cubicBezTo>
                    <a:pt x="2828" y="1136"/>
                    <a:pt x="2404" y="551"/>
                    <a:pt x="1788" y="162"/>
                  </a:cubicBezTo>
                  <a:lnTo>
                    <a:pt x="1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 flipH="1">
              <a:off x="2607960" y="2544729"/>
              <a:ext cx="135744" cy="617691"/>
            </a:xfrm>
            <a:custGeom>
              <a:avLst/>
              <a:gdLst/>
              <a:ahLst/>
              <a:cxnLst/>
              <a:rect l="l" t="t" r="r" b="b"/>
              <a:pathLst>
                <a:path w="2210" h="10689" extrusionOk="0">
                  <a:moveTo>
                    <a:pt x="2209" y="0"/>
                  </a:moveTo>
                  <a:lnTo>
                    <a:pt x="944" y="8188"/>
                  </a:lnTo>
                  <a:lnTo>
                    <a:pt x="780" y="8188"/>
                  </a:lnTo>
                  <a:cubicBezTo>
                    <a:pt x="489" y="8253"/>
                    <a:pt x="130" y="8513"/>
                    <a:pt x="359" y="8934"/>
                  </a:cubicBezTo>
                  <a:cubicBezTo>
                    <a:pt x="359" y="8934"/>
                    <a:pt x="0" y="9097"/>
                    <a:pt x="34" y="9843"/>
                  </a:cubicBezTo>
                  <a:cubicBezTo>
                    <a:pt x="34" y="10558"/>
                    <a:pt x="554" y="10688"/>
                    <a:pt x="554" y="10688"/>
                  </a:cubicBezTo>
                  <a:lnTo>
                    <a:pt x="1690" y="10233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 flipH="1">
              <a:off x="2446235" y="3032456"/>
              <a:ext cx="261598" cy="122452"/>
            </a:xfrm>
            <a:custGeom>
              <a:avLst/>
              <a:gdLst/>
              <a:ahLst/>
              <a:cxnLst/>
              <a:rect l="l" t="t" r="r" b="b"/>
              <a:pathLst>
                <a:path w="4259" h="2119" extrusionOk="0">
                  <a:moveTo>
                    <a:pt x="423" y="0"/>
                  </a:moveTo>
                  <a:cubicBezTo>
                    <a:pt x="327" y="0"/>
                    <a:pt x="273" y="8"/>
                    <a:pt x="230" y="8"/>
                  </a:cubicBezTo>
                  <a:cubicBezTo>
                    <a:pt x="100" y="73"/>
                    <a:pt x="66" y="203"/>
                    <a:pt x="100" y="333"/>
                  </a:cubicBezTo>
                  <a:cubicBezTo>
                    <a:pt x="131" y="493"/>
                    <a:pt x="260" y="558"/>
                    <a:pt x="389" y="656"/>
                  </a:cubicBezTo>
                  <a:lnTo>
                    <a:pt x="389" y="656"/>
                  </a:lnTo>
                  <a:cubicBezTo>
                    <a:pt x="388" y="655"/>
                    <a:pt x="386" y="655"/>
                    <a:pt x="385" y="655"/>
                  </a:cubicBezTo>
                  <a:cubicBezTo>
                    <a:pt x="332" y="655"/>
                    <a:pt x="64" y="970"/>
                    <a:pt x="35" y="1403"/>
                  </a:cubicBezTo>
                  <a:cubicBezTo>
                    <a:pt x="1" y="1697"/>
                    <a:pt x="131" y="2087"/>
                    <a:pt x="295" y="2118"/>
                  </a:cubicBezTo>
                  <a:cubicBezTo>
                    <a:pt x="360" y="2118"/>
                    <a:pt x="391" y="2087"/>
                    <a:pt x="425" y="2087"/>
                  </a:cubicBezTo>
                  <a:cubicBezTo>
                    <a:pt x="620" y="2022"/>
                    <a:pt x="1009" y="1923"/>
                    <a:pt x="1724" y="1892"/>
                  </a:cubicBezTo>
                  <a:cubicBezTo>
                    <a:pt x="2080" y="1892"/>
                    <a:pt x="4193" y="1567"/>
                    <a:pt x="4258" y="1533"/>
                  </a:cubicBezTo>
                  <a:cubicBezTo>
                    <a:pt x="3999" y="1338"/>
                    <a:pt x="2925" y="463"/>
                    <a:pt x="1755" y="203"/>
                  </a:cubicBezTo>
                  <a:cubicBezTo>
                    <a:pt x="976" y="29"/>
                    <a:pt x="615" y="0"/>
                    <a:pt x="423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 flipH="1">
              <a:off x="1777773" y="3368837"/>
              <a:ext cx="918082" cy="206590"/>
            </a:xfrm>
            <a:custGeom>
              <a:avLst/>
              <a:gdLst/>
              <a:ahLst/>
              <a:cxnLst/>
              <a:rect l="l" t="t" r="r" b="b"/>
              <a:pathLst>
                <a:path w="14947" h="3575" extrusionOk="0">
                  <a:moveTo>
                    <a:pt x="14590" y="1"/>
                  </a:moveTo>
                  <a:cubicBezTo>
                    <a:pt x="14621" y="261"/>
                    <a:pt x="14621" y="521"/>
                    <a:pt x="14655" y="750"/>
                  </a:cubicBezTo>
                  <a:cubicBezTo>
                    <a:pt x="14720" y="1495"/>
                    <a:pt x="14816" y="2340"/>
                    <a:pt x="14946" y="3250"/>
                  </a:cubicBezTo>
                  <a:lnTo>
                    <a:pt x="14655" y="1"/>
                  </a:lnTo>
                  <a:close/>
                  <a:moveTo>
                    <a:pt x="261" y="456"/>
                  </a:moveTo>
                  <a:lnTo>
                    <a:pt x="1" y="3575"/>
                  </a:lnTo>
                  <a:cubicBezTo>
                    <a:pt x="100" y="2535"/>
                    <a:pt x="196" y="1659"/>
                    <a:pt x="261" y="1009"/>
                  </a:cubicBezTo>
                  <a:cubicBezTo>
                    <a:pt x="261" y="846"/>
                    <a:pt x="295" y="716"/>
                    <a:pt x="295" y="555"/>
                  </a:cubicBezTo>
                  <a:cubicBezTo>
                    <a:pt x="326" y="521"/>
                    <a:pt x="326" y="490"/>
                    <a:pt x="326" y="456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 flipH="1">
              <a:off x="2089124" y="3312552"/>
              <a:ext cx="205520" cy="255363"/>
            </a:xfrm>
            <a:custGeom>
              <a:avLst/>
              <a:gdLst/>
              <a:ahLst/>
              <a:cxnLst/>
              <a:rect l="l" t="t" r="r" b="b"/>
              <a:pathLst>
                <a:path w="3346" h="4419" extrusionOk="0">
                  <a:moveTo>
                    <a:pt x="585" y="0"/>
                  </a:moveTo>
                  <a:cubicBezTo>
                    <a:pt x="552" y="0"/>
                    <a:pt x="455" y="34"/>
                    <a:pt x="261" y="99"/>
                  </a:cubicBezTo>
                  <a:cubicBezTo>
                    <a:pt x="261" y="390"/>
                    <a:pt x="162" y="2080"/>
                    <a:pt x="1" y="4419"/>
                  </a:cubicBezTo>
                  <a:lnTo>
                    <a:pt x="3346" y="4354"/>
                  </a:lnTo>
                  <a:cubicBezTo>
                    <a:pt x="3250" y="2794"/>
                    <a:pt x="3151" y="1430"/>
                    <a:pt x="3086" y="455"/>
                  </a:cubicBezTo>
                  <a:cubicBezTo>
                    <a:pt x="3021" y="424"/>
                    <a:pt x="2925" y="424"/>
                    <a:pt x="2860" y="424"/>
                  </a:cubicBezTo>
                  <a:cubicBezTo>
                    <a:pt x="2730" y="1690"/>
                    <a:pt x="2501" y="3314"/>
                    <a:pt x="2015" y="4224"/>
                  </a:cubicBezTo>
                  <a:cubicBezTo>
                    <a:pt x="2015" y="4224"/>
                    <a:pt x="1170" y="1853"/>
                    <a:pt x="715" y="34"/>
                  </a:cubicBezTo>
                  <a:cubicBezTo>
                    <a:pt x="682" y="34"/>
                    <a:pt x="650" y="0"/>
                    <a:pt x="617" y="0"/>
                  </a:cubicBezTo>
                  <a:close/>
                </a:path>
              </a:pathLst>
            </a:custGeom>
            <a:solidFill>
              <a:srgbClr val="567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 flipH="1">
              <a:off x="1777773" y="3338845"/>
              <a:ext cx="327382" cy="225313"/>
            </a:xfrm>
            <a:custGeom>
              <a:avLst/>
              <a:gdLst/>
              <a:ahLst/>
              <a:cxnLst/>
              <a:rect l="l" t="t" r="r" b="b"/>
              <a:pathLst>
                <a:path w="5330" h="3899" extrusionOk="0">
                  <a:moveTo>
                    <a:pt x="1" y="0"/>
                  </a:moveTo>
                  <a:lnTo>
                    <a:pt x="1" y="0"/>
                  </a:lnTo>
                  <a:cubicBezTo>
                    <a:pt x="66" y="975"/>
                    <a:pt x="165" y="2339"/>
                    <a:pt x="261" y="3899"/>
                  </a:cubicBezTo>
                  <a:lnTo>
                    <a:pt x="5329" y="3769"/>
                  </a:lnTo>
                  <a:cubicBezTo>
                    <a:pt x="5199" y="2859"/>
                    <a:pt x="5103" y="2014"/>
                    <a:pt x="5038" y="1269"/>
                  </a:cubicBezTo>
                  <a:cubicBezTo>
                    <a:pt x="5004" y="1040"/>
                    <a:pt x="5004" y="780"/>
                    <a:pt x="4973" y="520"/>
                  </a:cubicBezTo>
                  <a:cubicBezTo>
                    <a:pt x="4518" y="520"/>
                    <a:pt x="3998" y="489"/>
                    <a:pt x="3445" y="424"/>
                  </a:cubicBezTo>
                  <a:cubicBezTo>
                    <a:pt x="3219" y="390"/>
                    <a:pt x="2959" y="359"/>
                    <a:pt x="2699" y="325"/>
                  </a:cubicBezTo>
                  <a:cubicBezTo>
                    <a:pt x="1885" y="229"/>
                    <a:pt x="976" y="130"/>
                    <a:pt x="1" y="0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 flipH="1">
              <a:off x="2278613" y="3318273"/>
              <a:ext cx="417243" cy="257154"/>
            </a:xfrm>
            <a:custGeom>
              <a:avLst/>
              <a:gdLst/>
              <a:ahLst/>
              <a:cxnLst/>
              <a:rect l="l" t="t" r="r" b="b"/>
              <a:pathLst>
                <a:path w="6793" h="4450" extrusionOk="0">
                  <a:moveTo>
                    <a:pt x="6793" y="0"/>
                  </a:moveTo>
                  <a:cubicBezTo>
                    <a:pt x="5883" y="325"/>
                    <a:pt x="3089" y="1235"/>
                    <a:pt x="326" y="1331"/>
                  </a:cubicBezTo>
                  <a:cubicBezTo>
                    <a:pt x="326" y="1365"/>
                    <a:pt x="326" y="1396"/>
                    <a:pt x="295" y="1430"/>
                  </a:cubicBezTo>
                  <a:cubicBezTo>
                    <a:pt x="295" y="1591"/>
                    <a:pt x="261" y="1721"/>
                    <a:pt x="261" y="1884"/>
                  </a:cubicBezTo>
                  <a:cubicBezTo>
                    <a:pt x="196" y="2534"/>
                    <a:pt x="100" y="3410"/>
                    <a:pt x="1" y="4450"/>
                  </a:cubicBezTo>
                  <a:lnTo>
                    <a:pt x="6533" y="4320"/>
                  </a:lnTo>
                  <a:cubicBezTo>
                    <a:pt x="6694" y="1981"/>
                    <a:pt x="6793" y="291"/>
                    <a:pt x="6793" y="0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 flipH="1">
              <a:off x="2118975" y="3314516"/>
              <a:ext cx="131751" cy="242130"/>
            </a:xfrm>
            <a:custGeom>
              <a:avLst/>
              <a:gdLst/>
              <a:ahLst/>
              <a:cxnLst/>
              <a:rect l="l" t="t" r="r" b="b"/>
              <a:pathLst>
                <a:path w="2145" h="4190" extrusionOk="0">
                  <a:moveTo>
                    <a:pt x="0" y="0"/>
                  </a:moveTo>
                  <a:lnTo>
                    <a:pt x="0" y="0"/>
                  </a:lnTo>
                  <a:cubicBezTo>
                    <a:pt x="455" y="1819"/>
                    <a:pt x="1300" y="4190"/>
                    <a:pt x="1300" y="4190"/>
                  </a:cubicBezTo>
                  <a:cubicBezTo>
                    <a:pt x="1786" y="3280"/>
                    <a:pt x="2015" y="1656"/>
                    <a:pt x="2145" y="390"/>
                  </a:cubicBezTo>
                  <a:cubicBezTo>
                    <a:pt x="1430" y="260"/>
                    <a:pt x="681" y="130"/>
                    <a:pt x="0" y="0"/>
                  </a:cubicBezTo>
                  <a:close/>
                </a:path>
              </a:pathLst>
            </a:custGeom>
            <a:solidFill>
              <a:srgbClr val="061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 flipH="1">
              <a:off x="1795647" y="3357626"/>
              <a:ext cx="143790" cy="11269"/>
            </a:xfrm>
            <a:custGeom>
              <a:avLst/>
              <a:gdLst/>
              <a:ahLst/>
              <a:cxnLst/>
              <a:rect l="l" t="t" r="r" b="b"/>
              <a:pathLst>
                <a:path w="2341" h="195" extrusionOk="0">
                  <a:moveTo>
                    <a:pt x="1" y="0"/>
                  </a:moveTo>
                  <a:lnTo>
                    <a:pt x="1" y="0"/>
                  </a:lnTo>
                  <a:cubicBezTo>
                    <a:pt x="261" y="34"/>
                    <a:pt x="521" y="65"/>
                    <a:pt x="747" y="99"/>
                  </a:cubicBezTo>
                  <a:cubicBezTo>
                    <a:pt x="1300" y="164"/>
                    <a:pt x="1820" y="195"/>
                    <a:pt x="2275" y="195"/>
                  </a:cubicBezTo>
                  <a:lnTo>
                    <a:pt x="2340" y="195"/>
                  </a:lnTo>
                  <a:lnTo>
                    <a:pt x="2340" y="164"/>
                  </a:lnTo>
                  <a:cubicBezTo>
                    <a:pt x="2340" y="164"/>
                    <a:pt x="1365" y="130"/>
                    <a:pt x="1" y="0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 flipH="1">
              <a:off x="2256746" y="3312552"/>
              <a:ext cx="1966" cy="58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2C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 flipH="1">
              <a:off x="2679824" y="3395130"/>
              <a:ext cx="61" cy="5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 flipH="1">
              <a:off x="2446235" y="3066666"/>
              <a:ext cx="181749" cy="76973"/>
            </a:xfrm>
            <a:custGeom>
              <a:avLst/>
              <a:gdLst/>
              <a:ahLst/>
              <a:cxnLst/>
              <a:rect l="l" t="t" r="r" b="b"/>
              <a:pathLst>
                <a:path w="2959" h="1332" extrusionOk="0">
                  <a:moveTo>
                    <a:pt x="1529" y="0"/>
                  </a:moveTo>
                  <a:cubicBezTo>
                    <a:pt x="1495" y="130"/>
                    <a:pt x="1430" y="227"/>
                    <a:pt x="1365" y="325"/>
                  </a:cubicBezTo>
                  <a:cubicBezTo>
                    <a:pt x="1040" y="845"/>
                    <a:pt x="520" y="1105"/>
                    <a:pt x="1" y="1331"/>
                  </a:cubicBezTo>
                  <a:cubicBezTo>
                    <a:pt x="99" y="1300"/>
                    <a:pt x="260" y="1300"/>
                    <a:pt x="424" y="1300"/>
                  </a:cubicBezTo>
                  <a:cubicBezTo>
                    <a:pt x="780" y="1300"/>
                    <a:pt x="2893" y="975"/>
                    <a:pt x="2958" y="941"/>
                  </a:cubicBezTo>
                  <a:cubicBezTo>
                    <a:pt x="2795" y="811"/>
                    <a:pt x="2244" y="357"/>
                    <a:pt x="1529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 flipH="1">
              <a:off x="1911429" y="2745425"/>
              <a:ext cx="99812" cy="90437"/>
            </a:xfrm>
            <a:custGeom>
              <a:avLst/>
              <a:gdLst/>
              <a:ahLst/>
              <a:cxnLst/>
              <a:rect l="l" t="t" r="r" b="b"/>
              <a:pathLst>
                <a:path w="1625" h="1565" extrusionOk="0">
                  <a:moveTo>
                    <a:pt x="831" y="1"/>
                  </a:moveTo>
                  <a:cubicBezTo>
                    <a:pt x="814" y="1"/>
                    <a:pt x="797" y="1"/>
                    <a:pt x="780" y="2"/>
                  </a:cubicBezTo>
                  <a:cubicBezTo>
                    <a:pt x="356" y="2"/>
                    <a:pt x="0" y="392"/>
                    <a:pt x="31" y="816"/>
                  </a:cubicBezTo>
                  <a:cubicBezTo>
                    <a:pt x="31" y="1219"/>
                    <a:pt x="388" y="1564"/>
                    <a:pt x="789" y="1564"/>
                  </a:cubicBezTo>
                  <a:cubicBezTo>
                    <a:pt x="808" y="1564"/>
                    <a:pt x="826" y="1563"/>
                    <a:pt x="845" y="1562"/>
                  </a:cubicBezTo>
                  <a:cubicBezTo>
                    <a:pt x="1266" y="1562"/>
                    <a:pt x="1625" y="1172"/>
                    <a:pt x="1591" y="751"/>
                  </a:cubicBezTo>
                  <a:cubicBezTo>
                    <a:pt x="1591" y="345"/>
                    <a:pt x="1232" y="1"/>
                    <a:pt x="831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 flipH="1">
              <a:off x="1935384" y="2768078"/>
              <a:ext cx="51902" cy="47039"/>
            </a:xfrm>
            <a:custGeom>
              <a:avLst/>
              <a:gdLst/>
              <a:ahLst/>
              <a:cxnLst/>
              <a:rect l="l" t="t" r="r" b="b"/>
              <a:pathLst>
                <a:path w="845" h="814" extrusionOk="0">
                  <a:moveTo>
                    <a:pt x="390" y="0"/>
                  </a:moveTo>
                  <a:cubicBezTo>
                    <a:pt x="161" y="0"/>
                    <a:pt x="0" y="195"/>
                    <a:pt x="0" y="424"/>
                  </a:cubicBezTo>
                  <a:cubicBezTo>
                    <a:pt x="0" y="650"/>
                    <a:pt x="195" y="814"/>
                    <a:pt x="421" y="814"/>
                  </a:cubicBezTo>
                  <a:cubicBezTo>
                    <a:pt x="650" y="814"/>
                    <a:pt x="845" y="619"/>
                    <a:pt x="845" y="390"/>
                  </a:cubicBezTo>
                  <a:cubicBezTo>
                    <a:pt x="811" y="164"/>
                    <a:pt x="616" y="0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 flipH="1">
              <a:off x="2412391" y="2644066"/>
              <a:ext cx="195631" cy="291249"/>
            </a:xfrm>
            <a:custGeom>
              <a:avLst/>
              <a:gdLst/>
              <a:ahLst/>
              <a:cxnLst/>
              <a:rect l="l" t="t" r="r" b="b"/>
              <a:pathLst>
                <a:path w="3185" h="5040" extrusionOk="0">
                  <a:moveTo>
                    <a:pt x="1553" y="1"/>
                  </a:moveTo>
                  <a:cubicBezTo>
                    <a:pt x="1534" y="1"/>
                    <a:pt x="1514" y="1"/>
                    <a:pt x="1495" y="2"/>
                  </a:cubicBezTo>
                  <a:cubicBezTo>
                    <a:pt x="650" y="36"/>
                    <a:pt x="0" y="751"/>
                    <a:pt x="34" y="1562"/>
                  </a:cubicBezTo>
                  <a:lnTo>
                    <a:pt x="99" y="3251"/>
                  </a:lnTo>
                  <a:lnTo>
                    <a:pt x="130" y="4389"/>
                  </a:lnTo>
                  <a:cubicBezTo>
                    <a:pt x="130" y="4695"/>
                    <a:pt x="391" y="4943"/>
                    <a:pt x="692" y="4943"/>
                  </a:cubicBezTo>
                  <a:cubicBezTo>
                    <a:pt x="711" y="4943"/>
                    <a:pt x="730" y="4942"/>
                    <a:pt x="749" y="4940"/>
                  </a:cubicBezTo>
                  <a:lnTo>
                    <a:pt x="944" y="4940"/>
                  </a:lnTo>
                  <a:cubicBezTo>
                    <a:pt x="1009" y="5005"/>
                    <a:pt x="1074" y="5039"/>
                    <a:pt x="1139" y="5039"/>
                  </a:cubicBezTo>
                  <a:cubicBezTo>
                    <a:pt x="1269" y="5005"/>
                    <a:pt x="1365" y="4909"/>
                    <a:pt x="1365" y="4779"/>
                  </a:cubicBezTo>
                  <a:cubicBezTo>
                    <a:pt x="1365" y="4649"/>
                    <a:pt x="1235" y="4551"/>
                    <a:pt x="1105" y="4551"/>
                  </a:cubicBezTo>
                  <a:cubicBezTo>
                    <a:pt x="1040" y="4551"/>
                    <a:pt x="975" y="4616"/>
                    <a:pt x="944" y="4681"/>
                  </a:cubicBezTo>
                  <a:lnTo>
                    <a:pt x="749" y="4681"/>
                  </a:lnTo>
                  <a:cubicBezTo>
                    <a:pt x="554" y="4681"/>
                    <a:pt x="424" y="4551"/>
                    <a:pt x="424" y="4356"/>
                  </a:cubicBezTo>
                  <a:lnTo>
                    <a:pt x="359" y="3186"/>
                  </a:lnTo>
                  <a:lnTo>
                    <a:pt x="325" y="1562"/>
                  </a:lnTo>
                  <a:cubicBezTo>
                    <a:pt x="294" y="881"/>
                    <a:pt x="814" y="296"/>
                    <a:pt x="1495" y="296"/>
                  </a:cubicBezTo>
                  <a:cubicBezTo>
                    <a:pt x="1516" y="295"/>
                    <a:pt x="1537" y="294"/>
                    <a:pt x="1558" y="294"/>
                  </a:cubicBezTo>
                  <a:cubicBezTo>
                    <a:pt x="2214" y="294"/>
                    <a:pt x="2764" y="803"/>
                    <a:pt x="2795" y="1465"/>
                  </a:cubicBezTo>
                  <a:lnTo>
                    <a:pt x="2828" y="3121"/>
                  </a:lnTo>
                  <a:lnTo>
                    <a:pt x="2893" y="4291"/>
                  </a:lnTo>
                  <a:cubicBezTo>
                    <a:pt x="2893" y="4454"/>
                    <a:pt x="2763" y="4616"/>
                    <a:pt x="2568" y="4616"/>
                  </a:cubicBezTo>
                  <a:lnTo>
                    <a:pt x="2275" y="4616"/>
                  </a:lnTo>
                  <a:cubicBezTo>
                    <a:pt x="2244" y="4551"/>
                    <a:pt x="2145" y="4519"/>
                    <a:pt x="2080" y="4519"/>
                  </a:cubicBezTo>
                  <a:cubicBezTo>
                    <a:pt x="1950" y="4519"/>
                    <a:pt x="1854" y="4649"/>
                    <a:pt x="1854" y="4779"/>
                  </a:cubicBezTo>
                  <a:cubicBezTo>
                    <a:pt x="1854" y="4909"/>
                    <a:pt x="1950" y="5005"/>
                    <a:pt x="2080" y="5005"/>
                  </a:cubicBezTo>
                  <a:cubicBezTo>
                    <a:pt x="2179" y="4974"/>
                    <a:pt x="2244" y="4940"/>
                    <a:pt x="2275" y="4909"/>
                  </a:cubicBezTo>
                  <a:lnTo>
                    <a:pt x="2600" y="4875"/>
                  </a:lnTo>
                  <a:cubicBezTo>
                    <a:pt x="2925" y="4875"/>
                    <a:pt x="3184" y="4616"/>
                    <a:pt x="3153" y="4259"/>
                  </a:cubicBezTo>
                  <a:lnTo>
                    <a:pt x="3119" y="3090"/>
                  </a:lnTo>
                  <a:lnTo>
                    <a:pt x="3054" y="1465"/>
                  </a:lnTo>
                  <a:cubicBezTo>
                    <a:pt x="3024" y="640"/>
                    <a:pt x="2371" y="1"/>
                    <a:pt x="1553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 flipH="1">
              <a:off x="1941464" y="2375759"/>
              <a:ext cx="95819" cy="379317"/>
            </a:xfrm>
            <a:custGeom>
              <a:avLst/>
              <a:gdLst/>
              <a:ahLst/>
              <a:cxnLst/>
              <a:rect l="l" t="t" r="r" b="b"/>
              <a:pathLst>
                <a:path w="1560" h="6564" extrusionOk="0">
                  <a:moveTo>
                    <a:pt x="34" y="0"/>
                  </a:moveTo>
                  <a:cubicBezTo>
                    <a:pt x="0" y="32"/>
                    <a:pt x="0" y="32"/>
                    <a:pt x="34" y="32"/>
                  </a:cubicBezTo>
                  <a:cubicBezTo>
                    <a:pt x="845" y="876"/>
                    <a:pt x="1334" y="2275"/>
                    <a:pt x="1464" y="3345"/>
                  </a:cubicBezTo>
                  <a:cubicBezTo>
                    <a:pt x="1495" y="3735"/>
                    <a:pt x="1529" y="4125"/>
                    <a:pt x="1529" y="4515"/>
                  </a:cubicBezTo>
                  <a:cubicBezTo>
                    <a:pt x="1529" y="5230"/>
                    <a:pt x="1430" y="5945"/>
                    <a:pt x="1204" y="6529"/>
                  </a:cubicBezTo>
                  <a:cubicBezTo>
                    <a:pt x="1204" y="6563"/>
                    <a:pt x="1204" y="6563"/>
                    <a:pt x="1235" y="6563"/>
                  </a:cubicBezTo>
                  <a:lnTo>
                    <a:pt x="1269" y="6563"/>
                  </a:lnTo>
                  <a:cubicBezTo>
                    <a:pt x="1464" y="5945"/>
                    <a:pt x="1560" y="5230"/>
                    <a:pt x="1560" y="4515"/>
                  </a:cubicBezTo>
                  <a:cubicBezTo>
                    <a:pt x="1560" y="4125"/>
                    <a:pt x="1529" y="3735"/>
                    <a:pt x="1495" y="3345"/>
                  </a:cubicBezTo>
                  <a:cubicBezTo>
                    <a:pt x="1365" y="2241"/>
                    <a:pt x="879" y="876"/>
                    <a:pt x="6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 flipH="1">
              <a:off x="2506121" y="2388009"/>
              <a:ext cx="35994" cy="263742"/>
            </a:xfrm>
            <a:custGeom>
              <a:avLst/>
              <a:gdLst/>
              <a:ahLst/>
              <a:cxnLst/>
              <a:rect l="l" t="t" r="r" b="b"/>
              <a:pathLst>
                <a:path w="586" h="4564" extrusionOk="0">
                  <a:moveTo>
                    <a:pt x="577" y="1"/>
                  </a:moveTo>
                  <a:cubicBezTo>
                    <a:pt x="567" y="1"/>
                    <a:pt x="552" y="14"/>
                    <a:pt x="552" y="14"/>
                  </a:cubicBezTo>
                  <a:cubicBezTo>
                    <a:pt x="162" y="893"/>
                    <a:pt x="1" y="1769"/>
                    <a:pt x="1" y="2679"/>
                  </a:cubicBezTo>
                  <a:cubicBezTo>
                    <a:pt x="1" y="3297"/>
                    <a:pt x="66" y="3913"/>
                    <a:pt x="196" y="4532"/>
                  </a:cubicBezTo>
                  <a:cubicBezTo>
                    <a:pt x="227" y="4532"/>
                    <a:pt x="227" y="4563"/>
                    <a:pt x="227" y="4563"/>
                  </a:cubicBezTo>
                  <a:lnTo>
                    <a:pt x="261" y="4532"/>
                  </a:lnTo>
                  <a:cubicBezTo>
                    <a:pt x="131" y="3913"/>
                    <a:pt x="32" y="3297"/>
                    <a:pt x="32" y="2679"/>
                  </a:cubicBezTo>
                  <a:cubicBezTo>
                    <a:pt x="32" y="1769"/>
                    <a:pt x="196" y="893"/>
                    <a:pt x="586" y="14"/>
                  </a:cubicBezTo>
                  <a:cubicBezTo>
                    <a:pt x="586" y="4"/>
                    <a:pt x="582" y="1"/>
                    <a:pt x="577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 flipH="1">
              <a:off x="2121064" y="1733624"/>
              <a:ext cx="361164" cy="215779"/>
            </a:xfrm>
            <a:custGeom>
              <a:avLst/>
              <a:gdLst/>
              <a:ahLst/>
              <a:cxnLst/>
              <a:rect l="l" t="t" r="r" b="b"/>
              <a:pathLst>
                <a:path w="5880" h="3734" extrusionOk="0">
                  <a:moveTo>
                    <a:pt x="1656" y="1"/>
                  </a:moveTo>
                  <a:cubicBezTo>
                    <a:pt x="1235" y="422"/>
                    <a:pt x="845" y="812"/>
                    <a:pt x="780" y="1431"/>
                  </a:cubicBezTo>
                  <a:cubicBezTo>
                    <a:pt x="520" y="1431"/>
                    <a:pt x="326" y="1041"/>
                    <a:pt x="162" y="877"/>
                  </a:cubicBezTo>
                  <a:lnTo>
                    <a:pt x="162" y="877"/>
                  </a:lnTo>
                  <a:cubicBezTo>
                    <a:pt x="1" y="1366"/>
                    <a:pt x="227" y="2080"/>
                    <a:pt x="422" y="2535"/>
                  </a:cubicBezTo>
                  <a:cubicBezTo>
                    <a:pt x="650" y="3151"/>
                    <a:pt x="1591" y="3476"/>
                    <a:pt x="2176" y="3640"/>
                  </a:cubicBezTo>
                  <a:cubicBezTo>
                    <a:pt x="2393" y="3696"/>
                    <a:pt x="2858" y="3733"/>
                    <a:pt x="3380" y="3733"/>
                  </a:cubicBezTo>
                  <a:cubicBezTo>
                    <a:pt x="4345" y="3733"/>
                    <a:pt x="5505" y="3608"/>
                    <a:pt x="5654" y="3250"/>
                  </a:cubicBezTo>
                  <a:cubicBezTo>
                    <a:pt x="5784" y="2990"/>
                    <a:pt x="5880" y="2990"/>
                    <a:pt x="5685" y="2696"/>
                  </a:cubicBezTo>
                  <a:lnTo>
                    <a:pt x="5620" y="2371"/>
                  </a:lnTo>
                  <a:cubicBezTo>
                    <a:pt x="5685" y="2080"/>
                    <a:pt x="5329" y="1625"/>
                    <a:pt x="5134" y="1496"/>
                  </a:cubicBezTo>
                  <a:cubicBezTo>
                    <a:pt x="4775" y="1236"/>
                    <a:pt x="4061" y="1267"/>
                    <a:pt x="3639" y="1171"/>
                  </a:cubicBezTo>
                  <a:cubicBezTo>
                    <a:pt x="2600" y="942"/>
                    <a:pt x="2111" y="682"/>
                    <a:pt x="1656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64475" y="311225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284425"/>
            <a:ext cx="3857100" cy="33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716700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 idx="2"/>
          </p:nvPr>
        </p:nvSpPr>
        <p:spPr>
          <a:xfrm>
            <a:off x="3101550" y="1612675"/>
            <a:ext cx="2356200" cy="3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3680400" y="3005550"/>
            <a:ext cx="2356200" cy="3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3680400" y="3260250"/>
            <a:ext cx="23562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3101550" y="1867175"/>
            <a:ext cx="23562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64475" y="311225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28350" y="1674250"/>
            <a:ext cx="3729900" cy="2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897863" y="1307800"/>
            <a:ext cx="2367900" cy="3005700"/>
          </a:xfrm>
          <a:prstGeom prst="roundRect">
            <a:avLst>
              <a:gd name="adj" fmla="val 1304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024950" y="1307100"/>
            <a:ext cx="7093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306750" y="287400"/>
            <a:ext cx="8530500" cy="4568700"/>
          </a:xfrm>
          <a:prstGeom prst="roundRect">
            <a:avLst>
              <a:gd name="adj" fmla="val 5402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179988" y="1415225"/>
            <a:ext cx="5250900" cy="9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180000" y="2414875"/>
            <a:ext cx="5250900" cy="13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4285275" y="539400"/>
            <a:ext cx="4145700" cy="17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●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■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●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■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●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xygen"/>
              <a:buChar char="■"/>
              <a:defRPr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ctrTitle"/>
          </p:nvPr>
        </p:nvSpPr>
        <p:spPr>
          <a:xfrm>
            <a:off x="3943550" y="1615051"/>
            <a:ext cx="4829363" cy="16550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Remote Healthcare </a:t>
            </a:r>
            <a:r>
              <a:rPr lang="en" dirty="0">
                <a:solidFill>
                  <a:schemeClr val="accent2"/>
                </a:solidFill>
              </a:rPr>
              <a:t>App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1"/>
          </p:nvPr>
        </p:nvSpPr>
        <p:spPr>
          <a:xfrm>
            <a:off x="3943500" y="3525800"/>
            <a:ext cx="4838731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We understand the need for remote access.</a:t>
            </a:r>
            <a:endParaRPr lang="en-US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280" name="Google Shape;280;p34"/>
          <p:cNvGrpSpPr/>
          <p:nvPr/>
        </p:nvGrpSpPr>
        <p:grpSpPr>
          <a:xfrm flipH="1">
            <a:off x="317024" y="1733624"/>
            <a:ext cx="3663975" cy="3122273"/>
            <a:chOff x="3082575" y="1134550"/>
            <a:chExt cx="1491300" cy="1350756"/>
          </a:xfrm>
        </p:grpSpPr>
        <p:sp>
          <p:nvSpPr>
            <p:cNvPr id="281" name="Google Shape;281;p34"/>
            <p:cNvSpPr/>
            <p:nvPr/>
          </p:nvSpPr>
          <p:spPr>
            <a:xfrm>
              <a:off x="4117375" y="1265100"/>
              <a:ext cx="148700" cy="317175"/>
            </a:xfrm>
            <a:custGeom>
              <a:avLst/>
              <a:gdLst/>
              <a:ahLst/>
              <a:cxnLst/>
              <a:rect l="l" t="t" r="r" b="b"/>
              <a:pathLst>
                <a:path w="5948" h="12687" extrusionOk="0">
                  <a:moveTo>
                    <a:pt x="4459" y="0"/>
                  </a:moveTo>
                  <a:cubicBezTo>
                    <a:pt x="755" y="0"/>
                    <a:pt x="880" y="4321"/>
                    <a:pt x="944" y="5272"/>
                  </a:cubicBezTo>
                  <a:cubicBezTo>
                    <a:pt x="1009" y="6280"/>
                    <a:pt x="1430" y="7060"/>
                    <a:pt x="1170" y="8035"/>
                  </a:cubicBezTo>
                  <a:cubicBezTo>
                    <a:pt x="975" y="8651"/>
                    <a:pt x="619" y="9204"/>
                    <a:pt x="390" y="9820"/>
                  </a:cubicBezTo>
                  <a:cubicBezTo>
                    <a:pt x="130" y="10405"/>
                    <a:pt x="0" y="11120"/>
                    <a:pt x="260" y="11705"/>
                  </a:cubicBezTo>
                  <a:cubicBezTo>
                    <a:pt x="533" y="12307"/>
                    <a:pt x="1223" y="12686"/>
                    <a:pt x="1917" y="12686"/>
                  </a:cubicBezTo>
                  <a:cubicBezTo>
                    <a:pt x="1971" y="12686"/>
                    <a:pt x="2026" y="12684"/>
                    <a:pt x="2080" y="12679"/>
                  </a:cubicBezTo>
                  <a:cubicBezTo>
                    <a:pt x="2794" y="12583"/>
                    <a:pt x="3444" y="12128"/>
                    <a:pt x="3899" y="11575"/>
                  </a:cubicBezTo>
                  <a:cubicBezTo>
                    <a:pt x="4323" y="10990"/>
                    <a:pt x="4583" y="10275"/>
                    <a:pt x="4778" y="9560"/>
                  </a:cubicBezTo>
                  <a:cubicBezTo>
                    <a:pt x="5134" y="8165"/>
                    <a:pt x="5233" y="6701"/>
                    <a:pt x="4843" y="5306"/>
                  </a:cubicBezTo>
                  <a:cubicBezTo>
                    <a:pt x="4583" y="4297"/>
                    <a:pt x="5947" y="73"/>
                    <a:pt x="4744" y="8"/>
                  </a:cubicBezTo>
                  <a:cubicBezTo>
                    <a:pt x="4647" y="3"/>
                    <a:pt x="4552" y="0"/>
                    <a:pt x="4459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4244075" y="1266775"/>
              <a:ext cx="143825" cy="315475"/>
            </a:xfrm>
            <a:custGeom>
              <a:avLst/>
              <a:gdLst/>
              <a:ahLst/>
              <a:cxnLst/>
              <a:rect l="l" t="t" r="r" b="b"/>
              <a:pathLst>
                <a:path w="5753" h="12619" extrusionOk="0">
                  <a:moveTo>
                    <a:pt x="1129" y="0"/>
                  </a:moveTo>
                  <a:cubicBezTo>
                    <a:pt x="27" y="0"/>
                    <a:pt x="614" y="4252"/>
                    <a:pt x="359" y="5239"/>
                  </a:cubicBezTo>
                  <a:cubicBezTo>
                    <a:pt x="1" y="6634"/>
                    <a:pt x="66" y="8098"/>
                    <a:pt x="424" y="9493"/>
                  </a:cubicBezTo>
                  <a:cubicBezTo>
                    <a:pt x="619" y="10208"/>
                    <a:pt x="879" y="10923"/>
                    <a:pt x="1300" y="11508"/>
                  </a:cubicBezTo>
                  <a:cubicBezTo>
                    <a:pt x="1755" y="12061"/>
                    <a:pt x="2405" y="12516"/>
                    <a:pt x="3120" y="12612"/>
                  </a:cubicBezTo>
                  <a:cubicBezTo>
                    <a:pt x="3167" y="12616"/>
                    <a:pt x="3217" y="12619"/>
                    <a:pt x="3269" y="12619"/>
                  </a:cubicBezTo>
                  <a:cubicBezTo>
                    <a:pt x="4030" y="12619"/>
                    <a:pt x="5189" y="12179"/>
                    <a:pt x="5493" y="11541"/>
                  </a:cubicBezTo>
                  <a:cubicBezTo>
                    <a:pt x="5753" y="10957"/>
                    <a:pt x="5589" y="10273"/>
                    <a:pt x="5363" y="9657"/>
                  </a:cubicBezTo>
                  <a:cubicBezTo>
                    <a:pt x="5103" y="9072"/>
                    <a:pt x="4744" y="8519"/>
                    <a:pt x="4583" y="7869"/>
                  </a:cubicBezTo>
                  <a:cubicBezTo>
                    <a:pt x="4289" y="6894"/>
                    <a:pt x="4713" y="6148"/>
                    <a:pt x="4809" y="5109"/>
                  </a:cubicBezTo>
                  <a:cubicBezTo>
                    <a:pt x="4874" y="4134"/>
                    <a:pt x="3770" y="430"/>
                    <a:pt x="1204" y="6"/>
                  </a:cubicBezTo>
                  <a:cubicBezTo>
                    <a:pt x="1178" y="2"/>
                    <a:pt x="1153" y="0"/>
                    <a:pt x="1129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3864800" y="1525950"/>
              <a:ext cx="341750" cy="305100"/>
            </a:xfrm>
            <a:custGeom>
              <a:avLst/>
              <a:gdLst/>
              <a:ahLst/>
              <a:cxnLst/>
              <a:rect l="l" t="t" r="r" b="b"/>
              <a:pathLst>
                <a:path w="13670" h="12204" extrusionOk="0">
                  <a:moveTo>
                    <a:pt x="12607" y="1"/>
                  </a:moveTo>
                  <a:cubicBezTo>
                    <a:pt x="12575" y="1"/>
                    <a:pt x="12542" y="2"/>
                    <a:pt x="12508" y="5"/>
                  </a:cubicBezTo>
                  <a:cubicBezTo>
                    <a:pt x="11208" y="70"/>
                    <a:pt x="9973" y="460"/>
                    <a:pt x="9454" y="1434"/>
                  </a:cubicBezTo>
                  <a:cubicBezTo>
                    <a:pt x="9292" y="1759"/>
                    <a:pt x="8349" y="4813"/>
                    <a:pt x="8089" y="5398"/>
                  </a:cubicBezTo>
                  <a:cubicBezTo>
                    <a:pt x="7733" y="6178"/>
                    <a:pt x="7278" y="6893"/>
                    <a:pt x="6693" y="7509"/>
                  </a:cubicBezTo>
                  <a:cubicBezTo>
                    <a:pt x="6368" y="7834"/>
                    <a:pt x="6010" y="8158"/>
                    <a:pt x="5589" y="8418"/>
                  </a:cubicBezTo>
                  <a:cubicBezTo>
                    <a:pt x="5199" y="8678"/>
                    <a:pt x="4775" y="8907"/>
                    <a:pt x="4320" y="9068"/>
                  </a:cubicBezTo>
                  <a:cubicBezTo>
                    <a:pt x="3474" y="9391"/>
                    <a:pt x="2549" y="9528"/>
                    <a:pt x="1568" y="9528"/>
                  </a:cubicBezTo>
                  <a:cubicBezTo>
                    <a:pt x="1458" y="9528"/>
                    <a:pt x="1347" y="9526"/>
                    <a:pt x="1235" y="9523"/>
                  </a:cubicBezTo>
                  <a:lnTo>
                    <a:pt x="1201" y="9523"/>
                  </a:lnTo>
                  <a:cubicBezTo>
                    <a:pt x="551" y="9523"/>
                    <a:pt x="32" y="10043"/>
                    <a:pt x="32" y="10693"/>
                  </a:cubicBezTo>
                  <a:cubicBezTo>
                    <a:pt x="0" y="11246"/>
                    <a:pt x="356" y="11701"/>
                    <a:pt x="845" y="11831"/>
                  </a:cubicBezTo>
                  <a:cubicBezTo>
                    <a:pt x="1705" y="12067"/>
                    <a:pt x="2607" y="12203"/>
                    <a:pt x="3542" y="12203"/>
                  </a:cubicBezTo>
                  <a:cubicBezTo>
                    <a:pt x="4021" y="12203"/>
                    <a:pt x="4509" y="12167"/>
                    <a:pt x="5004" y="12091"/>
                  </a:cubicBezTo>
                  <a:cubicBezTo>
                    <a:pt x="5165" y="12057"/>
                    <a:pt x="5360" y="12026"/>
                    <a:pt x="5524" y="11992"/>
                  </a:cubicBezTo>
                  <a:lnTo>
                    <a:pt x="5654" y="11961"/>
                  </a:lnTo>
                  <a:lnTo>
                    <a:pt x="5784" y="11927"/>
                  </a:lnTo>
                  <a:lnTo>
                    <a:pt x="6075" y="11831"/>
                  </a:lnTo>
                  <a:lnTo>
                    <a:pt x="6335" y="11766"/>
                  </a:lnTo>
                  <a:cubicBezTo>
                    <a:pt x="6400" y="11732"/>
                    <a:pt x="6498" y="11701"/>
                    <a:pt x="6594" y="11667"/>
                  </a:cubicBezTo>
                  <a:cubicBezTo>
                    <a:pt x="6758" y="11602"/>
                    <a:pt x="6953" y="11537"/>
                    <a:pt x="7114" y="11441"/>
                  </a:cubicBezTo>
                  <a:lnTo>
                    <a:pt x="7603" y="11212"/>
                  </a:lnTo>
                  <a:lnTo>
                    <a:pt x="8089" y="10921"/>
                  </a:lnTo>
                  <a:cubicBezTo>
                    <a:pt x="8253" y="10823"/>
                    <a:pt x="8414" y="10693"/>
                    <a:pt x="8578" y="10596"/>
                  </a:cubicBezTo>
                  <a:lnTo>
                    <a:pt x="8804" y="10433"/>
                  </a:lnTo>
                  <a:lnTo>
                    <a:pt x="9033" y="10272"/>
                  </a:lnTo>
                  <a:cubicBezTo>
                    <a:pt x="9617" y="9783"/>
                    <a:pt x="10137" y="9263"/>
                    <a:pt x="10592" y="8678"/>
                  </a:cubicBezTo>
                  <a:cubicBezTo>
                    <a:pt x="11078" y="8093"/>
                    <a:pt x="11468" y="7477"/>
                    <a:pt x="11827" y="6859"/>
                  </a:cubicBezTo>
                  <a:cubicBezTo>
                    <a:pt x="12183" y="6209"/>
                    <a:pt x="12476" y="5559"/>
                    <a:pt x="12736" y="4909"/>
                  </a:cubicBezTo>
                  <a:cubicBezTo>
                    <a:pt x="12866" y="4553"/>
                    <a:pt x="12996" y="4229"/>
                    <a:pt x="13092" y="3870"/>
                  </a:cubicBezTo>
                  <a:cubicBezTo>
                    <a:pt x="13126" y="3709"/>
                    <a:pt x="13191" y="3514"/>
                    <a:pt x="13222" y="3350"/>
                  </a:cubicBezTo>
                  <a:cubicBezTo>
                    <a:pt x="13256" y="3254"/>
                    <a:pt x="13287" y="3155"/>
                    <a:pt x="13287" y="3059"/>
                  </a:cubicBezTo>
                  <a:cubicBezTo>
                    <a:pt x="13321" y="2960"/>
                    <a:pt x="13352" y="2895"/>
                    <a:pt x="13352" y="2734"/>
                  </a:cubicBezTo>
                  <a:cubicBezTo>
                    <a:pt x="13542" y="1566"/>
                    <a:pt x="13670" y="1"/>
                    <a:pt x="12607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4056475" y="1526050"/>
              <a:ext cx="125900" cy="271325"/>
            </a:xfrm>
            <a:custGeom>
              <a:avLst/>
              <a:gdLst/>
              <a:ahLst/>
              <a:cxnLst/>
              <a:rect l="l" t="t" r="r" b="b"/>
              <a:pathLst>
                <a:path w="5036" h="10853" extrusionOk="0">
                  <a:moveTo>
                    <a:pt x="4841" y="1"/>
                  </a:moveTo>
                  <a:cubicBezTo>
                    <a:pt x="4386" y="32"/>
                    <a:pt x="3931" y="97"/>
                    <a:pt x="3510" y="196"/>
                  </a:cubicBezTo>
                  <a:cubicBezTo>
                    <a:pt x="2990" y="1560"/>
                    <a:pt x="1820" y="4516"/>
                    <a:pt x="1106" y="5524"/>
                  </a:cubicBezTo>
                  <a:cubicBezTo>
                    <a:pt x="586" y="6270"/>
                    <a:pt x="66" y="6985"/>
                    <a:pt x="1" y="8089"/>
                  </a:cubicBezTo>
                  <a:cubicBezTo>
                    <a:pt x="227" y="8968"/>
                    <a:pt x="391" y="9584"/>
                    <a:pt x="391" y="9748"/>
                  </a:cubicBezTo>
                  <a:cubicBezTo>
                    <a:pt x="422" y="10073"/>
                    <a:pt x="456" y="10397"/>
                    <a:pt x="422" y="10657"/>
                  </a:cubicBezTo>
                  <a:cubicBezTo>
                    <a:pt x="456" y="10722"/>
                    <a:pt x="487" y="10787"/>
                    <a:pt x="487" y="10852"/>
                  </a:cubicBezTo>
                  <a:cubicBezTo>
                    <a:pt x="651" y="10787"/>
                    <a:pt x="781" y="10689"/>
                    <a:pt x="911" y="10592"/>
                  </a:cubicBezTo>
                  <a:lnTo>
                    <a:pt x="1137" y="10429"/>
                  </a:lnTo>
                  <a:lnTo>
                    <a:pt x="1366" y="10268"/>
                  </a:lnTo>
                  <a:lnTo>
                    <a:pt x="1560" y="10073"/>
                  </a:lnTo>
                  <a:cubicBezTo>
                    <a:pt x="1560" y="9974"/>
                    <a:pt x="1527" y="9909"/>
                    <a:pt x="1527" y="9909"/>
                  </a:cubicBezTo>
                  <a:lnTo>
                    <a:pt x="1657" y="9553"/>
                  </a:lnTo>
                  <a:lnTo>
                    <a:pt x="1787" y="9163"/>
                  </a:lnTo>
                  <a:cubicBezTo>
                    <a:pt x="2761" y="6174"/>
                    <a:pt x="3736" y="3151"/>
                    <a:pt x="4711" y="162"/>
                  </a:cubicBezTo>
                  <a:cubicBezTo>
                    <a:pt x="4809" y="131"/>
                    <a:pt x="4906" y="66"/>
                    <a:pt x="5036" y="1"/>
                  </a:cubicBezTo>
                  <a:close/>
                </a:path>
              </a:pathLst>
            </a:custGeom>
            <a:solidFill>
              <a:srgbClr val="CFC8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4181575" y="1491100"/>
              <a:ext cx="129975" cy="37400"/>
            </a:xfrm>
            <a:custGeom>
              <a:avLst/>
              <a:gdLst/>
              <a:ahLst/>
              <a:cxnLst/>
              <a:rect l="l" t="t" r="r" b="b"/>
              <a:pathLst>
                <a:path w="5199" h="1496" extrusionOk="0">
                  <a:moveTo>
                    <a:pt x="2778" y="1"/>
                  </a:moveTo>
                  <a:cubicBezTo>
                    <a:pt x="1920" y="1"/>
                    <a:pt x="968" y="152"/>
                    <a:pt x="162" y="650"/>
                  </a:cubicBezTo>
                  <a:lnTo>
                    <a:pt x="0" y="1495"/>
                  </a:lnTo>
                  <a:lnTo>
                    <a:pt x="4840" y="1334"/>
                  </a:lnTo>
                  <a:lnTo>
                    <a:pt x="5199" y="359"/>
                  </a:lnTo>
                  <a:cubicBezTo>
                    <a:pt x="5199" y="359"/>
                    <a:pt x="4100" y="1"/>
                    <a:pt x="2778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4063769" y="2114651"/>
              <a:ext cx="151925" cy="369608"/>
            </a:xfrm>
            <a:custGeom>
              <a:avLst/>
              <a:gdLst/>
              <a:ahLst/>
              <a:cxnLst/>
              <a:rect l="l" t="t" r="r" b="b"/>
              <a:pathLst>
                <a:path w="6077" h="15240" extrusionOk="0">
                  <a:moveTo>
                    <a:pt x="0" y="0"/>
                  </a:moveTo>
                  <a:lnTo>
                    <a:pt x="0" y="15239"/>
                  </a:lnTo>
                  <a:lnTo>
                    <a:pt x="5427" y="15239"/>
                  </a:lnTo>
                  <a:lnTo>
                    <a:pt x="5752" y="9552"/>
                  </a:lnTo>
                  <a:lnTo>
                    <a:pt x="5783" y="9131"/>
                  </a:lnTo>
                  <a:lnTo>
                    <a:pt x="6012" y="5622"/>
                  </a:lnTo>
                  <a:lnTo>
                    <a:pt x="6077" y="4549"/>
                  </a:lnTo>
                  <a:lnTo>
                    <a:pt x="6012" y="325"/>
                  </a:lnTo>
                  <a:lnTo>
                    <a:pt x="4777" y="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4176695" y="2106405"/>
              <a:ext cx="206325" cy="377854"/>
            </a:xfrm>
            <a:custGeom>
              <a:avLst/>
              <a:gdLst/>
              <a:ahLst/>
              <a:cxnLst/>
              <a:rect l="l" t="t" r="r" b="b"/>
              <a:pathLst>
                <a:path w="8253" h="15580" extrusionOk="0">
                  <a:moveTo>
                    <a:pt x="2715" y="1"/>
                  </a:moveTo>
                  <a:cubicBezTo>
                    <a:pt x="1627" y="1"/>
                    <a:pt x="632" y="143"/>
                    <a:pt x="260" y="600"/>
                  </a:cubicBezTo>
                  <a:cubicBezTo>
                    <a:pt x="162" y="699"/>
                    <a:pt x="130" y="795"/>
                    <a:pt x="97" y="925"/>
                  </a:cubicBezTo>
                  <a:cubicBezTo>
                    <a:pt x="0" y="1674"/>
                    <a:pt x="421" y="4434"/>
                    <a:pt x="941" y="7488"/>
                  </a:cubicBezTo>
                  <a:cubicBezTo>
                    <a:pt x="1040" y="8138"/>
                    <a:pt x="1170" y="8821"/>
                    <a:pt x="1266" y="9471"/>
                  </a:cubicBezTo>
                  <a:cubicBezTo>
                    <a:pt x="1690" y="11777"/>
                    <a:pt x="2111" y="14051"/>
                    <a:pt x="2405" y="15579"/>
                  </a:cubicBezTo>
                  <a:lnTo>
                    <a:pt x="8253" y="15579"/>
                  </a:lnTo>
                  <a:cubicBezTo>
                    <a:pt x="8253" y="14799"/>
                    <a:pt x="8219" y="13890"/>
                    <a:pt x="8188" y="12915"/>
                  </a:cubicBezTo>
                  <a:cubicBezTo>
                    <a:pt x="8024" y="8528"/>
                    <a:pt x="7733" y="2713"/>
                    <a:pt x="7733" y="2713"/>
                  </a:cubicBezTo>
                  <a:lnTo>
                    <a:pt x="6498" y="374"/>
                  </a:lnTo>
                  <a:cubicBezTo>
                    <a:pt x="6498" y="374"/>
                    <a:pt x="4483" y="1"/>
                    <a:pt x="2715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4063769" y="2106405"/>
              <a:ext cx="317625" cy="377854"/>
            </a:xfrm>
            <a:custGeom>
              <a:avLst/>
              <a:gdLst/>
              <a:ahLst/>
              <a:cxnLst/>
              <a:rect l="l" t="t" r="r" b="b"/>
              <a:pathLst>
                <a:path w="12705" h="15580" extrusionOk="0">
                  <a:moveTo>
                    <a:pt x="7232" y="1"/>
                  </a:moveTo>
                  <a:cubicBezTo>
                    <a:pt x="6144" y="1"/>
                    <a:pt x="5149" y="143"/>
                    <a:pt x="4777" y="600"/>
                  </a:cubicBezTo>
                  <a:lnTo>
                    <a:pt x="0" y="340"/>
                  </a:lnTo>
                  <a:lnTo>
                    <a:pt x="0" y="11680"/>
                  </a:lnTo>
                  <a:lnTo>
                    <a:pt x="2178" y="11096"/>
                  </a:lnTo>
                  <a:lnTo>
                    <a:pt x="2339" y="7587"/>
                  </a:lnTo>
                  <a:lnTo>
                    <a:pt x="4647" y="10802"/>
                  </a:lnTo>
                  <a:lnTo>
                    <a:pt x="5198" y="15579"/>
                  </a:lnTo>
                  <a:lnTo>
                    <a:pt x="5427" y="15579"/>
                  </a:lnTo>
                  <a:lnTo>
                    <a:pt x="5752" y="9892"/>
                  </a:lnTo>
                  <a:lnTo>
                    <a:pt x="5752" y="9731"/>
                  </a:lnTo>
                  <a:lnTo>
                    <a:pt x="5458" y="7488"/>
                  </a:lnTo>
                  <a:lnTo>
                    <a:pt x="5068" y="4759"/>
                  </a:lnTo>
                  <a:lnTo>
                    <a:pt x="6012" y="5962"/>
                  </a:lnTo>
                  <a:lnTo>
                    <a:pt x="7148" y="7457"/>
                  </a:lnTo>
                  <a:lnTo>
                    <a:pt x="7083" y="11226"/>
                  </a:lnTo>
                  <a:lnTo>
                    <a:pt x="12705" y="12915"/>
                  </a:lnTo>
                  <a:cubicBezTo>
                    <a:pt x="12541" y="8528"/>
                    <a:pt x="12250" y="2713"/>
                    <a:pt x="12250" y="2713"/>
                  </a:cubicBezTo>
                  <a:lnTo>
                    <a:pt x="11015" y="374"/>
                  </a:lnTo>
                  <a:cubicBezTo>
                    <a:pt x="11015" y="374"/>
                    <a:pt x="9000" y="1"/>
                    <a:pt x="7232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4094625" y="1506550"/>
              <a:ext cx="218550" cy="632750"/>
            </a:xfrm>
            <a:custGeom>
              <a:avLst/>
              <a:gdLst/>
              <a:ahLst/>
              <a:cxnLst/>
              <a:rect l="l" t="t" r="r" b="b"/>
              <a:pathLst>
                <a:path w="8742" h="25310" extrusionOk="0">
                  <a:moveTo>
                    <a:pt x="6477" y="0"/>
                  </a:moveTo>
                  <a:cubicBezTo>
                    <a:pt x="4922" y="0"/>
                    <a:pt x="3734" y="626"/>
                    <a:pt x="3185" y="942"/>
                  </a:cubicBezTo>
                  <a:cubicBezTo>
                    <a:pt x="2210" y="3931"/>
                    <a:pt x="1235" y="6954"/>
                    <a:pt x="261" y="9943"/>
                  </a:cubicBezTo>
                  <a:lnTo>
                    <a:pt x="1" y="10689"/>
                  </a:lnTo>
                  <a:cubicBezTo>
                    <a:pt x="1" y="10689"/>
                    <a:pt x="391" y="13938"/>
                    <a:pt x="650" y="14847"/>
                  </a:cubicBezTo>
                  <a:cubicBezTo>
                    <a:pt x="749" y="15271"/>
                    <a:pt x="456" y="17805"/>
                    <a:pt x="326" y="20210"/>
                  </a:cubicBezTo>
                  <a:cubicBezTo>
                    <a:pt x="196" y="22320"/>
                    <a:pt x="196" y="24368"/>
                    <a:pt x="684" y="24919"/>
                  </a:cubicBezTo>
                  <a:cubicBezTo>
                    <a:pt x="749" y="25018"/>
                    <a:pt x="845" y="25049"/>
                    <a:pt x="944" y="25049"/>
                  </a:cubicBezTo>
                  <a:cubicBezTo>
                    <a:pt x="1334" y="25114"/>
                    <a:pt x="2080" y="25148"/>
                    <a:pt x="2925" y="25179"/>
                  </a:cubicBezTo>
                  <a:cubicBezTo>
                    <a:pt x="5233" y="25278"/>
                    <a:pt x="8383" y="25309"/>
                    <a:pt x="8383" y="25309"/>
                  </a:cubicBezTo>
                  <a:lnTo>
                    <a:pt x="8742" y="456"/>
                  </a:lnTo>
                  <a:cubicBezTo>
                    <a:pt x="8287" y="292"/>
                    <a:pt x="7733" y="97"/>
                    <a:pt x="7083" y="32"/>
                  </a:cubicBezTo>
                  <a:cubicBezTo>
                    <a:pt x="6876" y="10"/>
                    <a:pt x="6673" y="0"/>
                    <a:pt x="6477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4097875" y="1755100"/>
              <a:ext cx="3275" cy="9775"/>
            </a:xfrm>
            <a:custGeom>
              <a:avLst/>
              <a:gdLst/>
              <a:ahLst/>
              <a:cxnLst/>
              <a:rect l="l" t="t" r="r" b="b"/>
              <a:pathLst>
                <a:path w="131" h="391" extrusionOk="0">
                  <a:moveTo>
                    <a:pt x="131" y="1"/>
                  </a:moveTo>
                  <a:lnTo>
                    <a:pt x="131" y="1"/>
                  </a:lnTo>
                  <a:lnTo>
                    <a:pt x="1" y="39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C97C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4095475" y="1777850"/>
              <a:ext cx="14650" cy="97500"/>
            </a:xfrm>
            <a:custGeom>
              <a:avLst/>
              <a:gdLst/>
              <a:ahLst/>
              <a:cxnLst/>
              <a:rect l="l" t="t" r="r" b="b"/>
              <a:pathLst>
                <a:path w="586" h="3900" extrusionOk="0">
                  <a:moveTo>
                    <a:pt x="0" y="1"/>
                  </a:moveTo>
                  <a:lnTo>
                    <a:pt x="0" y="1"/>
                  </a:lnTo>
                  <a:cubicBezTo>
                    <a:pt x="65" y="650"/>
                    <a:pt x="357" y="3021"/>
                    <a:pt x="585" y="3899"/>
                  </a:cubicBezTo>
                  <a:cubicBezTo>
                    <a:pt x="357" y="3021"/>
                    <a:pt x="65" y="650"/>
                    <a:pt x="0" y="1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4094625" y="1773750"/>
              <a:ext cx="875" cy="4125"/>
            </a:xfrm>
            <a:custGeom>
              <a:avLst/>
              <a:gdLst/>
              <a:ahLst/>
              <a:cxnLst/>
              <a:rect l="l" t="t" r="r" b="b"/>
              <a:pathLst>
                <a:path w="35" h="16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4" y="66"/>
                    <a:pt x="34" y="165"/>
                  </a:cubicBezTo>
                  <a:lnTo>
                    <a:pt x="34" y="165"/>
                  </a:lnTo>
                  <a:cubicBezTo>
                    <a:pt x="34" y="6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97C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4094625" y="1737250"/>
              <a:ext cx="179575" cy="398800"/>
            </a:xfrm>
            <a:custGeom>
              <a:avLst/>
              <a:gdLst/>
              <a:ahLst/>
              <a:cxnLst/>
              <a:rect l="l" t="t" r="r" b="b"/>
              <a:pathLst>
                <a:path w="7183" h="15952" extrusionOk="0">
                  <a:moveTo>
                    <a:pt x="684" y="0"/>
                  </a:moveTo>
                  <a:cubicBezTo>
                    <a:pt x="489" y="130"/>
                    <a:pt x="391" y="486"/>
                    <a:pt x="261" y="715"/>
                  </a:cubicBezTo>
                  <a:lnTo>
                    <a:pt x="131" y="1105"/>
                  </a:lnTo>
                  <a:lnTo>
                    <a:pt x="1" y="1461"/>
                  </a:lnTo>
                  <a:cubicBezTo>
                    <a:pt x="1" y="1461"/>
                    <a:pt x="34" y="1526"/>
                    <a:pt x="34" y="1625"/>
                  </a:cubicBezTo>
                  <a:cubicBezTo>
                    <a:pt x="99" y="2274"/>
                    <a:pt x="391" y="4645"/>
                    <a:pt x="619" y="5523"/>
                  </a:cubicBezTo>
                  <a:cubicBezTo>
                    <a:pt x="619" y="5555"/>
                    <a:pt x="619" y="5588"/>
                    <a:pt x="650" y="5619"/>
                  </a:cubicBezTo>
                  <a:cubicBezTo>
                    <a:pt x="650" y="5684"/>
                    <a:pt x="684" y="5814"/>
                    <a:pt x="684" y="5978"/>
                  </a:cubicBezTo>
                  <a:cubicBezTo>
                    <a:pt x="684" y="6888"/>
                    <a:pt x="456" y="8967"/>
                    <a:pt x="326" y="10982"/>
                  </a:cubicBezTo>
                  <a:lnTo>
                    <a:pt x="684" y="15691"/>
                  </a:lnTo>
                  <a:cubicBezTo>
                    <a:pt x="749" y="15790"/>
                    <a:pt x="845" y="15821"/>
                    <a:pt x="944" y="15821"/>
                  </a:cubicBezTo>
                  <a:cubicBezTo>
                    <a:pt x="1334" y="15886"/>
                    <a:pt x="2080" y="15920"/>
                    <a:pt x="2925" y="15951"/>
                  </a:cubicBezTo>
                  <a:lnTo>
                    <a:pt x="3413" y="7504"/>
                  </a:lnTo>
                  <a:lnTo>
                    <a:pt x="5524" y="7569"/>
                  </a:lnTo>
                  <a:lnTo>
                    <a:pt x="7182" y="7374"/>
                  </a:lnTo>
                  <a:cubicBezTo>
                    <a:pt x="7117" y="5523"/>
                    <a:pt x="6987" y="3670"/>
                    <a:pt x="6953" y="1786"/>
                  </a:cubicBezTo>
                  <a:cubicBezTo>
                    <a:pt x="6922" y="1786"/>
                    <a:pt x="6629" y="1885"/>
                    <a:pt x="6207" y="1981"/>
                  </a:cubicBezTo>
                  <a:cubicBezTo>
                    <a:pt x="5753" y="2079"/>
                    <a:pt x="5168" y="2176"/>
                    <a:pt x="4549" y="2176"/>
                  </a:cubicBezTo>
                  <a:cubicBezTo>
                    <a:pt x="3185" y="2176"/>
                    <a:pt x="1594" y="1755"/>
                    <a:pt x="684" y="0"/>
                  </a:cubicBezTo>
                  <a:close/>
                </a:path>
              </a:pathLst>
            </a:custGeom>
            <a:solidFill>
              <a:srgbClr val="EF62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4205100" y="1516325"/>
              <a:ext cx="231550" cy="858500"/>
            </a:xfrm>
            <a:custGeom>
              <a:avLst/>
              <a:gdLst/>
              <a:ahLst/>
              <a:cxnLst/>
              <a:rect l="l" t="t" r="r" b="b"/>
              <a:pathLst>
                <a:path w="9262" h="34340" extrusionOk="0">
                  <a:moveTo>
                    <a:pt x="3803" y="0"/>
                  </a:moveTo>
                  <a:lnTo>
                    <a:pt x="0" y="10558"/>
                  </a:lnTo>
                  <a:cubicBezTo>
                    <a:pt x="0" y="10558"/>
                    <a:pt x="294" y="14262"/>
                    <a:pt x="390" y="15140"/>
                  </a:cubicBezTo>
                  <a:cubicBezTo>
                    <a:pt x="424" y="15236"/>
                    <a:pt x="424" y="15400"/>
                    <a:pt x="424" y="15595"/>
                  </a:cubicBezTo>
                  <a:cubicBezTo>
                    <a:pt x="489" y="16991"/>
                    <a:pt x="359" y="20403"/>
                    <a:pt x="390" y="21799"/>
                  </a:cubicBezTo>
                  <a:cubicBezTo>
                    <a:pt x="424" y="23392"/>
                    <a:pt x="715" y="34340"/>
                    <a:pt x="715" y="34340"/>
                  </a:cubicBezTo>
                  <a:cubicBezTo>
                    <a:pt x="715" y="34340"/>
                    <a:pt x="2794" y="34244"/>
                    <a:pt x="4094" y="34210"/>
                  </a:cubicBezTo>
                  <a:cubicBezTo>
                    <a:pt x="5427" y="34179"/>
                    <a:pt x="9261" y="33170"/>
                    <a:pt x="9261" y="33170"/>
                  </a:cubicBezTo>
                  <a:cubicBezTo>
                    <a:pt x="9261" y="33170"/>
                    <a:pt x="6272" y="19720"/>
                    <a:pt x="6108" y="18810"/>
                  </a:cubicBezTo>
                  <a:cubicBezTo>
                    <a:pt x="6012" y="18160"/>
                    <a:pt x="5913" y="17544"/>
                    <a:pt x="5817" y="16991"/>
                  </a:cubicBezTo>
                  <a:cubicBezTo>
                    <a:pt x="5752" y="16700"/>
                    <a:pt x="5687" y="16406"/>
                    <a:pt x="5622" y="16146"/>
                  </a:cubicBezTo>
                  <a:cubicBezTo>
                    <a:pt x="5394" y="15140"/>
                    <a:pt x="5427" y="14067"/>
                    <a:pt x="5752" y="13092"/>
                  </a:cubicBezTo>
                  <a:cubicBezTo>
                    <a:pt x="6238" y="11631"/>
                    <a:pt x="6758" y="9877"/>
                    <a:pt x="7117" y="8219"/>
                  </a:cubicBezTo>
                  <a:cubicBezTo>
                    <a:pt x="7832" y="5100"/>
                    <a:pt x="8351" y="2305"/>
                    <a:pt x="8351" y="2305"/>
                  </a:cubicBezTo>
                  <a:lnTo>
                    <a:pt x="5687" y="715"/>
                  </a:lnTo>
                  <a:lnTo>
                    <a:pt x="3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4285550" y="1972800"/>
              <a:ext cx="88525" cy="86100"/>
            </a:xfrm>
            <a:custGeom>
              <a:avLst/>
              <a:gdLst/>
              <a:ahLst/>
              <a:cxnLst/>
              <a:rect l="l" t="t" r="r" b="b"/>
              <a:pathLst>
                <a:path w="3541" h="3444" extrusionOk="0">
                  <a:moveTo>
                    <a:pt x="356" y="0"/>
                  </a:moveTo>
                  <a:lnTo>
                    <a:pt x="0" y="1721"/>
                  </a:lnTo>
                  <a:cubicBezTo>
                    <a:pt x="0" y="1721"/>
                    <a:pt x="715" y="2111"/>
                    <a:pt x="1754" y="2664"/>
                  </a:cubicBezTo>
                  <a:cubicBezTo>
                    <a:pt x="2209" y="2890"/>
                    <a:pt x="2955" y="3184"/>
                    <a:pt x="3540" y="3444"/>
                  </a:cubicBezTo>
                  <a:cubicBezTo>
                    <a:pt x="3345" y="2435"/>
                    <a:pt x="3054" y="1461"/>
                    <a:pt x="2890" y="551"/>
                  </a:cubicBezTo>
                  <a:lnTo>
                    <a:pt x="356" y="0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4205100" y="1530100"/>
              <a:ext cx="142200" cy="250175"/>
            </a:xfrm>
            <a:custGeom>
              <a:avLst/>
              <a:gdLst/>
              <a:ahLst/>
              <a:cxnLst/>
              <a:rect l="l" t="t" r="r" b="b"/>
              <a:pathLst>
                <a:path w="5688" h="10007" extrusionOk="0">
                  <a:moveTo>
                    <a:pt x="5459" y="0"/>
                  </a:moveTo>
                  <a:lnTo>
                    <a:pt x="3314" y="2243"/>
                  </a:lnTo>
                  <a:lnTo>
                    <a:pt x="0" y="10007"/>
                  </a:lnTo>
                  <a:cubicBezTo>
                    <a:pt x="1464" y="9196"/>
                    <a:pt x="4159" y="4257"/>
                    <a:pt x="4159" y="4257"/>
                  </a:cubicBezTo>
                  <a:lnTo>
                    <a:pt x="4063" y="3933"/>
                  </a:lnTo>
                  <a:lnTo>
                    <a:pt x="4419" y="3998"/>
                  </a:lnTo>
                  <a:cubicBezTo>
                    <a:pt x="4713" y="3574"/>
                    <a:pt x="5687" y="164"/>
                    <a:pt x="5687" y="164"/>
                  </a:cubicBezTo>
                  <a:lnTo>
                    <a:pt x="5459" y="0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4205100" y="1498400"/>
              <a:ext cx="138100" cy="281875"/>
            </a:xfrm>
            <a:custGeom>
              <a:avLst/>
              <a:gdLst/>
              <a:ahLst/>
              <a:cxnLst/>
              <a:rect l="l" t="t" r="r" b="b"/>
              <a:pathLst>
                <a:path w="5524" h="11275" extrusionOk="0">
                  <a:moveTo>
                    <a:pt x="4037" y="1"/>
                  </a:moveTo>
                  <a:cubicBezTo>
                    <a:pt x="4033" y="1"/>
                    <a:pt x="4031" y="1"/>
                    <a:pt x="4029" y="2"/>
                  </a:cubicBezTo>
                  <a:cubicBezTo>
                    <a:pt x="3933" y="67"/>
                    <a:pt x="3413" y="1463"/>
                    <a:pt x="3218" y="1983"/>
                  </a:cubicBezTo>
                  <a:cubicBezTo>
                    <a:pt x="2113" y="5071"/>
                    <a:pt x="1040" y="8156"/>
                    <a:pt x="0" y="11275"/>
                  </a:cubicBezTo>
                  <a:cubicBezTo>
                    <a:pt x="1009" y="10659"/>
                    <a:pt x="3673" y="5331"/>
                    <a:pt x="3673" y="5331"/>
                  </a:cubicBezTo>
                  <a:lnTo>
                    <a:pt x="3314" y="4582"/>
                  </a:lnTo>
                  <a:lnTo>
                    <a:pt x="4063" y="4777"/>
                  </a:lnTo>
                  <a:cubicBezTo>
                    <a:pt x="4679" y="3997"/>
                    <a:pt x="5523" y="1398"/>
                    <a:pt x="5492" y="1042"/>
                  </a:cubicBezTo>
                  <a:cubicBezTo>
                    <a:pt x="5459" y="599"/>
                    <a:pt x="4165" y="1"/>
                    <a:pt x="4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4292025" y="1612925"/>
              <a:ext cx="114525" cy="472750"/>
            </a:xfrm>
            <a:custGeom>
              <a:avLst/>
              <a:gdLst/>
              <a:ahLst/>
              <a:cxnLst/>
              <a:rect l="l" t="t" r="r" b="b"/>
              <a:pathLst>
                <a:path w="4581" h="18910" extrusionOk="0">
                  <a:moveTo>
                    <a:pt x="4581" y="1"/>
                  </a:moveTo>
                  <a:cubicBezTo>
                    <a:pt x="4126" y="230"/>
                    <a:pt x="3705" y="521"/>
                    <a:pt x="3281" y="846"/>
                  </a:cubicBezTo>
                  <a:cubicBezTo>
                    <a:pt x="3151" y="2569"/>
                    <a:pt x="2795" y="4420"/>
                    <a:pt x="1982" y="5493"/>
                  </a:cubicBezTo>
                  <a:cubicBezTo>
                    <a:pt x="66" y="8027"/>
                    <a:pt x="1" y="12316"/>
                    <a:pt x="3476" y="18910"/>
                  </a:cubicBezTo>
                  <a:cubicBezTo>
                    <a:pt x="3055" y="16864"/>
                    <a:pt x="2696" y="15240"/>
                    <a:pt x="2631" y="14946"/>
                  </a:cubicBezTo>
                  <a:cubicBezTo>
                    <a:pt x="2535" y="14296"/>
                    <a:pt x="2436" y="13680"/>
                    <a:pt x="2340" y="13127"/>
                  </a:cubicBezTo>
                  <a:cubicBezTo>
                    <a:pt x="2275" y="12836"/>
                    <a:pt x="2210" y="12542"/>
                    <a:pt x="2145" y="12282"/>
                  </a:cubicBezTo>
                  <a:cubicBezTo>
                    <a:pt x="1917" y="11276"/>
                    <a:pt x="1950" y="10203"/>
                    <a:pt x="2275" y="9228"/>
                  </a:cubicBezTo>
                  <a:cubicBezTo>
                    <a:pt x="2761" y="7767"/>
                    <a:pt x="3281" y="6013"/>
                    <a:pt x="3640" y="4355"/>
                  </a:cubicBezTo>
                  <a:cubicBezTo>
                    <a:pt x="4030" y="2665"/>
                    <a:pt x="4355" y="1106"/>
                    <a:pt x="4581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4014250" y="1521975"/>
              <a:ext cx="159225" cy="848550"/>
            </a:xfrm>
            <a:custGeom>
              <a:avLst/>
              <a:gdLst/>
              <a:ahLst/>
              <a:cxnLst/>
              <a:rect l="l" t="t" r="r" b="b"/>
              <a:pathLst>
                <a:path w="6369" h="33942" extrusionOk="0">
                  <a:moveTo>
                    <a:pt x="6368" y="0"/>
                  </a:moveTo>
                  <a:lnTo>
                    <a:pt x="4809" y="489"/>
                  </a:lnTo>
                  <a:cubicBezTo>
                    <a:pt x="4809" y="489"/>
                    <a:pt x="4159" y="3413"/>
                    <a:pt x="3704" y="4549"/>
                  </a:cubicBezTo>
                  <a:cubicBezTo>
                    <a:pt x="3509" y="5004"/>
                    <a:pt x="3346" y="5263"/>
                    <a:pt x="3151" y="5653"/>
                  </a:cubicBezTo>
                  <a:cubicBezTo>
                    <a:pt x="2111" y="7473"/>
                    <a:pt x="2210" y="8642"/>
                    <a:pt x="2241" y="8902"/>
                  </a:cubicBezTo>
                  <a:cubicBezTo>
                    <a:pt x="2306" y="10137"/>
                    <a:pt x="3800" y="13874"/>
                    <a:pt x="3800" y="15239"/>
                  </a:cubicBezTo>
                  <a:cubicBezTo>
                    <a:pt x="3444" y="18618"/>
                    <a:pt x="1105" y="25732"/>
                    <a:pt x="746" y="28365"/>
                  </a:cubicBezTo>
                  <a:cubicBezTo>
                    <a:pt x="715" y="28526"/>
                    <a:pt x="681" y="28690"/>
                    <a:pt x="681" y="28820"/>
                  </a:cubicBezTo>
                  <a:cubicBezTo>
                    <a:pt x="325" y="31255"/>
                    <a:pt x="0" y="33433"/>
                    <a:pt x="0" y="33433"/>
                  </a:cubicBezTo>
                  <a:cubicBezTo>
                    <a:pt x="0" y="33433"/>
                    <a:pt x="520" y="33628"/>
                    <a:pt x="1266" y="33854"/>
                  </a:cubicBezTo>
                  <a:cubicBezTo>
                    <a:pt x="1476" y="33918"/>
                    <a:pt x="1829" y="33941"/>
                    <a:pt x="2227" y="33941"/>
                  </a:cubicBezTo>
                  <a:cubicBezTo>
                    <a:pt x="3251" y="33941"/>
                    <a:pt x="4580" y="33789"/>
                    <a:pt x="4580" y="33789"/>
                  </a:cubicBezTo>
                  <a:cubicBezTo>
                    <a:pt x="4580" y="33789"/>
                    <a:pt x="5945" y="15790"/>
                    <a:pt x="5914" y="15499"/>
                  </a:cubicBezTo>
                  <a:cubicBezTo>
                    <a:pt x="5880" y="15205"/>
                    <a:pt x="4905" y="8936"/>
                    <a:pt x="4905" y="8936"/>
                  </a:cubicBezTo>
                  <a:lnTo>
                    <a:pt x="4970" y="7052"/>
                  </a:lnTo>
                  <a:lnTo>
                    <a:pt x="6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4100350" y="1520350"/>
              <a:ext cx="74750" cy="225050"/>
            </a:xfrm>
            <a:custGeom>
              <a:avLst/>
              <a:gdLst/>
              <a:ahLst/>
              <a:cxnLst/>
              <a:rect l="l" t="t" r="r" b="b"/>
              <a:pathLst>
                <a:path w="2990" h="9002" extrusionOk="0">
                  <a:moveTo>
                    <a:pt x="2989" y="0"/>
                  </a:moveTo>
                  <a:lnTo>
                    <a:pt x="2241" y="229"/>
                  </a:lnTo>
                  <a:cubicBezTo>
                    <a:pt x="2241" y="229"/>
                    <a:pt x="0" y="3673"/>
                    <a:pt x="1461" y="9001"/>
                  </a:cubicBezTo>
                  <a:cubicBezTo>
                    <a:pt x="1461" y="9001"/>
                    <a:pt x="2859" y="1398"/>
                    <a:pt x="2989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4088125" y="1686875"/>
              <a:ext cx="31750" cy="13025"/>
            </a:xfrm>
            <a:custGeom>
              <a:avLst/>
              <a:gdLst/>
              <a:ahLst/>
              <a:cxnLst/>
              <a:rect l="l" t="t" r="r" b="b"/>
              <a:pathLst>
                <a:path w="1270" h="521" extrusionOk="0">
                  <a:moveTo>
                    <a:pt x="131" y="1"/>
                  </a:moveTo>
                  <a:lnTo>
                    <a:pt x="1" y="487"/>
                  </a:lnTo>
                  <a:lnTo>
                    <a:pt x="1105" y="521"/>
                  </a:lnTo>
                  <a:lnTo>
                    <a:pt x="1269" y="66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4124725" y="1507350"/>
              <a:ext cx="62525" cy="238050"/>
            </a:xfrm>
            <a:custGeom>
              <a:avLst/>
              <a:gdLst/>
              <a:ahLst/>
              <a:cxnLst/>
              <a:rect l="l" t="t" r="r" b="b"/>
              <a:pathLst>
                <a:path w="2501" h="9522" extrusionOk="0">
                  <a:moveTo>
                    <a:pt x="2500" y="0"/>
                  </a:moveTo>
                  <a:lnTo>
                    <a:pt x="2500" y="0"/>
                  </a:lnTo>
                  <a:cubicBezTo>
                    <a:pt x="1656" y="325"/>
                    <a:pt x="1331" y="1105"/>
                    <a:pt x="1331" y="1105"/>
                  </a:cubicBezTo>
                  <a:cubicBezTo>
                    <a:pt x="1331" y="1105"/>
                    <a:pt x="1330" y="1105"/>
                    <a:pt x="1330" y="1105"/>
                  </a:cubicBezTo>
                  <a:cubicBezTo>
                    <a:pt x="1287" y="1105"/>
                    <a:pt x="421" y="3225"/>
                    <a:pt x="356" y="4128"/>
                  </a:cubicBezTo>
                  <a:lnTo>
                    <a:pt x="1040" y="4289"/>
                  </a:lnTo>
                  <a:lnTo>
                    <a:pt x="390" y="4908"/>
                  </a:lnTo>
                  <a:cubicBezTo>
                    <a:pt x="390" y="4908"/>
                    <a:pt x="0" y="6823"/>
                    <a:pt x="486" y="9521"/>
                  </a:cubicBezTo>
                  <a:cubicBezTo>
                    <a:pt x="520" y="9521"/>
                    <a:pt x="1884" y="3184"/>
                    <a:pt x="25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4183975" y="1503325"/>
              <a:ext cx="107250" cy="75525"/>
            </a:xfrm>
            <a:custGeom>
              <a:avLst/>
              <a:gdLst/>
              <a:ahLst/>
              <a:cxnLst/>
              <a:rect l="l" t="t" r="r" b="b"/>
              <a:pathLst>
                <a:path w="4290" h="3021" extrusionOk="0">
                  <a:moveTo>
                    <a:pt x="2179" y="0"/>
                  </a:moveTo>
                  <a:cubicBezTo>
                    <a:pt x="1755" y="0"/>
                    <a:pt x="1334" y="0"/>
                    <a:pt x="910" y="96"/>
                  </a:cubicBezTo>
                  <a:cubicBezTo>
                    <a:pt x="585" y="161"/>
                    <a:pt x="294" y="260"/>
                    <a:pt x="1" y="390"/>
                  </a:cubicBezTo>
                  <a:cubicBezTo>
                    <a:pt x="1" y="910"/>
                    <a:pt x="1" y="1266"/>
                    <a:pt x="34" y="1430"/>
                  </a:cubicBezTo>
                  <a:cubicBezTo>
                    <a:pt x="164" y="2111"/>
                    <a:pt x="780" y="2695"/>
                    <a:pt x="1300" y="2924"/>
                  </a:cubicBezTo>
                  <a:cubicBezTo>
                    <a:pt x="1495" y="2989"/>
                    <a:pt x="1690" y="3020"/>
                    <a:pt x="1950" y="3020"/>
                  </a:cubicBezTo>
                  <a:cubicBezTo>
                    <a:pt x="2860" y="3020"/>
                    <a:pt x="3998" y="2371"/>
                    <a:pt x="4224" y="1300"/>
                  </a:cubicBezTo>
                  <a:cubicBezTo>
                    <a:pt x="4289" y="1040"/>
                    <a:pt x="4258" y="715"/>
                    <a:pt x="4258" y="455"/>
                  </a:cubicBezTo>
                  <a:cubicBezTo>
                    <a:pt x="4258" y="390"/>
                    <a:pt x="4258" y="356"/>
                    <a:pt x="4224" y="291"/>
                  </a:cubicBezTo>
                  <a:cubicBezTo>
                    <a:pt x="3639" y="0"/>
                    <a:pt x="2828" y="0"/>
                    <a:pt x="2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4190475" y="1420475"/>
              <a:ext cx="93475" cy="151025"/>
            </a:xfrm>
            <a:custGeom>
              <a:avLst/>
              <a:gdLst/>
              <a:ahLst/>
              <a:cxnLst/>
              <a:rect l="l" t="t" r="r" b="b"/>
              <a:pathLst>
                <a:path w="3739" h="6041" extrusionOk="0">
                  <a:moveTo>
                    <a:pt x="65" y="0"/>
                  </a:moveTo>
                  <a:cubicBezTo>
                    <a:pt x="130" y="0"/>
                    <a:pt x="0" y="4224"/>
                    <a:pt x="65" y="4679"/>
                  </a:cubicBezTo>
                  <a:cubicBezTo>
                    <a:pt x="164" y="5230"/>
                    <a:pt x="684" y="5750"/>
                    <a:pt x="1139" y="5945"/>
                  </a:cubicBezTo>
                  <a:cubicBezTo>
                    <a:pt x="1305" y="6010"/>
                    <a:pt x="1487" y="6041"/>
                    <a:pt x="1676" y="6041"/>
                  </a:cubicBezTo>
                  <a:cubicBezTo>
                    <a:pt x="2519" y="6041"/>
                    <a:pt x="3486" y="5424"/>
                    <a:pt x="3673" y="4549"/>
                  </a:cubicBezTo>
                  <a:cubicBezTo>
                    <a:pt x="3738" y="4224"/>
                    <a:pt x="3673" y="3769"/>
                    <a:pt x="3673" y="3410"/>
                  </a:cubicBezTo>
                  <a:lnTo>
                    <a:pt x="3673" y="325"/>
                  </a:lnTo>
                  <a:lnTo>
                    <a:pt x="3673" y="0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4282300" y="1471600"/>
              <a:ext cx="7300" cy="20375"/>
            </a:xfrm>
            <a:custGeom>
              <a:avLst/>
              <a:gdLst/>
              <a:ahLst/>
              <a:cxnLst/>
              <a:rect l="l" t="t" r="r" b="b"/>
              <a:pathLst>
                <a:path w="292" h="815" extrusionOk="0">
                  <a:moveTo>
                    <a:pt x="260" y="1"/>
                  </a:moveTo>
                  <a:cubicBezTo>
                    <a:pt x="161" y="100"/>
                    <a:pt x="96" y="230"/>
                    <a:pt x="0" y="326"/>
                  </a:cubicBezTo>
                  <a:lnTo>
                    <a:pt x="0" y="814"/>
                  </a:lnTo>
                  <a:cubicBezTo>
                    <a:pt x="96" y="554"/>
                    <a:pt x="195" y="294"/>
                    <a:pt x="291" y="1"/>
                  </a:cubicBezTo>
                  <a:close/>
                </a:path>
              </a:pathLst>
            </a:custGeom>
            <a:solidFill>
              <a:srgbClr val="0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4188075" y="1471600"/>
              <a:ext cx="4050" cy="12250"/>
            </a:xfrm>
            <a:custGeom>
              <a:avLst/>
              <a:gdLst/>
              <a:ahLst/>
              <a:cxnLst/>
              <a:rect l="l" t="t" r="r" b="b"/>
              <a:pathLst>
                <a:path w="162" h="490" extrusionOk="0">
                  <a:moveTo>
                    <a:pt x="0" y="1"/>
                  </a:moveTo>
                  <a:cubicBezTo>
                    <a:pt x="31" y="165"/>
                    <a:pt x="96" y="326"/>
                    <a:pt x="161" y="489"/>
                  </a:cubicBezTo>
                  <a:lnTo>
                    <a:pt x="161" y="35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0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4192100" y="1472450"/>
              <a:ext cx="90225" cy="57675"/>
            </a:xfrm>
            <a:custGeom>
              <a:avLst/>
              <a:gdLst/>
              <a:ahLst/>
              <a:cxnLst/>
              <a:rect l="l" t="t" r="r" b="b"/>
              <a:pathLst>
                <a:path w="3609" h="2307" extrusionOk="0">
                  <a:moveTo>
                    <a:pt x="0" y="1"/>
                  </a:moveTo>
                  <a:lnTo>
                    <a:pt x="0" y="455"/>
                  </a:lnTo>
                  <a:cubicBezTo>
                    <a:pt x="390" y="1526"/>
                    <a:pt x="1040" y="2306"/>
                    <a:pt x="1854" y="2306"/>
                  </a:cubicBezTo>
                  <a:cubicBezTo>
                    <a:pt x="2600" y="2306"/>
                    <a:pt x="3184" y="1690"/>
                    <a:pt x="3608" y="780"/>
                  </a:cubicBezTo>
                  <a:lnTo>
                    <a:pt x="3608" y="292"/>
                  </a:lnTo>
                  <a:cubicBezTo>
                    <a:pt x="3444" y="455"/>
                    <a:pt x="3314" y="585"/>
                    <a:pt x="3119" y="715"/>
                  </a:cubicBezTo>
                  <a:cubicBezTo>
                    <a:pt x="2795" y="975"/>
                    <a:pt x="2373" y="1136"/>
                    <a:pt x="1950" y="1136"/>
                  </a:cubicBezTo>
                  <a:lnTo>
                    <a:pt x="1919" y="1136"/>
                  </a:lnTo>
                  <a:cubicBezTo>
                    <a:pt x="1204" y="1136"/>
                    <a:pt x="619" y="780"/>
                    <a:pt x="164" y="196"/>
                  </a:cubicBezTo>
                  <a:cubicBezTo>
                    <a:pt x="99" y="131"/>
                    <a:pt x="34" y="66"/>
                    <a:pt x="0" y="1"/>
                  </a:cubicBezTo>
                  <a:close/>
                </a:path>
              </a:pathLst>
            </a:custGeom>
            <a:solidFill>
              <a:srgbClr val="DF9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4166100" y="1290500"/>
              <a:ext cx="147075" cy="210375"/>
            </a:xfrm>
            <a:custGeom>
              <a:avLst/>
              <a:gdLst/>
              <a:ahLst/>
              <a:cxnLst/>
              <a:rect l="l" t="t" r="r" b="b"/>
              <a:pathLst>
                <a:path w="5883" h="8415" extrusionOk="0">
                  <a:moveTo>
                    <a:pt x="2959" y="1"/>
                  </a:moveTo>
                  <a:cubicBezTo>
                    <a:pt x="1074" y="1"/>
                    <a:pt x="1" y="1690"/>
                    <a:pt x="1" y="3770"/>
                  </a:cubicBezTo>
                  <a:cubicBezTo>
                    <a:pt x="1" y="5880"/>
                    <a:pt x="1074" y="8414"/>
                    <a:pt x="2959" y="8414"/>
                  </a:cubicBezTo>
                  <a:cubicBezTo>
                    <a:pt x="4809" y="8414"/>
                    <a:pt x="5883" y="5880"/>
                    <a:pt x="5883" y="3770"/>
                  </a:cubicBezTo>
                  <a:cubicBezTo>
                    <a:pt x="5883" y="1690"/>
                    <a:pt x="4809" y="1"/>
                    <a:pt x="2959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4165325" y="1336000"/>
              <a:ext cx="147850" cy="164875"/>
            </a:xfrm>
            <a:custGeom>
              <a:avLst/>
              <a:gdLst/>
              <a:ahLst/>
              <a:cxnLst/>
              <a:rect l="l" t="t" r="r" b="b"/>
              <a:pathLst>
                <a:path w="5914" h="6595" extrusionOk="0">
                  <a:moveTo>
                    <a:pt x="1396" y="0"/>
                  </a:moveTo>
                  <a:cubicBezTo>
                    <a:pt x="1396" y="1"/>
                    <a:pt x="1396" y="2"/>
                    <a:pt x="1396" y="3"/>
                  </a:cubicBezTo>
                  <a:lnTo>
                    <a:pt x="1396" y="3"/>
                  </a:lnTo>
                  <a:cubicBezTo>
                    <a:pt x="1396" y="2"/>
                    <a:pt x="1396" y="1"/>
                    <a:pt x="1396" y="0"/>
                  </a:cubicBezTo>
                  <a:close/>
                  <a:moveTo>
                    <a:pt x="1396" y="3"/>
                  </a:moveTo>
                  <a:lnTo>
                    <a:pt x="1396" y="3"/>
                  </a:lnTo>
                  <a:cubicBezTo>
                    <a:pt x="1365" y="299"/>
                    <a:pt x="1427" y="1690"/>
                    <a:pt x="195" y="1820"/>
                  </a:cubicBezTo>
                  <a:cubicBezTo>
                    <a:pt x="1" y="1820"/>
                    <a:pt x="131" y="2371"/>
                    <a:pt x="131" y="2535"/>
                  </a:cubicBezTo>
                  <a:cubicBezTo>
                    <a:pt x="162" y="4450"/>
                    <a:pt x="1300" y="6594"/>
                    <a:pt x="3021" y="6594"/>
                  </a:cubicBezTo>
                  <a:cubicBezTo>
                    <a:pt x="4809" y="6594"/>
                    <a:pt x="5914" y="4060"/>
                    <a:pt x="5815" y="2111"/>
                  </a:cubicBezTo>
                  <a:cubicBezTo>
                    <a:pt x="5815" y="2015"/>
                    <a:pt x="5589" y="746"/>
                    <a:pt x="5589" y="616"/>
                  </a:cubicBezTo>
                  <a:cubicBezTo>
                    <a:pt x="5217" y="756"/>
                    <a:pt x="4810" y="812"/>
                    <a:pt x="4400" y="812"/>
                  </a:cubicBezTo>
                  <a:cubicBezTo>
                    <a:pt x="2921" y="812"/>
                    <a:pt x="1403" y="91"/>
                    <a:pt x="1396" y="3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4227050" y="1426975"/>
              <a:ext cx="26025" cy="8925"/>
            </a:xfrm>
            <a:custGeom>
              <a:avLst/>
              <a:gdLst/>
              <a:ahLst/>
              <a:cxnLst/>
              <a:rect l="l" t="t" r="r" b="b"/>
              <a:pathLst>
                <a:path w="1041" h="357" extrusionOk="0">
                  <a:moveTo>
                    <a:pt x="97" y="0"/>
                  </a:moveTo>
                  <a:cubicBezTo>
                    <a:pt x="66" y="0"/>
                    <a:pt x="1" y="65"/>
                    <a:pt x="32" y="96"/>
                  </a:cubicBezTo>
                  <a:cubicBezTo>
                    <a:pt x="131" y="195"/>
                    <a:pt x="261" y="260"/>
                    <a:pt x="391" y="325"/>
                  </a:cubicBezTo>
                  <a:cubicBezTo>
                    <a:pt x="422" y="325"/>
                    <a:pt x="487" y="325"/>
                    <a:pt x="521" y="356"/>
                  </a:cubicBezTo>
                  <a:cubicBezTo>
                    <a:pt x="586" y="325"/>
                    <a:pt x="617" y="325"/>
                    <a:pt x="682" y="325"/>
                  </a:cubicBezTo>
                  <a:cubicBezTo>
                    <a:pt x="812" y="260"/>
                    <a:pt x="910" y="195"/>
                    <a:pt x="1007" y="96"/>
                  </a:cubicBezTo>
                  <a:cubicBezTo>
                    <a:pt x="1040" y="65"/>
                    <a:pt x="1007" y="0"/>
                    <a:pt x="942" y="0"/>
                  </a:cubicBezTo>
                  <a:cubicBezTo>
                    <a:pt x="846" y="31"/>
                    <a:pt x="682" y="65"/>
                    <a:pt x="521" y="65"/>
                  </a:cubicBezTo>
                  <a:cubicBezTo>
                    <a:pt x="357" y="65"/>
                    <a:pt x="227" y="31"/>
                    <a:pt x="97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4254675" y="1356275"/>
              <a:ext cx="36550" cy="13375"/>
            </a:xfrm>
            <a:custGeom>
              <a:avLst/>
              <a:gdLst/>
              <a:ahLst/>
              <a:cxnLst/>
              <a:rect l="l" t="t" r="r" b="b"/>
              <a:pathLst>
                <a:path w="1462" h="535" extrusionOk="0">
                  <a:moveTo>
                    <a:pt x="746" y="0"/>
                  </a:moveTo>
                  <a:cubicBezTo>
                    <a:pt x="616" y="0"/>
                    <a:pt x="455" y="34"/>
                    <a:pt x="325" y="99"/>
                  </a:cubicBezTo>
                  <a:cubicBezTo>
                    <a:pt x="195" y="164"/>
                    <a:pt x="65" y="260"/>
                    <a:pt x="0" y="390"/>
                  </a:cubicBezTo>
                  <a:cubicBezTo>
                    <a:pt x="0" y="424"/>
                    <a:pt x="0" y="455"/>
                    <a:pt x="32" y="489"/>
                  </a:cubicBezTo>
                  <a:lnTo>
                    <a:pt x="65" y="489"/>
                  </a:lnTo>
                  <a:cubicBezTo>
                    <a:pt x="195" y="424"/>
                    <a:pt x="292" y="390"/>
                    <a:pt x="421" y="390"/>
                  </a:cubicBezTo>
                  <a:cubicBezTo>
                    <a:pt x="520" y="359"/>
                    <a:pt x="616" y="359"/>
                    <a:pt x="746" y="359"/>
                  </a:cubicBezTo>
                  <a:cubicBezTo>
                    <a:pt x="845" y="359"/>
                    <a:pt x="941" y="359"/>
                    <a:pt x="1071" y="390"/>
                  </a:cubicBezTo>
                  <a:cubicBezTo>
                    <a:pt x="1170" y="424"/>
                    <a:pt x="1266" y="489"/>
                    <a:pt x="1396" y="520"/>
                  </a:cubicBezTo>
                  <a:cubicBezTo>
                    <a:pt x="1406" y="530"/>
                    <a:pt x="1413" y="534"/>
                    <a:pt x="1419" y="534"/>
                  </a:cubicBezTo>
                  <a:cubicBezTo>
                    <a:pt x="1433" y="534"/>
                    <a:pt x="1439" y="511"/>
                    <a:pt x="1461" y="489"/>
                  </a:cubicBezTo>
                  <a:lnTo>
                    <a:pt x="1461" y="455"/>
                  </a:lnTo>
                  <a:cubicBezTo>
                    <a:pt x="1396" y="325"/>
                    <a:pt x="1300" y="195"/>
                    <a:pt x="1170" y="130"/>
                  </a:cubicBezTo>
                  <a:cubicBezTo>
                    <a:pt x="1040" y="65"/>
                    <a:pt x="910" y="0"/>
                    <a:pt x="746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4188850" y="1356275"/>
              <a:ext cx="37375" cy="13375"/>
            </a:xfrm>
            <a:custGeom>
              <a:avLst/>
              <a:gdLst/>
              <a:ahLst/>
              <a:cxnLst/>
              <a:rect l="l" t="t" r="r" b="b"/>
              <a:pathLst>
                <a:path w="1495" h="535" extrusionOk="0">
                  <a:moveTo>
                    <a:pt x="715" y="0"/>
                  </a:moveTo>
                  <a:cubicBezTo>
                    <a:pt x="585" y="0"/>
                    <a:pt x="424" y="65"/>
                    <a:pt x="294" y="130"/>
                  </a:cubicBezTo>
                  <a:cubicBezTo>
                    <a:pt x="195" y="195"/>
                    <a:pt x="65" y="325"/>
                    <a:pt x="34" y="455"/>
                  </a:cubicBezTo>
                  <a:cubicBezTo>
                    <a:pt x="0" y="455"/>
                    <a:pt x="0" y="489"/>
                    <a:pt x="34" y="489"/>
                  </a:cubicBezTo>
                  <a:cubicBezTo>
                    <a:pt x="34" y="511"/>
                    <a:pt x="50" y="534"/>
                    <a:pt x="71" y="534"/>
                  </a:cubicBezTo>
                  <a:cubicBezTo>
                    <a:pt x="80" y="534"/>
                    <a:pt x="89" y="530"/>
                    <a:pt x="99" y="520"/>
                  </a:cubicBezTo>
                  <a:cubicBezTo>
                    <a:pt x="195" y="489"/>
                    <a:pt x="325" y="424"/>
                    <a:pt x="424" y="390"/>
                  </a:cubicBezTo>
                  <a:cubicBezTo>
                    <a:pt x="520" y="359"/>
                    <a:pt x="650" y="359"/>
                    <a:pt x="749" y="359"/>
                  </a:cubicBezTo>
                  <a:cubicBezTo>
                    <a:pt x="845" y="359"/>
                    <a:pt x="944" y="359"/>
                    <a:pt x="1074" y="390"/>
                  </a:cubicBezTo>
                  <a:cubicBezTo>
                    <a:pt x="1170" y="390"/>
                    <a:pt x="1300" y="424"/>
                    <a:pt x="1399" y="489"/>
                  </a:cubicBezTo>
                  <a:lnTo>
                    <a:pt x="1464" y="489"/>
                  </a:lnTo>
                  <a:cubicBezTo>
                    <a:pt x="1495" y="455"/>
                    <a:pt x="1495" y="424"/>
                    <a:pt x="1464" y="390"/>
                  </a:cubicBezTo>
                  <a:cubicBezTo>
                    <a:pt x="1399" y="260"/>
                    <a:pt x="1300" y="164"/>
                    <a:pt x="1139" y="99"/>
                  </a:cubicBezTo>
                  <a:cubicBezTo>
                    <a:pt x="1009" y="34"/>
                    <a:pt x="879" y="0"/>
                    <a:pt x="71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4211775" y="1451225"/>
              <a:ext cx="56500" cy="18000"/>
            </a:xfrm>
            <a:custGeom>
              <a:avLst/>
              <a:gdLst/>
              <a:ahLst/>
              <a:cxnLst/>
              <a:rect l="l" t="t" r="r" b="b"/>
              <a:pathLst>
                <a:path w="2260" h="720" extrusionOk="0">
                  <a:moveTo>
                    <a:pt x="166" y="1"/>
                  </a:moveTo>
                  <a:cubicBezTo>
                    <a:pt x="78" y="1"/>
                    <a:pt x="1" y="174"/>
                    <a:pt x="92" y="265"/>
                  </a:cubicBezTo>
                  <a:cubicBezTo>
                    <a:pt x="287" y="525"/>
                    <a:pt x="677" y="720"/>
                    <a:pt x="1132" y="720"/>
                  </a:cubicBezTo>
                  <a:cubicBezTo>
                    <a:pt x="1586" y="720"/>
                    <a:pt x="1976" y="525"/>
                    <a:pt x="2171" y="265"/>
                  </a:cubicBezTo>
                  <a:cubicBezTo>
                    <a:pt x="2260" y="174"/>
                    <a:pt x="2185" y="1"/>
                    <a:pt x="2071" y="1"/>
                  </a:cubicBezTo>
                  <a:cubicBezTo>
                    <a:pt x="2061" y="1"/>
                    <a:pt x="2051" y="2"/>
                    <a:pt x="2041" y="5"/>
                  </a:cubicBezTo>
                  <a:cubicBezTo>
                    <a:pt x="1732" y="37"/>
                    <a:pt x="1423" y="54"/>
                    <a:pt x="1115" y="54"/>
                  </a:cubicBezTo>
                  <a:cubicBezTo>
                    <a:pt x="806" y="54"/>
                    <a:pt x="497" y="37"/>
                    <a:pt x="188" y="5"/>
                  </a:cubicBezTo>
                  <a:cubicBezTo>
                    <a:pt x="181" y="2"/>
                    <a:pt x="173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4185600" y="1251900"/>
              <a:ext cx="156825" cy="158575"/>
            </a:xfrm>
            <a:custGeom>
              <a:avLst/>
              <a:gdLst/>
              <a:ahLst/>
              <a:cxnLst/>
              <a:rect l="l" t="t" r="r" b="b"/>
              <a:pathLst>
                <a:path w="6273" h="6343" extrusionOk="0">
                  <a:moveTo>
                    <a:pt x="2475" y="0"/>
                  </a:moveTo>
                  <a:cubicBezTo>
                    <a:pt x="2365" y="0"/>
                    <a:pt x="2255" y="6"/>
                    <a:pt x="2145" y="17"/>
                  </a:cubicBezTo>
                  <a:cubicBezTo>
                    <a:pt x="520" y="180"/>
                    <a:pt x="1" y="1805"/>
                    <a:pt x="229" y="2260"/>
                  </a:cubicBezTo>
                  <a:cubicBezTo>
                    <a:pt x="855" y="3487"/>
                    <a:pt x="2446" y="3764"/>
                    <a:pt x="3591" y="3764"/>
                  </a:cubicBezTo>
                  <a:cubicBezTo>
                    <a:pt x="4112" y="3764"/>
                    <a:pt x="4541" y="3707"/>
                    <a:pt x="4744" y="3655"/>
                  </a:cubicBezTo>
                  <a:cubicBezTo>
                    <a:pt x="4778" y="4339"/>
                    <a:pt x="4744" y="6190"/>
                    <a:pt x="5004" y="6320"/>
                  </a:cubicBezTo>
                  <a:cubicBezTo>
                    <a:pt x="5032" y="6336"/>
                    <a:pt x="5062" y="6343"/>
                    <a:pt x="5093" y="6343"/>
                  </a:cubicBezTo>
                  <a:cubicBezTo>
                    <a:pt x="5377" y="6343"/>
                    <a:pt x="5728" y="5716"/>
                    <a:pt x="5817" y="5540"/>
                  </a:cubicBezTo>
                  <a:cubicBezTo>
                    <a:pt x="6272" y="4500"/>
                    <a:pt x="5914" y="2585"/>
                    <a:pt x="5363" y="1641"/>
                  </a:cubicBezTo>
                  <a:cubicBezTo>
                    <a:pt x="4796" y="630"/>
                    <a:pt x="3660" y="0"/>
                    <a:pt x="247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4270075" y="1413975"/>
              <a:ext cx="25225" cy="18675"/>
            </a:xfrm>
            <a:custGeom>
              <a:avLst/>
              <a:gdLst/>
              <a:ahLst/>
              <a:cxnLst/>
              <a:rect l="l" t="t" r="r" b="b"/>
              <a:pathLst>
                <a:path w="1009" h="747" extrusionOk="0">
                  <a:moveTo>
                    <a:pt x="520" y="0"/>
                  </a:moveTo>
                  <a:cubicBezTo>
                    <a:pt x="229" y="0"/>
                    <a:pt x="0" y="161"/>
                    <a:pt x="0" y="356"/>
                  </a:cubicBezTo>
                  <a:cubicBezTo>
                    <a:pt x="0" y="585"/>
                    <a:pt x="229" y="746"/>
                    <a:pt x="520" y="746"/>
                  </a:cubicBezTo>
                  <a:cubicBezTo>
                    <a:pt x="780" y="746"/>
                    <a:pt x="1009" y="585"/>
                    <a:pt x="1009" y="356"/>
                  </a:cubicBezTo>
                  <a:cubicBezTo>
                    <a:pt x="1009" y="161"/>
                    <a:pt x="780" y="0"/>
                    <a:pt x="520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4186450" y="1413975"/>
              <a:ext cx="25175" cy="18675"/>
            </a:xfrm>
            <a:custGeom>
              <a:avLst/>
              <a:gdLst/>
              <a:ahLst/>
              <a:cxnLst/>
              <a:rect l="l" t="t" r="r" b="b"/>
              <a:pathLst>
                <a:path w="1007" h="747" extrusionOk="0">
                  <a:moveTo>
                    <a:pt x="520" y="0"/>
                  </a:moveTo>
                  <a:cubicBezTo>
                    <a:pt x="226" y="0"/>
                    <a:pt x="0" y="161"/>
                    <a:pt x="0" y="356"/>
                  </a:cubicBezTo>
                  <a:cubicBezTo>
                    <a:pt x="0" y="585"/>
                    <a:pt x="226" y="746"/>
                    <a:pt x="520" y="746"/>
                  </a:cubicBezTo>
                  <a:cubicBezTo>
                    <a:pt x="780" y="746"/>
                    <a:pt x="1006" y="585"/>
                    <a:pt x="1006" y="356"/>
                  </a:cubicBezTo>
                  <a:cubicBezTo>
                    <a:pt x="1006" y="161"/>
                    <a:pt x="780" y="0"/>
                    <a:pt x="520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4301775" y="1374150"/>
              <a:ext cx="22775" cy="38225"/>
            </a:xfrm>
            <a:custGeom>
              <a:avLst/>
              <a:gdLst/>
              <a:ahLst/>
              <a:cxnLst/>
              <a:rect l="l" t="t" r="r" b="b"/>
              <a:pathLst>
                <a:path w="911" h="1529" extrusionOk="0">
                  <a:moveTo>
                    <a:pt x="487" y="0"/>
                  </a:moveTo>
                  <a:cubicBezTo>
                    <a:pt x="261" y="0"/>
                    <a:pt x="32" y="325"/>
                    <a:pt x="32" y="749"/>
                  </a:cubicBezTo>
                  <a:cubicBezTo>
                    <a:pt x="1" y="1138"/>
                    <a:pt x="196" y="1495"/>
                    <a:pt x="422" y="1528"/>
                  </a:cubicBezTo>
                  <a:cubicBezTo>
                    <a:pt x="651" y="1528"/>
                    <a:pt x="846" y="1203"/>
                    <a:pt x="877" y="780"/>
                  </a:cubicBezTo>
                  <a:cubicBezTo>
                    <a:pt x="911" y="359"/>
                    <a:pt x="716" y="0"/>
                    <a:pt x="487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4310675" y="1383875"/>
              <a:ext cx="6525" cy="19525"/>
            </a:xfrm>
            <a:custGeom>
              <a:avLst/>
              <a:gdLst/>
              <a:ahLst/>
              <a:cxnLst/>
              <a:rect l="l" t="t" r="r" b="b"/>
              <a:pathLst>
                <a:path w="261" h="781" extrusionOk="0">
                  <a:moveTo>
                    <a:pt x="1" y="1"/>
                  </a:moveTo>
                  <a:lnTo>
                    <a:pt x="1" y="781"/>
                  </a:lnTo>
                  <a:cubicBezTo>
                    <a:pt x="131" y="781"/>
                    <a:pt x="230" y="586"/>
                    <a:pt x="230" y="391"/>
                  </a:cubicBezTo>
                  <a:cubicBezTo>
                    <a:pt x="261" y="165"/>
                    <a:pt x="165" y="1"/>
                    <a:pt x="35" y="1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4156350" y="1374150"/>
              <a:ext cx="22775" cy="38225"/>
            </a:xfrm>
            <a:custGeom>
              <a:avLst/>
              <a:gdLst/>
              <a:ahLst/>
              <a:cxnLst/>
              <a:rect l="l" t="t" r="r" b="b"/>
              <a:pathLst>
                <a:path w="911" h="1529" extrusionOk="0">
                  <a:moveTo>
                    <a:pt x="490" y="0"/>
                  </a:moveTo>
                  <a:cubicBezTo>
                    <a:pt x="261" y="0"/>
                    <a:pt x="66" y="325"/>
                    <a:pt x="35" y="749"/>
                  </a:cubicBezTo>
                  <a:cubicBezTo>
                    <a:pt x="1" y="1138"/>
                    <a:pt x="196" y="1495"/>
                    <a:pt x="425" y="1528"/>
                  </a:cubicBezTo>
                  <a:cubicBezTo>
                    <a:pt x="651" y="1528"/>
                    <a:pt x="879" y="1203"/>
                    <a:pt x="879" y="780"/>
                  </a:cubicBezTo>
                  <a:cubicBezTo>
                    <a:pt x="911" y="359"/>
                    <a:pt x="749" y="0"/>
                    <a:pt x="490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4162850" y="1383875"/>
              <a:ext cx="8150" cy="19525"/>
            </a:xfrm>
            <a:custGeom>
              <a:avLst/>
              <a:gdLst/>
              <a:ahLst/>
              <a:cxnLst/>
              <a:rect l="l" t="t" r="r" b="b"/>
              <a:pathLst>
                <a:path w="326" h="781" extrusionOk="0">
                  <a:moveTo>
                    <a:pt x="294" y="1"/>
                  </a:moveTo>
                  <a:cubicBezTo>
                    <a:pt x="196" y="1"/>
                    <a:pt x="66" y="165"/>
                    <a:pt x="35" y="360"/>
                  </a:cubicBezTo>
                  <a:cubicBezTo>
                    <a:pt x="1" y="586"/>
                    <a:pt x="100" y="749"/>
                    <a:pt x="196" y="781"/>
                  </a:cubicBezTo>
                  <a:cubicBezTo>
                    <a:pt x="230" y="521"/>
                    <a:pt x="294" y="261"/>
                    <a:pt x="326" y="1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4267675" y="1381475"/>
              <a:ext cx="10550" cy="16275"/>
            </a:xfrm>
            <a:custGeom>
              <a:avLst/>
              <a:gdLst/>
              <a:ahLst/>
              <a:cxnLst/>
              <a:rect l="l" t="t" r="r" b="b"/>
              <a:pathLst>
                <a:path w="422" h="651" extrusionOk="0">
                  <a:moveTo>
                    <a:pt x="226" y="1"/>
                  </a:moveTo>
                  <a:cubicBezTo>
                    <a:pt x="96" y="1"/>
                    <a:pt x="0" y="131"/>
                    <a:pt x="0" y="326"/>
                  </a:cubicBezTo>
                  <a:cubicBezTo>
                    <a:pt x="0" y="521"/>
                    <a:pt x="96" y="651"/>
                    <a:pt x="226" y="651"/>
                  </a:cubicBezTo>
                  <a:cubicBezTo>
                    <a:pt x="325" y="651"/>
                    <a:pt x="421" y="521"/>
                    <a:pt x="421" y="326"/>
                  </a:cubicBezTo>
                  <a:cubicBezTo>
                    <a:pt x="421" y="131"/>
                    <a:pt x="325" y="1"/>
                    <a:pt x="226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4263575" y="1380625"/>
              <a:ext cx="6525" cy="6525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1"/>
                  </a:moveTo>
                  <a:cubicBezTo>
                    <a:pt x="65" y="1"/>
                    <a:pt x="1" y="35"/>
                    <a:pt x="1" y="131"/>
                  </a:cubicBezTo>
                  <a:cubicBezTo>
                    <a:pt x="1" y="196"/>
                    <a:pt x="65" y="261"/>
                    <a:pt x="130" y="261"/>
                  </a:cubicBezTo>
                  <a:cubicBezTo>
                    <a:pt x="195" y="261"/>
                    <a:pt x="260" y="196"/>
                    <a:pt x="260" y="131"/>
                  </a:cubicBezTo>
                  <a:cubicBezTo>
                    <a:pt x="260" y="35"/>
                    <a:pt x="195" y="1"/>
                    <a:pt x="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4202700" y="1381475"/>
              <a:ext cx="11375" cy="16275"/>
            </a:xfrm>
            <a:custGeom>
              <a:avLst/>
              <a:gdLst/>
              <a:ahLst/>
              <a:cxnLst/>
              <a:rect l="l" t="t" r="r" b="b"/>
              <a:pathLst>
                <a:path w="455" h="651" extrusionOk="0">
                  <a:moveTo>
                    <a:pt x="226" y="1"/>
                  </a:moveTo>
                  <a:cubicBezTo>
                    <a:pt x="96" y="1"/>
                    <a:pt x="0" y="131"/>
                    <a:pt x="0" y="326"/>
                  </a:cubicBezTo>
                  <a:cubicBezTo>
                    <a:pt x="0" y="521"/>
                    <a:pt x="96" y="651"/>
                    <a:pt x="226" y="651"/>
                  </a:cubicBezTo>
                  <a:cubicBezTo>
                    <a:pt x="356" y="651"/>
                    <a:pt x="455" y="521"/>
                    <a:pt x="455" y="326"/>
                  </a:cubicBezTo>
                  <a:cubicBezTo>
                    <a:pt x="455" y="131"/>
                    <a:pt x="356" y="1"/>
                    <a:pt x="226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4199450" y="1380625"/>
              <a:ext cx="6525" cy="6525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1"/>
                  </a:moveTo>
                  <a:cubicBezTo>
                    <a:pt x="31" y="1"/>
                    <a:pt x="0" y="35"/>
                    <a:pt x="0" y="131"/>
                  </a:cubicBezTo>
                  <a:cubicBezTo>
                    <a:pt x="0" y="196"/>
                    <a:pt x="31" y="261"/>
                    <a:pt x="130" y="261"/>
                  </a:cubicBezTo>
                  <a:cubicBezTo>
                    <a:pt x="195" y="261"/>
                    <a:pt x="260" y="196"/>
                    <a:pt x="260" y="131"/>
                  </a:cubicBezTo>
                  <a:cubicBezTo>
                    <a:pt x="260" y="35"/>
                    <a:pt x="195" y="1"/>
                    <a:pt x="1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4169350" y="1371725"/>
              <a:ext cx="139725" cy="47225"/>
            </a:xfrm>
            <a:custGeom>
              <a:avLst/>
              <a:gdLst/>
              <a:ahLst/>
              <a:cxnLst/>
              <a:rect l="l" t="t" r="r" b="b"/>
              <a:pathLst>
                <a:path w="5589" h="1889" extrusionOk="0">
                  <a:moveTo>
                    <a:pt x="4483" y="147"/>
                  </a:moveTo>
                  <a:cubicBezTo>
                    <a:pt x="4727" y="147"/>
                    <a:pt x="4983" y="192"/>
                    <a:pt x="5103" y="357"/>
                  </a:cubicBezTo>
                  <a:cubicBezTo>
                    <a:pt x="5298" y="617"/>
                    <a:pt x="5199" y="1365"/>
                    <a:pt x="4908" y="1560"/>
                  </a:cubicBezTo>
                  <a:cubicBezTo>
                    <a:pt x="4690" y="1697"/>
                    <a:pt x="4465" y="1753"/>
                    <a:pt x="4257" y="1753"/>
                  </a:cubicBezTo>
                  <a:cubicBezTo>
                    <a:pt x="3969" y="1753"/>
                    <a:pt x="3712" y="1646"/>
                    <a:pt x="3543" y="1495"/>
                  </a:cubicBezTo>
                  <a:cubicBezTo>
                    <a:pt x="3413" y="1365"/>
                    <a:pt x="3283" y="1202"/>
                    <a:pt x="3250" y="846"/>
                  </a:cubicBezTo>
                  <a:lnTo>
                    <a:pt x="3250" y="487"/>
                  </a:lnTo>
                  <a:cubicBezTo>
                    <a:pt x="3283" y="456"/>
                    <a:pt x="3315" y="357"/>
                    <a:pt x="3413" y="292"/>
                  </a:cubicBezTo>
                  <a:cubicBezTo>
                    <a:pt x="3543" y="196"/>
                    <a:pt x="3803" y="162"/>
                    <a:pt x="4224" y="162"/>
                  </a:cubicBezTo>
                  <a:cubicBezTo>
                    <a:pt x="4304" y="154"/>
                    <a:pt x="4393" y="147"/>
                    <a:pt x="4483" y="147"/>
                  </a:cubicBezTo>
                  <a:close/>
                  <a:moveTo>
                    <a:pt x="1365" y="162"/>
                  </a:moveTo>
                  <a:cubicBezTo>
                    <a:pt x="1789" y="162"/>
                    <a:pt x="2049" y="196"/>
                    <a:pt x="2179" y="292"/>
                  </a:cubicBezTo>
                  <a:cubicBezTo>
                    <a:pt x="2275" y="357"/>
                    <a:pt x="2309" y="456"/>
                    <a:pt x="2340" y="521"/>
                  </a:cubicBezTo>
                  <a:cubicBezTo>
                    <a:pt x="2374" y="586"/>
                    <a:pt x="2374" y="781"/>
                    <a:pt x="2340" y="846"/>
                  </a:cubicBezTo>
                  <a:cubicBezTo>
                    <a:pt x="2309" y="1235"/>
                    <a:pt x="2179" y="1365"/>
                    <a:pt x="2049" y="1495"/>
                  </a:cubicBezTo>
                  <a:cubicBezTo>
                    <a:pt x="1892" y="1652"/>
                    <a:pt x="1617" y="1773"/>
                    <a:pt x="1317" y="1773"/>
                  </a:cubicBezTo>
                  <a:cubicBezTo>
                    <a:pt x="1119" y="1773"/>
                    <a:pt x="909" y="1721"/>
                    <a:pt x="715" y="1592"/>
                  </a:cubicBezTo>
                  <a:cubicBezTo>
                    <a:pt x="424" y="1397"/>
                    <a:pt x="294" y="651"/>
                    <a:pt x="489" y="391"/>
                  </a:cubicBezTo>
                  <a:cubicBezTo>
                    <a:pt x="651" y="162"/>
                    <a:pt x="1074" y="162"/>
                    <a:pt x="1365" y="162"/>
                  </a:cubicBezTo>
                  <a:close/>
                  <a:moveTo>
                    <a:pt x="1269" y="1"/>
                  </a:moveTo>
                  <a:cubicBezTo>
                    <a:pt x="1105" y="1"/>
                    <a:pt x="521" y="32"/>
                    <a:pt x="196" y="66"/>
                  </a:cubicBezTo>
                  <a:cubicBezTo>
                    <a:pt x="99" y="97"/>
                    <a:pt x="1" y="196"/>
                    <a:pt x="1" y="292"/>
                  </a:cubicBezTo>
                  <a:cubicBezTo>
                    <a:pt x="34" y="357"/>
                    <a:pt x="34" y="422"/>
                    <a:pt x="99" y="456"/>
                  </a:cubicBezTo>
                  <a:cubicBezTo>
                    <a:pt x="131" y="487"/>
                    <a:pt x="196" y="552"/>
                    <a:pt x="196" y="682"/>
                  </a:cubicBezTo>
                  <a:cubicBezTo>
                    <a:pt x="229" y="877"/>
                    <a:pt x="359" y="1527"/>
                    <a:pt x="619" y="1722"/>
                  </a:cubicBezTo>
                  <a:cubicBezTo>
                    <a:pt x="770" y="1816"/>
                    <a:pt x="996" y="1889"/>
                    <a:pt x="1268" y="1889"/>
                  </a:cubicBezTo>
                  <a:cubicBezTo>
                    <a:pt x="1465" y="1889"/>
                    <a:pt x="1686" y="1850"/>
                    <a:pt x="1919" y="1755"/>
                  </a:cubicBezTo>
                  <a:cubicBezTo>
                    <a:pt x="1984" y="1722"/>
                    <a:pt x="2145" y="1625"/>
                    <a:pt x="2210" y="1560"/>
                  </a:cubicBezTo>
                  <a:cubicBezTo>
                    <a:pt x="2309" y="1430"/>
                    <a:pt x="2504" y="1171"/>
                    <a:pt x="2569" y="812"/>
                  </a:cubicBezTo>
                  <a:cubicBezTo>
                    <a:pt x="2569" y="812"/>
                    <a:pt x="2600" y="586"/>
                    <a:pt x="2795" y="586"/>
                  </a:cubicBezTo>
                  <a:cubicBezTo>
                    <a:pt x="2807" y="584"/>
                    <a:pt x="2818" y="583"/>
                    <a:pt x="2829" y="583"/>
                  </a:cubicBezTo>
                  <a:cubicBezTo>
                    <a:pt x="2994" y="583"/>
                    <a:pt x="3024" y="812"/>
                    <a:pt x="3024" y="812"/>
                  </a:cubicBezTo>
                  <a:cubicBezTo>
                    <a:pt x="3089" y="1171"/>
                    <a:pt x="3283" y="1430"/>
                    <a:pt x="3413" y="1527"/>
                  </a:cubicBezTo>
                  <a:cubicBezTo>
                    <a:pt x="3478" y="1592"/>
                    <a:pt x="3640" y="1722"/>
                    <a:pt x="3705" y="1722"/>
                  </a:cubicBezTo>
                  <a:cubicBezTo>
                    <a:pt x="3932" y="1828"/>
                    <a:pt x="4148" y="1869"/>
                    <a:pt x="4340" y="1869"/>
                  </a:cubicBezTo>
                  <a:cubicBezTo>
                    <a:pt x="4614" y="1869"/>
                    <a:pt x="4838" y="1785"/>
                    <a:pt x="4973" y="1690"/>
                  </a:cubicBezTo>
                  <a:cubicBezTo>
                    <a:pt x="5264" y="1495"/>
                    <a:pt x="5363" y="846"/>
                    <a:pt x="5394" y="617"/>
                  </a:cubicBezTo>
                  <a:cubicBezTo>
                    <a:pt x="5428" y="521"/>
                    <a:pt x="5459" y="456"/>
                    <a:pt x="5524" y="391"/>
                  </a:cubicBezTo>
                  <a:cubicBezTo>
                    <a:pt x="5558" y="391"/>
                    <a:pt x="5589" y="326"/>
                    <a:pt x="5589" y="292"/>
                  </a:cubicBezTo>
                  <a:lnTo>
                    <a:pt x="5589" y="196"/>
                  </a:lnTo>
                  <a:cubicBezTo>
                    <a:pt x="5589" y="131"/>
                    <a:pt x="5524" y="66"/>
                    <a:pt x="5459" y="32"/>
                  </a:cubicBezTo>
                  <a:cubicBezTo>
                    <a:pt x="5168" y="1"/>
                    <a:pt x="4484" y="1"/>
                    <a:pt x="4323" y="1"/>
                  </a:cubicBezTo>
                  <a:cubicBezTo>
                    <a:pt x="4063" y="1"/>
                    <a:pt x="3478" y="66"/>
                    <a:pt x="3315" y="162"/>
                  </a:cubicBezTo>
                  <a:cubicBezTo>
                    <a:pt x="3183" y="250"/>
                    <a:pt x="3096" y="264"/>
                    <a:pt x="3054" y="264"/>
                  </a:cubicBezTo>
                  <a:cubicBezTo>
                    <a:pt x="3034" y="264"/>
                    <a:pt x="3024" y="261"/>
                    <a:pt x="3024" y="261"/>
                  </a:cubicBezTo>
                  <a:lnTo>
                    <a:pt x="2569" y="261"/>
                  </a:lnTo>
                  <a:cubicBezTo>
                    <a:pt x="2569" y="261"/>
                    <a:pt x="2558" y="264"/>
                    <a:pt x="2538" y="264"/>
                  </a:cubicBezTo>
                  <a:cubicBezTo>
                    <a:pt x="2495" y="264"/>
                    <a:pt x="2407" y="250"/>
                    <a:pt x="2275" y="162"/>
                  </a:cubicBezTo>
                  <a:cubicBezTo>
                    <a:pt x="2114" y="66"/>
                    <a:pt x="1529" y="1"/>
                    <a:pt x="1269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4278200" y="1374975"/>
              <a:ext cx="875" cy="2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34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3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4296900" y="1398500"/>
              <a:ext cx="1650" cy="4900"/>
            </a:xfrm>
            <a:custGeom>
              <a:avLst/>
              <a:gdLst/>
              <a:ahLst/>
              <a:cxnLst/>
              <a:rect l="l" t="t" r="r" b="b"/>
              <a:pathLst>
                <a:path w="66" h="196" extrusionOk="0">
                  <a:moveTo>
                    <a:pt x="66" y="1"/>
                  </a:moveTo>
                  <a:cubicBezTo>
                    <a:pt x="66" y="66"/>
                    <a:pt x="32" y="131"/>
                    <a:pt x="1" y="196"/>
                  </a:cubicBezTo>
                  <a:cubicBezTo>
                    <a:pt x="32" y="131"/>
                    <a:pt x="66" y="66"/>
                    <a:pt x="66" y="1"/>
                  </a:cubicBezTo>
                  <a:close/>
                </a:path>
              </a:pathLst>
            </a:custGeom>
            <a:solidFill>
              <a:srgbClr val="123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4296900" y="140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123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4296900" y="140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123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4270925" y="1374975"/>
              <a:ext cx="5675" cy="825"/>
            </a:xfrm>
            <a:custGeom>
              <a:avLst/>
              <a:gdLst/>
              <a:ahLst/>
              <a:cxnLst/>
              <a:rect l="l" t="t" r="r" b="b"/>
              <a:pathLst>
                <a:path w="227" h="33" extrusionOk="0">
                  <a:moveTo>
                    <a:pt x="226" y="1"/>
                  </a:moveTo>
                  <a:cubicBezTo>
                    <a:pt x="195" y="1"/>
                    <a:pt x="195" y="1"/>
                    <a:pt x="161" y="32"/>
                  </a:cubicBezTo>
                  <a:lnTo>
                    <a:pt x="0" y="32"/>
                  </a:lnTo>
                  <a:lnTo>
                    <a:pt x="0" y="32"/>
                  </a:lnTo>
                  <a:lnTo>
                    <a:pt x="161" y="32"/>
                  </a:lnTo>
                  <a:cubicBezTo>
                    <a:pt x="195" y="1"/>
                    <a:pt x="195" y="1"/>
                    <a:pt x="226" y="1"/>
                  </a:cubicBezTo>
                  <a:close/>
                </a:path>
              </a:pathLst>
            </a:custGeom>
            <a:solidFill>
              <a:srgbClr val="123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4207575" y="1375775"/>
              <a:ext cx="3250" cy="850"/>
            </a:xfrm>
            <a:custGeom>
              <a:avLst/>
              <a:gdLst/>
              <a:ahLst/>
              <a:cxnLst/>
              <a:rect l="l" t="t" r="r" b="b"/>
              <a:pathLst>
                <a:path w="130" h="34" extrusionOk="0">
                  <a:moveTo>
                    <a:pt x="0" y="0"/>
                  </a:moveTo>
                  <a:cubicBezTo>
                    <a:pt x="23" y="0"/>
                    <a:pt x="65" y="0"/>
                    <a:pt x="99" y="14"/>
                  </a:cubicBezTo>
                  <a:lnTo>
                    <a:pt x="99" y="14"/>
                  </a:lnTo>
                  <a:cubicBezTo>
                    <a:pt x="96" y="7"/>
                    <a:pt x="96" y="0"/>
                    <a:pt x="96" y="0"/>
                  </a:cubicBezTo>
                  <a:close/>
                  <a:moveTo>
                    <a:pt x="99" y="14"/>
                  </a:moveTo>
                  <a:cubicBezTo>
                    <a:pt x="103" y="23"/>
                    <a:pt x="111" y="34"/>
                    <a:pt x="130" y="34"/>
                  </a:cubicBezTo>
                  <a:cubicBezTo>
                    <a:pt x="121" y="25"/>
                    <a:pt x="111" y="19"/>
                    <a:pt x="99" y="14"/>
                  </a:cubicBezTo>
                  <a:close/>
                </a:path>
              </a:pathLst>
            </a:custGeom>
            <a:solidFill>
              <a:srgbClr val="F9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4207575" y="1375775"/>
              <a:ext cx="2425" cy="25"/>
            </a:xfrm>
            <a:custGeom>
              <a:avLst/>
              <a:gdLst/>
              <a:ahLst/>
              <a:cxnLst/>
              <a:rect l="l" t="t" r="r" b="b"/>
              <a:pathLst>
                <a:path w="97" h="1" extrusionOk="0">
                  <a:moveTo>
                    <a:pt x="96" y="0"/>
                  </a:moveTo>
                  <a:lnTo>
                    <a:pt x="96" y="0"/>
                  </a:lnTo>
                  <a:lnTo>
                    <a:pt x="96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23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4200225" y="1375775"/>
              <a:ext cx="5750" cy="25"/>
            </a:xfrm>
            <a:custGeom>
              <a:avLst/>
              <a:gdLst/>
              <a:ahLst/>
              <a:cxnLst/>
              <a:rect l="l" t="t" r="r" b="b"/>
              <a:pathLst>
                <a:path w="230" h="1" extrusionOk="0">
                  <a:moveTo>
                    <a:pt x="0" y="0"/>
                  </a:moveTo>
                  <a:lnTo>
                    <a:pt x="0" y="0"/>
                  </a:lnTo>
                  <a:lnTo>
                    <a:pt x="130" y="0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13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4200225" y="1375775"/>
              <a:ext cx="5750" cy="25"/>
            </a:xfrm>
            <a:custGeom>
              <a:avLst/>
              <a:gdLst/>
              <a:ahLst/>
              <a:cxnLst/>
              <a:rect l="l" t="t" r="r" b="b"/>
              <a:pathLst>
                <a:path w="230" h="1" extrusionOk="0">
                  <a:moveTo>
                    <a:pt x="0" y="0"/>
                  </a:moveTo>
                  <a:lnTo>
                    <a:pt x="130" y="0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13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123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4261175" y="1497600"/>
              <a:ext cx="60900" cy="217700"/>
            </a:xfrm>
            <a:custGeom>
              <a:avLst/>
              <a:gdLst/>
              <a:ahLst/>
              <a:cxnLst/>
              <a:rect l="l" t="t" r="r" b="b"/>
              <a:pathLst>
                <a:path w="2436" h="8708" extrusionOk="0">
                  <a:moveTo>
                    <a:pt x="876" y="0"/>
                  </a:moveTo>
                  <a:lnTo>
                    <a:pt x="845" y="294"/>
                  </a:lnTo>
                  <a:cubicBezTo>
                    <a:pt x="1300" y="359"/>
                    <a:pt x="1721" y="780"/>
                    <a:pt x="1916" y="1300"/>
                  </a:cubicBezTo>
                  <a:cubicBezTo>
                    <a:pt x="2111" y="1820"/>
                    <a:pt x="2111" y="2438"/>
                    <a:pt x="2046" y="2924"/>
                  </a:cubicBezTo>
                  <a:cubicBezTo>
                    <a:pt x="1851" y="4939"/>
                    <a:pt x="1136" y="6888"/>
                    <a:pt x="0" y="8546"/>
                  </a:cubicBezTo>
                  <a:lnTo>
                    <a:pt x="260" y="8708"/>
                  </a:lnTo>
                  <a:cubicBezTo>
                    <a:pt x="1430" y="7018"/>
                    <a:pt x="2145" y="5038"/>
                    <a:pt x="2371" y="2958"/>
                  </a:cubicBezTo>
                  <a:cubicBezTo>
                    <a:pt x="2405" y="2438"/>
                    <a:pt x="2436" y="1789"/>
                    <a:pt x="2210" y="1204"/>
                  </a:cubicBezTo>
                  <a:cubicBezTo>
                    <a:pt x="1981" y="554"/>
                    <a:pt x="1461" y="65"/>
                    <a:pt x="876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4145825" y="1502475"/>
              <a:ext cx="46300" cy="131600"/>
            </a:xfrm>
            <a:custGeom>
              <a:avLst/>
              <a:gdLst/>
              <a:ahLst/>
              <a:cxnLst/>
              <a:rect l="l" t="t" r="r" b="b"/>
              <a:pathLst>
                <a:path w="1852" h="5264" extrusionOk="0">
                  <a:moveTo>
                    <a:pt x="1851" y="0"/>
                  </a:moveTo>
                  <a:cubicBezTo>
                    <a:pt x="877" y="879"/>
                    <a:pt x="261" y="2243"/>
                    <a:pt x="66" y="3834"/>
                  </a:cubicBezTo>
                  <a:cubicBezTo>
                    <a:pt x="32" y="4289"/>
                    <a:pt x="1" y="4744"/>
                    <a:pt x="1" y="5264"/>
                  </a:cubicBezTo>
                  <a:lnTo>
                    <a:pt x="326" y="5264"/>
                  </a:lnTo>
                  <a:cubicBezTo>
                    <a:pt x="292" y="4744"/>
                    <a:pt x="326" y="4289"/>
                    <a:pt x="391" y="3868"/>
                  </a:cubicBezTo>
                  <a:cubicBezTo>
                    <a:pt x="552" y="2340"/>
                    <a:pt x="942" y="1495"/>
                    <a:pt x="1786" y="489"/>
                  </a:cubicBezTo>
                  <a:lnTo>
                    <a:pt x="1851" y="0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4239200" y="1704700"/>
              <a:ext cx="39875" cy="39100"/>
            </a:xfrm>
            <a:custGeom>
              <a:avLst/>
              <a:gdLst/>
              <a:ahLst/>
              <a:cxnLst/>
              <a:rect l="l" t="t" r="r" b="b"/>
              <a:pathLst>
                <a:path w="1595" h="1564" extrusionOk="0">
                  <a:moveTo>
                    <a:pt x="809" y="0"/>
                  </a:moveTo>
                  <a:cubicBezTo>
                    <a:pt x="789" y="0"/>
                    <a:pt x="769" y="1"/>
                    <a:pt x="749" y="3"/>
                  </a:cubicBezTo>
                  <a:cubicBezTo>
                    <a:pt x="326" y="3"/>
                    <a:pt x="1" y="392"/>
                    <a:pt x="1" y="813"/>
                  </a:cubicBezTo>
                  <a:cubicBezTo>
                    <a:pt x="33" y="1220"/>
                    <a:pt x="362" y="1564"/>
                    <a:pt x="763" y="1564"/>
                  </a:cubicBezTo>
                  <a:cubicBezTo>
                    <a:pt x="780" y="1564"/>
                    <a:pt x="797" y="1563"/>
                    <a:pt x="814" y="1562"/>
                  </a:cubicBezTo>
                  <a:cubicBezTo>
                    <a:pt x="1269" y="1562"/>
                    <a:pt x="1594" y="1172"/>
                    <a:pt x="1594" y="749"/>
                  </a:cubicBezTo>
                  <a:cubicBezTo>
                    <a:pt x="1562" y="346"/>
                    <a:pt x="1235" y="0"/>
                    <a:pt x="809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4248175" y="1714500"/>
              <a:ext cx="21150" cy="20300"/>
            </a:xfrm>
            <a:custGeom>
              <a:avLst/>
              <a:gdLst/>
              <a:ahLst/>
              <a:cxnLst/>
              <a:rect l="l" t="t" r="r" b="b"/>
              <a:pathLst>
                <a:path w="846" h="812" extrusionOk="0">
                  <a:moveTo>
                    <a:pt x="422" y="0"/>
                  </a:moveTo>
                  <a:cubicBezTo>
                    <a:pt x="195" y="0"/>
                    <a:pt x="1" y="195"/>
                    <a:pt x="32" y="421"/>
                  </a:cubicBezTo>
                  <a:cubicBezTo>
                    <a:pt x="32" y="650"/>
                    <a:pt x="227" y="811"/>
                    <a:pt x="455" y="811"/>
                  </a:cubicBezTo>
                  <a:cubicBezTo>
                    <a:pt x="681" y="811"/>
                    <a:pt x="845" y="616"/>
                    <a:pt x="845" y="390"/>
                  </a:cubicBezTo>
                  <a:cubicBezTo>
                    <a:pt x="845" y="162"/>
                    <a:pt x="650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4110875" y="1629150"/>
              <a:ext cx="79625" cy="125975"/>
            </a:xfrm>
            <a:custGeom>
              <a:avLst/>
              <a:gdLst/>
              <a:ahLst/>
              <a:cxnLst/>
              <a:rect l="l" t="t" r="r" b="b"/>
              <a:pathLst>
                <a:path w="3185" h="5039" extrusionOk="0">
                  <a:moveTo>
                    <a:pt x="1553" y="1"/>
                  </a:moveTo>
                  <a:cubicBezTo>
                    <a:pt x="1534" y="1"/>
                    <a:pt x="1514" y="1"/>
                    <a:pt x="1495" y="2"/>
                  </a:cubicBezTo>
                  <a:cubicBezTo>
                    <a:pt x="650" y="36"/>
                    <a:pt x="0" y="750"/>
                    <a:pt x="34" y="1561"/>
                  </a:cubicBezTo>
                  <a:lnTo>
                    <a:pt x="99" y="3251"/>
                  </a:lnTo>
                  <a:lnTo>
                    <a:pt x="130" y="4389"/>
                  </a:lnTo>
                  <a:cubicBezTo>
                    <a:pt x="130" y="4695"/>
                    <a:pt x="391" y="4943"/>
                    <a:pt x="692" y="4943"/>
                  </a:cubicBezTo>
                  <a:cubicBezTo>
                    <a:pt x="711" y="4943"/>
                    <a:pt x="730" y="4942"/>
                    <a:pt x="749" y="4940"/>
                  </a:cubicBezTo>
                  <a:lnTo>
                    <a:pt x="944" y="4940"/>
                  </a:lnTo>
                  <a:cubicBezTo>
                    <a:pt x="1009" y="5005"/>
                    <a:pt x="1074" y="5039"/>
                    <a:pt x="1139" y="5039"/>
                  </a:cubicBezTo>
                  <a:cubicBezTo>
                    <a:pt x="1269" y="5005"/>
                    <a:pt x="1365" y="4909"/>
                    <a:pt x="1365" y="4779"/>
                  </a:cubicBezTo>
                  <a:cubicBezTo>
                    <a:pt x="1365" y="4649"/>
                    <a:pt x="1235" y="4550"/>
                    <a:pt x="1105" y="4550"/>
                  </a:cubicBezTo>
                  <a:cubicBezTo>
                    <a:pt x="1040" y="4550"/>
                    <a:pt x="975" y="4615"/>
                    <a:pt x="944" y="4680"/>
                  </a:cubicBezTo>
                  <a:lnTo>
                    <a:pt x="749" y="4680"/>
                  </a:lnTo>
                  <a:cubicBezTo>
                    <a:pt x="554" y="4680"/>
                    <a:pt x="424" y="4550"/>
                    <a:pt x="424" y="4355"/>
                  </a:cubicBezTo>
                  <a:lnTo>
                    <a:pt x="359" y="3186"/>
                  </a:lnTo>
                  <a:lnTo>
                    <a:pt x="325" y="1561"/>
                  </a:lnTo>
                  <a:cubicBezTo>
                    <a:pt x="294" y="880"/>
                    <a:pt x="814" y="295"/>
                    <a:pt x="1495" y="295"/>
                  </a:cubicBezTo>
                  <a:cubicBezTo>
                    <a:pt x="1516" y="294"/>
                    <a:pt x="1537" y="294"/>
                    <a:pt x="1558" y="294"/>
                  </a:cubicBezTo>
                  <a:cubicBezTo>
                    <a:pt x="2214" y="294"/>
                    <a:pt x="2764" y="803"/>
                    <a:pt x="2795" y="1465"/>
                  </a:cubicBezTo>
                  <a:lnTo>
                    <a:pt x="2828" y="3121"/>
                  </a:lnTo>
                  <a:lnTo>
                    <a:pt x="2893" y="4290"/>
                  </a:lnTo>
                  <a:cubicBezTo>
                    <a:pt x="2893" y="4454"/>
                    <a:pt x="2763" y="4615"/>
                    <a:pt x="2568" y="4615"/>
                  </a:cubicBezTo>
                  <a:lnTo>
                    <a:pt x="2275" y="4615"/>
                  </a:lnTo>
                  <a:cubicBezTo>
                    <a:pt x="2244" y="4550"/>
                    <a:pt x="2145" y="4519"/>
                    <a:pt x="2080" y="4519"/>
                  </a:cubicBezTo>
                  <a:cubicBezTo>
                    <a:pt x="1950" y="4519"/>
                    <a:pt x="1854" y="4649"/>
                    <a:pt x="1854" y="4779"/>
                  </a:cubicBezTo>
                  <a:cubicBezTo>
                    <a:pt x="1854" y="4909"/>
                    <a:pt x="1950" y="5005"/>
                    <a:pt x="2080" y="5005"/>
                  </a:cubicBezTo>
                  <a:cubicBezTo>
                    <a:pt x="2179" y="5005"/>
                    <a:pt x="2244" y="4940"/>
                    <a:pt x="2275" y="4909"/>
                  </a:cubicBezTo>
                  <a:lnTo>
                    <a:pt x="2600" y="4875"/>
                  </a:lnTo>
                  <a:cubicBezTo>
                    <a:pt x="2925" y="4875"/>
                    <a:pt x="3184" y="4615"/>
                    <a:pt x="3153" y="4259"/>
                  </a:cubicBezTo>
                  <a:lnTo>
                    <a:pt x="3119" y="3090"/>
                  </a:lnTo>
                  <a:lnTo>
                    <a:pt x="3054" y="1465"/>
                  </a:lnTo>
                  <a:cubicBezTo>
                    <a:pt x="3024" y="640"/>
                    <a:pt x="2371" y="1"/>
                    <a:pt x="1553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4309900" y="1916700"/>
              <a:ext cx="45525" cy="29500"/>
            </a:xfrm>
            <a:custGeom>
              <a:avLst/>
              <a:gdLst/>
              <a:ahLst/>
              <a:cxnLst/>
              <a:rect l="l" t="t" r="r" b="b"/>
              <a:pathLst>
                <a:path w="1821" h="1180" extrusionOk="0">
                  <a:moveTo>
                    <a:pt x="1795" y="1163"/>
                  </a:moveTo>
                  <a:lnTo>
                    <a:pt x="1795" y="1163"/>
                  </a:lnTo>
                  <a:cubicBezTo>
                    <a:pt x="1804" y="1166"/>
                    <a:pt x="1812" y="1168"/>
                    <a:pt x="1820" y="1171"/>
                  </a:cubicBezTo>
                  <a:cubicBezTo>
                    <a:pt x="1812" y="1168"/>
                    <a:pt x="1804" y="1165"/>
                    <a:pt x="1795" y="1163"/>
                  </a:cubicBezTo>
                  <a:close/>
                  <a:moveTo>
                    <a:pt x="326" y="1"/>
                  </a:moveTo>
                  <a:cubicBezTo>
                    <a:pt x="32" y="100"/>
                    <a:pt x="1" y="360"/>
                    <a:pt x="97" y="620"/>
                  </a:cubicBezTo>
                  <a:cubicBezTo>
                    <a:pt x="162" y="781"/>
                    <a:pt x="326" y="1074"/>
                    <a:pt x="487" y="1139"/>
                  </a:cubicBezTo>
                  <a:cubicBezTo>
                    <a:pt x="550" y="1171"/>
                    <a:pt x="638" y="1179"/>
                    <a:pt x="722" y="1179"/>
                  </a:cubicBezTo>
                  <a:cubicBezTo>
                    <a:pt x="809" y="1179"/>
                    <a:pt x="893" y="1171"/>
                    <a:pt x="942" y="1171"/>
                  </a:cubicBezTo>
                  <a:cubicBezTo>
                    <a:pt x="1137" y="1171"/>
                    <a:pt x="1332" y="1128"/>
                    <a:pt x="1527" y="1128"/>
                  </a:cubicBezTo>
                  <a:cubicBezTo>
                    <a:pt x="1616" y="1128"/>
                    <a:pt x="1706" y="1137"/>
                    <a:pt x="1795" y="1163"/>
                  </a:cubicBezTo>
                  <a:lnTo>
                    <a:pt x="1795" y="1163"/>
                  </a:lnTo>
                  <a:cubicBezTo>
                    <a:pt x="1480" y="1061"/>
                    <a:pt x="1195" y="810"/>
                    <a:pt x="942" y="620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4242650" y="1914300"/>
              <a:ext cx="169625" cy="108625"/>
            </a:xfrm>
            <a:custGeom>
              <a:avLst/>
              <a:gdLst/>
              <a:ahLst/>
              <a:cxnLst/>
              <a:rect l="l" t="t" r="r" b="b"/>
              <a:pathLst>
                <a:path w="6785" h="4345" extrusionOk="0">
                  <a:moveTo>
                    <a:pt x="5745" y="1"/>
                  </a:moveTo>
                  <a:cubicBezTo>
                    <a:pt x="4671" y="1300"/>
                    <a:pt x="2626" y="942"/>
                    <a:pt x="1227" y="1721"/>
                  </a:cubicBezTo>
                  <a:cubicBezTo>
                    <a:pt x="481" y="2111"/>
                    <a:pt x="92" y="2730"/>
                    <a:pt x="58" y="3476"/>
                  </a:cubicBezTo>
                  <a:cubicBezTo>
                    <a:pt x="1" y="3961"/>
                    <a:pt x="419" y="4344"/>
                    <a:pt x="894" y="4344"/>
                  </a:cubicBezTo>
                  <a:cubicBezTo>
                    <a:pt x="961" y="4344"/>
                    <a:pt x="1029" y="4337"/>
                    <a:pt x="1097" y="4321"/>
                  </a:cubicBezTo>
                  <a:cubicBezTo>
                    <a:pt x="1456" y="4224"/>
                    <a:pt x="1812" y="4094"/>
                    <a:pt x="2137" y="3965"/>
                  </a:cubicBezTo>
                  <a:cubicBezTo>
                    <a:pt x="2821" y="3640"/>
                    <a:pt x="3535" y="3835"/>
                    <a:pt x="4281" y="3671"/>
                  </a:cubicBezTo>
                  <a:cubicBezTo>
                    <a:pt x="5386" y="3411"/>
                    <a:pt x="6070" y="2436"/>
                    <a:pt x="6784" y="1656"/>
                  </a:cubicBezTo>
                  <a:cubicBezTo>
                    <a:pt x="6330" y="1072"/>
                    <a:pt x="6036" y="651"/>
                    <a:pt x="5745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4345650" y="1573950"/>
              <a:ext cx="228225" cy="428100"/>
            </a:xfrm>
            <a:custGeom>
              <a:avLst/>
              <a:gdLst/>
              <a:ahLst/>
              <a:cxnLst/>
              <a:rect l="l" t="t" r="r" b="b"/>
              <a:pathLst>
                <a:path w="9129" h="17124" extrusionOk="0">
                  <a:moveTo>
                    <a:pt x="2729" y="0"/>
                  </a:moveTo>
                  <a:cubicBezTo>
                    <a:pt x="1526" y="65"/>
                    <a:pt x="681" y="1334"/>
                    <a:pt x="520" y="2340"/>
                  </a:cubicBezTo>
                  <a:cubicBezTo>
                    <a:pt x="0" y="5134"/>
                    <a:pt x="1495" y="5914"/>
                    <a:pt x="1495" y="5914"/>
                  </a:cubicBezTo>
                  <a:lnTo>
                    <a:pt x="5035" y="8058"/>
                  </a:lnTo>
                  <a:cubicBezTo>
                    <a:pt x="4419" y="9422"/>
                    <a:pt x="845" y="14070"/>
                    <a:pt x="845" y="14070"/>
                  </a:cubicBezTo>
                  <a:cubicBezTo>
                    <a:pt x="1396" y="16019"/>
                    <a:pt x="3314" y="17124"/>
                    <a:pt x="3314" y="17124"/>
                  </a:cubicBezTo>
                  <a:cubicBezTo>
                    <a:pt x="3345" y="17124"/>
                    <a:pt x="3670" y="16734"/>
                    <a:pt x="3704" y="16700"/>
                  </a:cubicBezTo>
                  <a:cubicBezTo>
                    <a:pt x="4939" y="15239"/>
                    <a:pt x="9129" y="7993"/>
                    <a:pt x="8383" y="6368"/>
                  </a:cubicBezTo>
                  <a:cubicBezTo>
                    <a:pt x="8089" y="5817"/>
                    <a:pt x="2891" y="0"/>
                    <a:pt x="2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3476550" y="1703125"/>
              <a:ext cx="220950" cy="108425"/>
            </a:xfrm>
            <a:custGeom>
              <a:avLst/>
              <a:gdLst/>
              <a:ahLst/>
              <a:cxnLst/>
              <a:rect l="l" t="t" r="r" b="b"/>
              <a:pathLst>
                <a:path w="8838" h="4337" extrusionOk="0">
                  <a:moveTo>
                    <a:pt x="2535" y="1"/>
                  </a:moveTo>
                  <a:lnTo>
                    <a:pt x="0" y="2470"/>
                  </a:lnTo>
                  <a:lnTo>
                    <a:pt x="130" y="2566"/>
                  </a:lnTo>
                  <a:lnTo>
                    <a:pt x="356" y="2730"/>
                  </a:lnTo>
                  <a:cubicBezTo>
                    <a:pt x="520" y="2860"/>
                    <a:pt x="650" y="2956"/>
                    <a:pt x="811" y="3055"/>
                  </a:cubicBezTo>
                  <a:lnTo>
                    <a:pt x="1300" y="3346"/>
                  </a:lnTo>
                  <a:lnTo>
                    <a:pt x="1820" y="3574"/>
                  </a:lnTo>
                  <a:cubicBezTo>
                    <a:pt x="1981" y="3671"/>
                    <a:pt x="2145" y="3736"/>
                    <a:pt x="2340" y="3801"/>
                  </a:cubicBezTo>
                  <a:cubicBezTo>
                    <a:pt x="2405" y="3834"/>
                    <a:pt x="2501" y="3866"/>
                    <a:pt x="2600" y="3899"/>
                  </a:cubicBezTo>
                  <a:lnTo>
                    <a:pt x="2859" y="3964"/>
                  </a:lnTo>
                  <a:lnTo>
                    <a:pt x="3119" y="4060"/>
                  </a:lnTo>
                  <a:lnTo>
                    <a:pt x="3249" y="4094"/>
                  </a:lnTo>
                  <a:lnTo>
                    <a:pt x="3379" y="4125"/>
                  </a:lnTo>
                  <a:cubicBezTo>
                    <a:pt x="3540" y="4159"/>
                    <a:pt x="3735" y="4190"/>
                    <a:pt x="3899" y="4224"/>
                  </a:cubicBezTo>
                  <a:cubicBezTo>
                    <a:pt x="4383" y="4301"/>
                    <a:pt x="4863" y="4336"/>
                    <a:pt x="5335" y="4336"/>
                  </a:cubicBezTo>
                  <a:cubicBezTo>
                    <a:pt x="6259" y="4336"/>
                    <a:pt x="7154" y="4200"/>
                    <a:pt x="7993" y="3964"/>
                  </a:cubicBezTo>
                  <a:cubicBezTo>
                    <a:pt x="8479" y="3834"/>
                    <a:pt x="8838" y="3379"/>
                    <a:pt x="8838" y="2826"/>
                  </a:cubicBezTo>
                  <a:cubicBezTo>
                    <a:pt x="8804" y="2176"/>
                    <a:pt x="8284" y="1690"/>
                    <a:pt x="7668" y="1690"/>
                  </a:cubicBezTo>
                  <a:lnTo>
                    <a:pt x="7634" y="1690"/>
                  </a:lnTo>
                  <a:cubicBezTo>
                    <a:pt x="6529" y="1690"/>
                    <a:pt x="5490" y="1560"/>
                    <a:pt x="4580" y="1235"/>
                  </a:cubicBezTo>
                  <a:cubicBezTo>
                    <a:pt x="4125" y="1071"/>
                    <a:pt x="3704" y="845"/>
                    <a:pt x="3314" y="585"/>
                  </a:cubicBezTo>
                  <a:cubicBezTo>
                    <a:pt x="3021" y="422"/>
                    <a:pt x="2794" y="227"/>
                    <a:pt x="2535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358875" y="1508925"/>
              <a:ext cx="181050" cy="255950"/>
            </a:xfrm>
            <a:custGeom>
              <a:avLst/>
              <a:gdLst/>
              <a:ahLst/>
              <a:cxnLst/>
              <a:rect l="l" t="t" r="r" b="b"/>
              <a:pathLst>
                <a:path w="7242" h="10238" extrusionOk="0">
                  <a:moveTo>
                    <a:pt x="1097" y="0"/>
                  </a:moveTo>
                  <a:cubicBezTo>
                    <a:pt x="0" y="0"/>
                    <a:pt x="129" y="1554"/>
                    <a:pt x="320" y="2700"/>
                  </a:cubicBezTo>
                  <a:cubicBezTo>
                    <a:pt x="354" y="2861"/>
                    <a:pt x="354" y="2926"/>
                    <a:pt x="385" y="3025"/>
                  </a:cubicBezTo>
                  <a:cubicBezTo>
                    <a:pt x="419" y="3121"/>
                    <a:pt x="419" y="3220"/>
                    <a:pt x="450" y="3316"/>
                  </a:cubicBezTo>
                  <a:cubicBezTo>
                    <a:pt x="484" y="3480"/>
                    <a:pt x="549" y="3675"/>
                    <a:pt x="580" y="3836"/>
                  </a:cubicBezTo>
                  <a:cubicBezTo>
                    <a:pt x="679" y="4195"/>
                    <a:pt x="809" y="4520"/>
                    <a:pt x="939" y="4845"/>
                  </a:cubicBezTo>
                  <a:cubicBezTo>
                    <a:pt x="1198" y="5526"/>
                    <a:pt x="1490" y="6175"/>
                    <a:pt x="1848" y="6794"/>
                  </a:cubicBezTo>
                  <a:cubicBezTo>
                    <a:pt x="2204" y="7410"/>
                    <a:pt x="2594" y="8028"/>
                    <a:pt x="3049" y="8613"/>
                  </a:cubicBezTo>
                  <a:cubicBezTo>
                    <a:pt x="3504" y="9164"/>
                    <a:pt x="4058" y="9684"/>
                    <a:pt x="4609" y="10173"/>
                  </a:cubicBezTo>
                  <a:lnTo>
                    <a:pt x="4707" y="10238"/>
                  </a:lnTo>
                  <a:lnTo>
                    <a:pt x="7242" y="7769"/>
                  </a:lnTo>
                  <a:cubicBezTo>
                    <a:pt x="7143" y="7670"/>
                    <a:pt x="7047" y="7540"/>
                    <a:pt x="6948" y="7444"/>
                  </a:cubicBezTo>
                  <a:cubicBezTo>
                    <a:pt x="6363" y="6825"/>
                    <a:pt x="5908" y="6110"/>
                    <a:pt x="5552" y="5364"/>
                  </a:cubicBezTo>
                  <a:cubicBezTo>
                    <a:pt x="5292" y="4746"/>
                    <a:pt x="4349" y="1726"/>
                    <a:pt x="4188" y="1432"/>
                  </a:cubicBezTo>
                  <a:cubicBezTo>
                    <a:pt x="3699" y="457"/>
                    <a:pt x="2433" y="67"/>
                    <a:pt x="1165" y="2"/>
                  </a:cubicBezTo>
                  <a:cubicBezTo>
                    <a:pt x="1142" y="1"/>
                    <a:pt x="1119" y="0"/>
                    <a:pt x="1097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3293750" y="2189625"/>
              <a:ext cx="186850" cy="295675"/>
            </a:xfrm>
            <a:custGeom>
              <a:avLst/>
              <a:gdLst/>
              <a:ahLst/>
              <a:cxnLst/>
              <a:rect l="l" t="t" r="r" b="b"/>
              <a:pathLst>
                <a:path w="7474" h="11827" extrusionOk="0">
                  <a:moveTo>
                    <a:pt x="7182" y="0"/>
                  </a:moveTo>
                  <a:lnTo>
                    <a:pt x="1" y="294"/>
                  </a:lnTo>
                  <a:lnTo>
                    <a:pt x="1009" y="11827"/>
                  </a:lnTo>
                  <a:lnTo>
                    <a:pt x="6499" y="11827"/>
                  </a:lnTo>
                  <a:cubicBezTo>
                    <a:pt x="6824" y="9521"/>
                    <a:pt x="7182" y="6987"/>
                    <a:pt x="7312" y="5654"/>
                  </a:cubicBezTo>
                  <a:cubicBezTo>
                    <a:pt x="7474" y="3899"/>
                    <a:pt x="7409" y="2114"/>
                    <a:pt x="7312" y="1040"/>
                  </a:cubicBezTo>
                  <a:cubicBezTo>
                    <a:pt x="7247" y="390"/>
                    <a:pt x="7182" y="0"/>
                    <a:pt x="7182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3293750" y="2189625"/>
              <a:ext cx="182825" cy="295675"/>
            </a:xfrm>
            <a:custGeom>
              <a:avLst/>
              <a:gdLst/>
              <a:ahLst/>
              <a:cxnLst/>
              <a:rect l="l" t="t" r="r" b="b"/>
              <a:pathLst>
                <a:path w="7313" h="11827" extrusionOk="0">
                  <a:moveTo>
                    <a:pt x="7182" y="0"/>
                  </a:moveTo>
                  <a:lnTo>
                    <a:pt x="1" y="294"/>
                  </a:lnTo>
                  <a:lnTo>
                    <a:pt x="1009" y="11827"/>
                  </a:lnTo>
                  <a:lnTo>
                    <a:pt x="1854" y="11827"/>
                  </a:lnTo>
                  <a:cubicBezTo>
                    <a:pt x="1885" y="10852"/>
                    <a:pt x="2015" y="9877"/>
                    <a:pt x="2080" y="8936"/>
                  </a:cubicBezTo>
                  <a:cubicBezTo>
                    <a:pt x="2210" y="7182"/>
                    <a:pt x="2309" y="5459"/>
                    <a:pt x="2439" y="3738"/>
                  </a:cubicBezTo>
                  <a:cubicBezTo>
                    <a:pt x="2504" y="2633"/>
                    <a:pt x="3349" y="1724"/>
                    <a:pt x="4419" y="1529"/>
                  </a:cubicBezTo>
                  <a:lnTo>
                    <a:pt x="7312" y="1040"/>
                  </a:lnTo>
                  <a:cubicBezTo>
                    <a:pt x="7247" y="390"/>
                    <a:pt x="7182" y="0"/>
                    <a:pt x="7182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3137800" y="2177475"/>
              <a:ext cx="203950" cy="307825"/>
            </a:xfrm>
            <a:custGeom>
              <a:avLst/>
              <a:gdLst/>
              <a:ahLst/>
              <a:cxnLst/>
              <a:rect l="l" t="t" r="r" b="b"/>
              <a:pathLst>
                <a:path w="8158" h="12313" extrusionOk="0">
                  <a:moveTo>
                    <a:pt x="295" y="0"/>
                  </a:moveTo>
                  <a:lnTo>
                    <a:pt x="295" y="0"/>
                  </a:lnTo>
                  <a:cubicBezTo>
                    <a:pt x="360" y="195"/>
                    <a:pt x="1" y="6659"/>
                    <a:pt x="131" y="8448"/>
                  </a:cubicBezTo>
                  <a:cubicBezTo>
                    <a:pt x="165" y="9292"/>
                    <a:pt x="360" y="10883"/>
                    <a:pt x="555" y="12313"/>
                  </a:cubicBezTo>
                  <a:lnTo>
                    <a:pt x="6663" y="12313"/>
                  </a:lnTo>
                  <a:cubicBezTo>
                    <a:pt x="7214" y="7894"/>
                    <a:pt x="8157" y="520"/>
                    <a:pt x="8157" y="520"/>
                  </a:cubicBezTo>
                  <a:lnTo>
                    <a:pt x="6109" y="39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3137800" y="2177475"/>
              <a:ext cx="204725" cy="307825"/>
            </a:xfrm>
            <a:custGeom>
              <a:avLst/>
              <a:gdLst/>
              <a:ahLst/>
              <a:cxnLst/>
              <a:rect l="l" t="t" r="r" b="b"/>
              <a:pathLst>
                <a:path w="8189" h="12313" extrusionOk="0">
                  <a:moveTo>
                    <a:pt x="295" y="0"/>
                  </a:moveTo>
                  <a:lnTo>
                    <a:pt x="295" y="0"/>
                  </a:lnTo>
                  <a:cubicBezTo>
                    <a:pt x="360" y="195"/>
                    <a:pt x="1" y="6659"/>
                    <a:pt x="131" y="8448"/>
                  </a:cubicBezTo>
                  <a:cubicBezTo>
                    <a:pt x="165" y="9292"/>
                    <a:pt x="360" y="10883"/>
                    <a:pt x="555" y="12313"/>
                  </a:cubicBezTo>
                  <a:lnTo>
                    <a:pt x="1106" y="12313"/>
                  </a:lnTo>
                  <a:cubicBezTo>
                    <a:pt x="1009" y="10137"/>
                    <a:pt x="976" y="7894"/>
                    <a:pt x="1171" y="5685"/>
                  </a:cubicBezTo>
                  <a:cubicBezTo>
                    <a:pt x="1296" y="4053"/>
                    <a:pt x="1907" y="2299"/>
                    <a:pt x="3795" y="2299"/>
                  </a:cubicBezTo>
                  <a:cubicBezTo>
                    <a:pt x="3861" y="2299"/>
                    <a:pt x="3929" y="2301"/>
                    <a:pt x="3998" y="2306"/>
                  </a:cubicBezTo>
                  <a:lnTo>
                    <a:pt x="7897" y="2600"/>
                  </a:lnTo>
                  <a:lnTo>
                    <a:pt x="8188" y="910"/>
                  </a:lnTo>
                  <a:lnTo>
                    <a:pt x="6109" y="390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3124025" y="1488700"/>
              <a:ext cx="371200" cy="725325"/>
            </a:xfrm>
            <a:custGeom>
              <a:avLst/>
              <a:gdLst/>
              <a:ahLst/>
              <a:cxnLst/>
              <a:rect l="l" t="t" r="r" b="b"/>
              <a:pathLst>
                <a:path w="14848" h="29013" extrusionOk="0">
                  <a:moveTo>
                    <a:pt x="8869" y="0"/>
                  </a:moveTo>
                  <a:lnTo>
                    <a:pt x="4646" y="32"/>
                  </a:lnTo>
                  <a:lnTo>
                    <a:pt x="2241" y="650"/>
                  </a:lnTo>
                  <a:cubicBezTo>
                    <a:pt x="2241" y="650"/>
                    <a:pt x="2210" y="4484"/>
                    <a:pt x="2306" y="6594"/>
                  </a:cubicBezTo>
                  <a:cubicBezTo>
                    <a:pt x="2340" y="7148"/>
                    <a:pt x="2371" y="7569"/>
                    <a:pt x="2436" y="7798"/>
                  </a:cubicBezTo>
                  <a:cubicBezTo>
                    <a:pt x="2665" y="8902"/>
                    <a:pt x="3151" y="14166"/>
                    <a:pt x="3151" y="14881"/>
                  </a:cubicBezTo>
                  <a:cubicBezTo>
                    <a:pt x="3151" y="15302"/>
                    <a:pt x="2145" y="19395"/>
                    <a:pt x="1267" y="22904"/>
                  </a:cubicBezTo>
                  <a:cubicBezTo>
                    <a:pt x="586" y="25602"/>
                    <a:pt x="1" y="27972"/>
                    <a:pt x="1" y="27972"/>
                  </a:cubicBezTo>
                  <a:cubicBezTo>
                    <a:pt x="1" y="27972"/>
                    <a:pt x="3671" y="28786"/>
                    <a:pt x="6465" y="28981"/>
                  </a:cubicBezTo>
                  <a:cubicBezTo>
                    <a:pt x="6779" y="29003"/>
                    <a:pt x="7127" y="29012"/>
                    <a:pt x="7497" y="29012"/>
                  </a:cubicBezTo>
                  <a:cubicBezTo>
                    <a:pt x="10459" y="29012"/>
                    <a:pt x="14847" y="28396"/>
                    <a:pt x="14847" y="28396"/>
                  </a:cubicBezTo>
                  <a:cubicBezTo>
                    <a:pt x="14847" y="28396"/>
                    <a:pt x="14587" y="25763"/>
                    <a:pt x="14296" y="24952"/>
                  </a:cubicBezTo>
                  <a:cubicBezTo>
                    <a:pt x="14036" y="24139"/>
                    <a:pt x="12412" y="14587"/>
                    <a:pt x="12412" y="14587"/>
                  </a:cubicBezTo>
                  <a:cubicBezTo>
                    <a:pt x="12412" y="14587"/>
                    <a:pt x="14392" y="8414"/>
                    <a:pt x="14296" y="8123"/>
                  </a:cubicBezTo>
                  <a:cubicBezTo>
                    <a:pt x="14133" y="7504"/>
                    <a:pt x="11858" y="1105"/>
                    <a:pt x="11208" y="746"/>
                  </a:cubicBezTo>
                  <a:cubicBezTo>
                    <a:pt x="10559" y="356"/>
                    <a:pt x="8869" y="0"/>
                    <a:pt x="8869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3164650" y="1599150"/>
              <a:ext cx="316800" cy="490625"/>
            </a:xfrm>
            <a:custGeom>
              <a:avLst/>
              <a:gdLst/>
              <a:ahLst/>
              <a:cxnLst/>
              <a:rect l="l" t="t" r="r" b="b"/>
              <a:pathLst>
                <a:path w="12672" h="19625" extrusionOk="0">
                  <a:moveTo>
                    <a:pt x="1526" y="1"/>
                  </a:moveTo>
                  <a:lnTo>
                    <a:pt x="681" y="2176"/>
                  </a:lnTo>
                  <a:cubicBezTo>
                    <a:pt x="715" y="2730"/>
                    <a:pt x="746" y="3151"/>
                    <a:pt x="811" y="3380"/>
                  </a:cubicBezTo>
                  <a:cubicBezTo>
                    <a:pt x="1040" y="4484"/>
                    <a:pt x="1526" y="9748"/>
                    <a:pt x="1526" y="10463"/>
                  </a:cubicBezTo>
                  <a:cubicBezTo>
                    <a:pt x="1526" y="10884"/>
                    <a:pt x="876" y="13938"/>
                    <a:pt x="0" y="17415"/>
                  </a:cubicBezTo>
                  <a:lnTo>
                    <a:pt x="6888" y="19625"/>
                  </a:lnTo>
                  <a:lnTo>
                    <a:pt x="9389" y="10463"/>
                  </a:lnTo>
                  <a:lnTo>
                    <a:pt x="10787" y="10169"/>
                  </a:lnTo>
                  <a:cubicBezTo>
                    <a:pt x="10787" y="10169"/>
                    <a:pt x="12573" y="5134"/>
                    <a:pt x="12671" y="3705"/>
                  </a:cubicBezTo>
                  <a:lnTo>
                    <a:pt x="12671" y="3705"/>
                  </a:lnTo>
                  <a:cubicBezTo>
                    <a:pt x="12350" y="4301"/>
                    <a:pt x="11705" y="4525"/>
                    <a:pt x="10998" y="4525"/>
                  </a:cubicBezTo>
                  <a:cubicBezTo>
                    <a:pt x="10704" y="4525"/>
                    <a:pt x="10400" y="4486"/>
                    <a:pt x="10103" y="4419"/>
                  </a:cubicBezTo>
                  <a:cubicBezTo>
                    <a:pt x="9529" y="4275"/>
                    <a:pt x="8904" y="3980"/>
                    <a:pt x="8317" y="3980"/>
                  </a:cubicBezTo>
                  <a:cubicBezTo>
                    <a:pt x="8240" y="3980"/>
                    <a:pt x="8164" y="3985"/>
                    <a:pt x="8089" y="3996"/>
                  </a:cubicBezTo>
                  <a:cubicBezTo>
                    <a:pt x="6724" y="4160"/>
                    <a:pt x="6075" y="4906"/>
                    <a:pt x="4905" y="4906"/>
                  </a:cubicBezTo>
                  <a:cubicBezTo>
                    <a:pt x="3964" y="4906"/>
                    <a:pt x="3086" y="4874"/>
                    <a:pt x="2729" y="3640"/>
                  </a:cubicBezTo>
                  <a:cubicBezTo>
                    <a:pt x="2600" y="3185"/>
                    <a:pt x="1526" y="1"/>
                    <a:pt x="1526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3141900" y="1699025"/>
              <a:ext cx="312700" cy="364750"/>
            </a:xfrm>
            <a:custGeom>
              <a:avLst/>
              <a:gdLst/>
              <a:ahLst/>
              <a:cxnLst/>
              <a:rect l="l" t="t" r="r" b="b"/>
              <a:pathLst>
                <a:path w="12508" h="14590" extrusionOk="0">
                  <a:moveTo>
                    <a:pt x="4874" y="1"/>
                  </a:moveTo>
                  <a:lnTo>
                    <a:pt x="2145" y="6304"/>
                  </a:lnTo>
                  <a:lnTo>
                    <a:pt x="682" y="9716"/>
                  </a:lnTo>
                  <a:lnTo>
                    <a:pt x="1" y="11307"/>
                  </a:lnTo>
                  <a:lnTo>
                    <a:pt x="7668" y="14590"/>
                  </a:lnTo>
                  <a:lnTo>
                    <a:pt x="9129" y="11177"/>
                  </a:lnTo>
                  <a:lnTo>
                    <a:pt x="9454" y="10397"/>
                  </a:lnTo>
                  <a:lnTo>
                    <a:pt x="12508" y="3284"/>
                  </a:lnTo>
                  <a:lnTo>
                    <a:pt x="4874" y="1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3158925" y="1856600"/>
              <a:ext cx="219325" cy="123675"/>
            </a:xfrm>
            <a:custGeom>
              <a:avLst/>
              <a:gdLst/>
              <a:ahLst/>
              <a:cxnLst/>
              <a:rect l="l" t="t" r="r" b="b"/>
              <a:pathLst>
                <a:path w="8773" h="4947" extrusionOk="0">
                  <a:moveTo>
                    <a:pt x="1464" y="1"/>
                  </a:moveTo>
                  <a:lnTo>
                    <a:pt x="1" y="3413"/>
                  </a:lnTo>
                  <a:cubicBezTo>
                    <a:pt x="520" y="3445"/>
                    <a:pt x="1040" y="3543"/>
                    <a:pt x="1560" y="3575"/>
                  </a:cubicBezTo>
                  <a:cubicBezTo>
                    <a:pt x="2015" y="3640"/>
                    <a:pt x="2470" y="3608"/>
                    <a:pt x="2894" y="3705"/>
                  </a:cubicBezTo>
                  <a:cubicBezTo>
                    <a:pt x="3899" y="3899"/>
                    <a:pt x="4843" y="4159"/>
                    <a:pt x="5818" y="4419"/>
                  </a:cubicBezTo>
                  <a:cubicBezTo>
                    <a:pt x="5948" y="4453"/>
                    <a:pt x="6044" y="4484"/>
                    <a:pt x="6142" y="4549"/>
                  </a:cubicBezTo>
                  <a:cubicBezTo>
                    <a:pt x="6564" y="4679"/>
                    <a:pt x="6953" y="4809"/>
                    <a:pt x="7377" y="4874"/>
                  </a:cubicBezTo>
                  <a:cubicBezTo>
                    <a:pt x="7464" y="4874"/>
                    <a:pt x="7882" y="4947"/>
                    <a:pt x="8170" y="4947"/>
                  </a:cubicBezTo>
                  <a:cubicBezTo>
                    <a:pt x="8315" y="4947"/>
                    <a:pt x="8426" y="4929"/>
                    <a:pt x="8448" y="4874"/>
                  </a:cubicBezTo>
                  <a:lnTo>
                    <a:pt x="8773" y="4094"/>
                  </a:lnTo>
                  <a:lnTo>
                    <a:pt x="8482" y="3283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262125" y="1876100"/>
              <a:ext cx="158375" cy="104350"/>
            </a:xfrm>
            <a:custGeom>
              <a:avLst/>
              <a:gdLst/>
              <a:ahLst/>
              <a:cxnLst/>
              <a:rect l="l" t="t" r="r" b="b"/>
              <a:pathLst>
                <a:path w="6335" h="4174" extrusionOk="0">
                  <a:moveTo>
                    <a:pt x="941" y="1"/>
                  </a:moveTo>
                  <a:cubicBezTo>
                    <a:pt x="681" y="619"/>
                    <a:pt x="325" y="1204"/>
                    <a:pt x="0" y="1820"/>
                  </a:cubicBezTo>
                  <a:cubicBezTo>
                    <a:pt x="845" y="2145"/>
                    <a:pt x="1461" y="2405"/>
                    <a:pt x="1461" y="2405"/>
                  </a:cubicBezTo>
                  <a:cubicBezTo>
                    <a:pt x="1690" y="2633"/>
                    <a:pt x="1755" y="2958"/>
                    <a:pt x="1981" y="3184"/>
                  </a:cubicBezTo>
                  <a:cubicBezTo>
                    <a:pt x="2241" y="3444"/>
                    <a:pt x="2534" y="3639"/>
                    <a:pt x="2825" y="3803"/>
                  </a:cubicBezTo>
                  <a:cubicBezTo>
                    <a:pt x="3272" y="4025"/>
                    <a:pt x="3793" y="4173"/>
                    <a:pt x="4304" y="4173"/>
                  </a:cubicBezTo>
                  <a:cubicBezTo>
                    <a:pt x="4463" y="4173"/>
                    <a:pt x="4621" y="4159"/>
                    <a:pt x="4775" y="4128"/>
                  </a:cubicBezTo>
                  <a:cubicBezTo>
                    <a:pt x="5328" y="3998"/>
                    <a:pt x="5749" y="3218"/>
                    <a:pt x="5978" y="2795"/>
                  </a:cubicBezTo>
                  <a:cubicBezTo>
                    <a:pt x="6043" y="2665"/>
                    <a:pt x="6108" y="2535"/>
                    <a:pt x="6139" y="2405"/>
                  </a:cubicBezTo>
                  <a:cubicBezTo>
                    <a:pt x="6173" y="2049"/>
                    <a:pt x="5749" y="1560"/>
                    <a:pt x="5555" y="1269"/>
                  </a:cubicBezTo>
                  <a:cubicBezTo>
                    <a:pt x="5718" y="1269"/>
                    <a:pt x="5879" y="1235"/>
                    <a:pt x="5978" y="1204"/>
                  </a:cubicBezTo>
                  <a:cubicBezTo>
                    <a:pt x="6139" y="1105"/>
                    <a:pt x="6334" y="780"/>
                    <a:pt x="6303" y="619"/>
                  </a:cubicBezTo>
                  <a:cubicBezTo>
                    <a:pt x="6303" y="585"/>
                    <a:pt x="6269" y="554"/>
                    <a:pt x="6238" y="554"/>
                  </a:cubicBezTo>
                  <a:cubicBezTo>
                    <a:pt x="6187" y="557"/>
                    <a:pt x="6136" y="559"/>
                    <a:pt x="6086" y="559"/>
                  </a:cubicBezTo>
                  <a:cubicBezTo>
                    <a:pt x="5654" y="559"/>
                    <a:pt x="5247" y="449"/>
                    <a:pt x="4840" y="390"/>
                  </a:cubicBezTo>
                  <a:cubicBezTo>
                    <a:pt x="4713" y="375"/>
                    <a:pt x="4590" y="368"/>
                    <a:pt x="4470" y="368"/>
                  </a:cubicBezTo>
                  <a:cubicBezTo>
                    <a:pt x="3847" y="368"/>
                    <a:pt x="3289" y="557"/>
                    <a:pt x="2664" y="749"/>
                  </a:cubicBezTo>
                  <a:cubicBezTo>
                    <a:pt x="2664" y="749"/>
                    <a:pt x="1820" y="424"/>
                    <a:pt x="941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3262125" y="1876100"/>
              <a:ext cx="72275" cy="76375"/>
            </a:xfrm>
            <a:custGeom>
              <a:avLst/>
              <a:gdLst/>
              <a:ahLst/>
              <a:cxnLst/>
              <a:rect l="l" t="t" r="r" b="b"/>
              <a:pathLst>
                <a:path w="2891" h="3055" extrusionOk="0">
                  <a:moveTo>
                    <a:pt x="941" y="1"/>
                  </a:moveTo>
                  <a:cubicBezTo>
                    <a:pt x="681" y="619"/>
                    <a:pt x="325" y="1204"/>
                    <a:pt x="0" y="1820"/>
                  </a:cubicBezTo>
                  <a:cubicBezTo>
                    <a:pt x="845" y="2145"/>
                    <a:pt x="1461" y="2405"/>
                    <a:pt x="1461" y="2405"/>
                  </a:cubicBezTo>
                  <a:cubicBezTo>
                    <a:pt x="1625" y="2600"/>
                    <a:pt x="1721" y="2828"/>
                    <a:pt x="1885" y="3055"/>
                  </a:cubicBezTo>
                  <a:cubicBezTo>
                    <a:pt x="1949" y="2763"/>
                    <a:pt x="2014" y="2439"/>
                    <a:pt x="2111" y="2179"/>
                  </a:cubicBezTo>
                  <a:cubicBezTo>
                    <a:pt x="2274" y="1659"/>
                    <a:pt x="2534" y="1105"/>
                    <a:pt x="2890" y="684"/>
                  </a:cubicBezTo>
                  <a:lnTo>
                    <a:pt x="2890" y="684"/>
                  </a:lnTo>
                  <a:cubicBezTo>
                    <a:pt x="2825" y="715"/>
                    <a:pt x="2760" y="715"/>
                    <a:pt x="2664" y="749"/>
                  </a:cubicBezTo>
                  <a:cubicBezTo>
                    <a:pt x="2664" y="749"/>
                    <a:pt x="1820" y="424"/>
                    <a:pt x="941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3255625" y="1487500"/>
              <a:ext cx="128350" cy="97700"/>
            </a:xfrm>
            <a:custGeom>
              <a:avLst/>
              <a:gdLst/>
              <a:ahLst/>
              <a:cxnLst/>
              <a:rect l="l" t="t" r="r" b="b"/>
              <a:pathLst>
                <a:path w="5134" h="3908" extrusionOk="0">
                  <a:moveTo>
                    <a:pt x="2566" y="1"/>
                  </a:moveTo>
                  <a:cubicBezTo>
                    <a:pt x="2426" y="1"/>
                    <a:pt x="2285" y="4"/>
                    <a:pt x="2145" y="15"/>
                  </a:cubicBezTo>
                  <a:cubicBezTo>
                    <a:pt x="1721" y="15"/>
                    <a:pt x="1300" y="15"/>
                    <a:pt x="876" y="48"/>
                  </a:cubicBezTo>
                  <a:cubicBezTo>
                    <a:pt x="585" y="80"/>
                    <a:pt x="291" y="80"/>
                    <a:pt x="0" y="80"/>
                  </a:cubicBezTo>
                  <a:lnTo>
                    <a:pt x="0" y="1348"/>
                  </a:lnTo>
                  <a:cubicBezTo>
                    <a:pt x="0" y="1348"/>
                    <a:pt x="377" y="3908"/>
                    <a:pt x="2538" y="3908"/>
                  </a:cubicBezTo>
                  <a:cubicBezTo>
                    <a:pt x="2661" y="3908"/>
                    <a:pt x="2790" y="3900"/>
                    <a:pt x="2924" y="3882"/>
                  </a:cubicBezTo>
                  <a:cubicBezTo>
                    <a:pt x="5134" y="3622"/>
                    <a:pt x="4419" y="1543"/>
                    <a:pt x="4419" y="1543"/>
                  </a:cubicBezTo>
                  <a:lnTo>
                    <a:pt x="4385" y="210"/>
                  </a:lnTo>
                  <a:cubicBezTo>
                    <a:pt x="4094" y="80"/>
                    <a:pt x="3735" y="48"/>
                    <a:pt x="3410" y="15"/>
                  </a:cubicBezTo>
                  <a:cubicBezTo>
                    <a:pt x="3130" y="15"/>
                    <a:pt x="2848" y="1"/>
                    <a:pt x="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3267775" y="1413125"/>
              <a:ext cx="105600" cy="159050"/>
            </a:xfrm>
            <a:custGeom>
              <a:avLst/>
              <a:gdLst/>
              <a:ahLst/>
              <a:cxnLst/>
              <a:rect l="l" t="t" r="r" b="b"/>
              <a:pathLst>
                <a:path w="4224" h="6362" extrusionOk="0">
                  <a:moveTo>
                    <a:pt x="0" y="1"/>
                  </a:moveTo>
                  <a:lnTo>
                    <a:pt x="0" y="4159"/>
                  </a:lnTo>
                  <a:cubicBezTo>
                    <a:pt x="0" y="4159"/>
                    <a:pt x="320" y="6361"/>
                    <a:pt x="2078" y="6361"/>
                  </a:cubicBezTo>
                  <a:cubicBezTo>
                    <a:pt x="2182" y="6361"/>
                    <a:pt x="2291" y="6353"/>
                    <a:pt x="2404" y="6337"/>
                  </a:cubicBezTo>
                  <a:cubicBezTo>
                    <a:pt x="4224" y="6109"/>
                    <a:pt x="3639" y="4323"/>
                    <a:pt x="3639" y="4323"/>
                  </a:cubicBezTo>
                  <a:lnTo>
                    <a:pt x="3478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3348225" y="1353875"/>
              <a:ext cx="67400" cy="241300"/>
            </a:xfrm>
            <a:custGeom>
              <a:avLst/>
              <a:gdLst/>
              <a:ahLst/>
              <a:cxnLst/>
              <a:rect l="l" t="t" r="r" b="b"/>
              <a:pathLst>
                <a:path w="2696" h="9652" extrusionOk="0">
                  <a:moveTo>
                    <a:pt x="390" y="0"/>
                  </a:moveTo>
                  <a:lnTo>
                    <a:pt x="0" y="9648"/>
                  </a:lnTo>
                  <a:cubicBezTo>
                    <a:pt x="0" y="9648"/>
                    <a:pt x="39" y="9651"/>
                    <a:pt x="108" y="9651"/>
                  </a:cubicBezTo>
                  <a:cubicBezTo>
                    <a:pt x="576" y="9651"/>
                    <a:pt x="2417" y="9503"/>
                    <a:pt x="2500" y="7179"/>
                  </a:cubicBezTo>
                  <a:cubicBezTo>
                    <a:pt x="2695" y="3899"/>
                    <a:pt x="2339" y="811"/>
                    <a:pt x="2339" y="811"/>
                  </a:cubicBezTo>
                  <a:lnTo>
                    <a:pt x="390" y="0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215775" y="1353875"/>
              <a:ext cx="62600" cy="241300"/>
            </a:xfrm>
            <a:custGeom>
              <a:avLst/>
              <a:gdLst/>
              <a:ahLst/>
              <a:cxnLst/>
              <a:rect l="l" t="t" r="r" b="b"/>
              <a:pathLst>
                <a:path w="2504" h="9652" extrusionOk="0">
                  <a:moveTo>
                    <a:pt x="2114" y="0"/>
                  </a:moveTo>
                  <a:lnTo>
                    <a:pt x="196" y="681"/>
                  </a:lnTo>
                  <a:cubicBezTo>
                    <a:pt x="196" y="681"/>
                    <a:pt x="1" y="3899"/>
                    <a:pt x="196" y="7179"/>
                  </a:cubicBezTo>
                  <a:cubicBezTo>
                    <a:pt x="282" y="9503"/>
                    <a:pt x="1974" y="9651"/>
                    <a:pt x="2405" y="9651"/>
                  </a:cubicBezTo>
                  <a:cubicBezTo>
                    <a:pt x="2468" y="9651"/>
                    <a:pt x="2504" y="9648"/>
                    <a:pt x="2504" y="9648"/>
                  </a:cubicBezTo>
                  <a:lnTo>
                    <a:pt x="2114" y="0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272650" y="1462700"/>
              <a:ext cx="81250" cy="56875"/>
            </a:xfrm>
            <a:custGeom>
              <a:avLst/>
              <a:gdLst/>
              <a:ahLst/>
              <a:cxnLst/>
              <a:rect l="l" t="t" r="r" b="b"/>
              <a:pathLst>
                <a:path w="3250" h="2275" extrusionOk="0">
                  <a:moveTo>
                    <a:pt x="0" y="1"/>
                  </a:moveTo>
                  <a:lnTo>
                    <a:pt x="65" y="1072"/>
                  </a:lnTo>
                  <a:cubicBezTo>
                    <a:pt x="455" y="1786"/>
                    <a:pt x="975" y="2275"/>
                    <a:pt x="1593" y="2275"/>
                  </a:cubicBezTo>
                  <a:cubicBezTo>
                    <a:pt x="2274" y="2275"/>
                    <a:pt x="2828" y="1755"/>
                    <a:pt x="3184" y="975"/>
                  </a:cubicBezTo>
                  <a:lnTo>
                    <a:pt x="3249" y="1"/>
                  </a:lnTo>
                  <a:close/>
                </a:path>
              </a:pathLst>
            </a:custGeom>
            <a:solidFill>
              <a:srgbClr val="DF93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2250" y="1462700"/>
              <a:ext cx="9775" cy="24400"/>
            </a:xfrm>
            <a:custGeom>
              <a:avLst/>
              <a:gdLst/>
              <a:ahLst/>
              <a:cxnLst/>
              <a:rect l="l" t="t" r="r" b="b"/>
              <a:pathLst>
                <a:path w="391" h="976" extrusionOk="0">
                  <a:moveTo>
                    <a:pt x="65" y="1"/>
                  </a:moveTo>
                  <a:lnTo>
                    <a:pt x="0" y="975"/>
                  </a:lnTo>
                  <a:cubicBezTo>
                    <a:pt x="164" y="682"/>
                    <a:pt x="294" y="357"/>
                    <a:pt x="390" y="1"/>
                  </a:cubicBezTo>
                  <a:close/>
                </a:path>
              </a:pathLst>
            </a:custGeom>
            <a:solidFill>
              <a:srgbClr val="0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3263750" y="1462700"/>
              <a:ext cx="10550" cy="26800"/>
            </a:xfrm>
            <a:custGeom>
              <a:avLst/>
              <a:gdLst/>
              <a:ahLst/>
              <a:cxnLst/>
              <a:rect l="l" t="t" r="r" b="b"/>
              <a:pathLst>
                <a:path w="422" h="1072" extrusionOk="0">
                  <a:moveTo>
                    <a:pt x="0" y="1"/>
                  </a:moveTo>
                  <a:cubicBezTo>
                    <a:pt x="96" y="391"/>
                    <a:pt x="260" y="747"/>
                    <a:pt x="421" y="1072"/>
                  </a:cubicBezTo>
                  <a:lnTo>
                    <a:pt x="356" y="1"/>
                  </a:lnTo>
                  <a:close/>
                </a:path>
              </a:pathLst>
            </a:custGeom>
            <a:solidFill>
              <a:srgbClr val="061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3242625" y="1287250"/>
              <a:ext cx="142975" cy="203875"/>
            </a:xfrm>
            <a:custGeom>
              <a:avLst/>
              <a:gdLst/>
              <a:ahLst/>
              <a:cxnLst/>
              <a:rect l="l" t="t" r="r" b="b"/>
              <a:pathLst>
                <a:path w="5719" h="8155" extrusionOk="0">
                  <a:moveTo>
                    <a:pt x="2859" y="1"/>
                  </a:moveTo>
                  <a:cubicBezTo>
                    <a:pt x="1040" y="1"/>
                    <a:pt x="0" y="1625"/>
                    <a:pt x="0" y="3671"/>
                  </a:cubicBezTo>
                  <a:cubicBezTo>
                    <a:pt x="0" y="5685"/>
                    <a:pt x="1040" y="8155"/>
                    <a:pt x="2859" y="8155"/>
                  </a:cubicBezTo>
                  <a:cubicBezTo>
                    <a:pt x="4679" y="8155"/>
                    <a:pt x="5719" y="5685"/>
                    <a:pt x="5719" y="3671"/>
                  </a:cubicBezTo>
                  <a:cubicBezTo>
                    <a:pt x="5719" y="1625"/>
                    <a:pt x="4679" y="1"/>
                    <a:pt x="2859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241775" y="1323000"/>
              <a:ext cx="142975" cy="168125"/>
            </a:xfrm>
            <a:custGeom>
              <a:avLst/>
              <a:gdLst/>
              <a:ahLst/>
              <a:cxnLst/>
              <a:rect l="l" t="t" r="r" b="b"/>
              <a:pathLst>
                <a:path w="5719" h="6725" extrusionOk="0">
                  <a:moveTo>
                    <a:pt x="2828" y="1"/>
                  </a:moveTo>
                  <a:cubicBezTo>
                    <a:pt x="2828" y="2"/>
                    <a:pt x="2828" y="3"/>
                    <a:pt x="2828" y="5"/>
                  </a:cubicBezTo>
                  <a:lnTo>
                    <a:pt x="2828" y="5"/>
                  </a:lnTo>
                  <a:cubicBezTo>
                    <a:pt x="2828" y="3"/>
                    <a:pt x="2828" y="2"/>
                    <a:pt x="2828" y="1"/>
                  </a:cubicBezTo>
                  <a:close/>
                  <a:moveTo>
                    <a:pt x="2828" y="5"/>
                  </a:moveTo>
                  <a:lnTo>
                    <a:pt x="2828" y="5"/>
                  </a:lnTo>
                  <a:cubicBezTo>
                    <a:pt x="2782" y="307"/>
                    <a:pt x="1393" y="1950"/>
                    <a:pt x="164" y="2080"/>
                  </a:cubicBezTo>
                  <a:cubicBezTo>
                    <a:pt x="1" y="2111"/>
                    <a:pt x="131" y="2631"/>
                    <a:pt x="131" y="2795"/>
                  </a:cubicBezTo>
                  <a:cubicBezTo>
                    <a:pt x="131" y="4645"/>
                    <a:pt x="1269" y="6725"/>
                    <a:pt x="2925" y="6725"/>
                  </a:cubicBezTo>
                  <a:cubicBezTo>
                    <a:pt x="4679" y="6725"/>
                    <a:pt x="5719" y="4289"/>
                    <a:pt x="5654" y="2405"/>
                  </a:cubicBezTo>
                  <a:cubicBezTo>
                    <a:pt x="5654" y="2275"/>
                    <a:pt x="5493" y="1136"/>
                    <a:pt x="5493" y="1040"/>
                  </a:cubicBezTo>
                  <a:cubicBezTo>
                    <a:pt x="5319" y="1110"/>
                    <a:pt x="5139" y="1141"/>
                    <a:pt x="4958" y="1141"/>
                  </a:cubicBezTo>
                  <a:cubicBezTo>
                    <a:pt x="3904" y="1141"/>
                    <a:pt x="2831" y="113"/>
                    <a:pt x="2828" y="5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01250" y="1414550"/>
              <a:ext cx="24875" cy="8350"/>
            </a:xfrm>
            <a:custGeom>
              <a:avLst/>
              <a:gdLst/>
              <a:ahLst/>
              <a:cxnLst/>
              <a:rect l="l" t="t" r="r" b="b"/>
              <a:pathLst>
                <a:path w="995" h="334" extrusionOk="0">
                  <a:moveTo>
                    <a:pt x="59" y="0"/>
                  </a:moveTo>
                  <a:cubicBezTo>
                    <a:pt x="17" y="0"/>
                    <a:pt x="0" y="54"/>
                    <a:pt x="26" y="107"/>
                  </a:cubicBezTo>
                  <a:cubicBezTo>
                    <a:pt x="125" y="203"/>
                    <a:pt x="221" y="268"/>
                    <a:pt x="351" y="302"/>
                  </a:cubicBezTo>
                  <a:cubicBezTo>
                    <a:pt x="416" y="333"/>
                    <a:pt x="449" y="333"/>
                    <a:pt x="514" y="333"/>
                  </a:cubicBezTo>
                  <a:cubicBezTo>
                    <a:pt x="546" y="333"/>
                    <a:pt x="611" y="333"/>
                    <a:pt x="644" y="302"/>
                  </a:cubicBezTo>
                  <a:cubicBezTo>
                    <a:pt x="774" y="268"/>
                    <a:pt x="871" y="203"/>
                    <a:pt x="969" y="107"/>
                  </a:cubicBezTo>
                  <a:cubicBezTo>
                    <a:pt x="995" y="54"/>
                    <a:pt x="978" y="0"/>
                    <a:pt x="936" y="0"/>
                  </a:cubicBezTo>
                  <a:cubicBezTo>
                    <a:pt x="926" y="0"/>
                    <a:pt x="916" y="3"/>
                    <a:pt x="904" y="9"/>
                  </a:cubicBezTo>
                  <a:cubicBezTo>
                    <a:pt x="806" y="42"/>
                    <a:pt x="676" y="74"/>
                    <a:pt x="514" y="74"/>
                  </a:cubicBezTo>
                  <a:cubicBezTo>
                    <a:pt x="351" y="74"/>
                    <a:pt x="190" y="42"/>
                    <a:pt x="91" y="9"/>
                  </a:cubicBezTo>
                  <a:cubicBezTo>
                    <a:pt x="79" y="3"/>
                    <a:pt x="69" y="0"/>
                    <a:pt x="59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27875" y="1350625"/>
              <a:ext cx="35775" cy="13000"/>
            </a:xfrm>
            <a:custGeom>
              <a:avLst/>
              <a:gdLst/>
              <a:ahLst/>
              <a:cxnLst/>
              <a:rect l="l" t="t" r="r" b="b"/>
              <a:pathLst>
                <a:path w="1431" h="520" extrusionOk="0">
                  <a:moveTo>
                    <a:pt x="749" y="0"/>
                  </a:moveTo>
                  <a:cubicBezTo>
                    <a:pt x="619" y="0"/>
                    <a:pt x="455" y="31"/>
                    <a:pt x="325" y="96"/>
                  </a:cubicBezTo>
                  <a:cubicBezTo>
                    <a:pt x="195" y="161"/>
                    <a:pt x="99" y="260"/>
                    <a:pt x="34" y="390"/>
                  </a:cubicBezTo>
                  <a:cubicBezTo>
                    <a:pt x="0" y="421"/>
                    <a:pt x="0" y="455"/>
                    <a:pt x="34" y="486"/>
                  </a:cubicBezTo>
                  <a:lnTo>
                    <a:pt x="99" y="486"/>
                  </a:lnTo>
                  <a:cubicBezTo>
                    <a:pt x="195" y="421"/>
                    <a:pt x="325" y="390"/>
                    <a:pt x="424" y="390"/>
                  </a:cubicBezTo>
                  <a:cubicBezTo>
                    <a:pt x="520" y="356"/>
                    <a:pt x="650" y="356"/>
                    <a:pt x="749" y="356"/>
                  </a:cubicBezTo>
                  <a:cubicBezTo>
                    <a:pt x="845" y="356"/>
                    <a:pt x="944" y="356"/>
                    <a:pt x="1040" y="390"/>
                  </a:cubicBezTo>
                  <a:cubicBezTo>
                    <a:pt x="1139" y="421"/>
                    <a:pt x="1269" y="455"/>
                    <a:pt x="1365" y="520"/>
                  </a:cubicBezTo>
                  <a:cubicBezTo>
                    <a:pt x="1399" y="520"/>
                    <a:pt x="1430" y="520"/>
                    <a:pt x="1430" y="486"/>
                  </a:cubicBezTo>
                  <a:lnTo>
                    <a:pt x="1430" y="455"/>
                  </a:lnTo>
                  <a:cubicBezTo>
                    <a:pt x="1399" y="325"/>
                    <a:pt x="1269" y="195"/>
                    <a:pt x="1170" y="130"/>
                  </a:cubicBezTo>
                  <a:cubicBezTo>
                    <a:pt x="1040" y="65"/>
                    <a:pt x="910" y="0"/>
                    <a:pt x="749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264525" y="1350625"/>
              <a:ext cx="36600" cy="13000"/>
            </a:xfrm>
            <a:custGeom>
              <a:avLst/>
              <a:gdLst/>
              <a:ahLst/>
              <a:cxnLst/>
              <a:rect l="l" t="t" r="r" b="b"/>
              <a:pathLst>
                <a:path w="1464" h="520" extrusionOk="0">
                  <a:moveTo>
                    <a:pt x="715" y="0"/>
                  </a:moveTo>
                  <a:cubicBezTo>
                    <a:pt x="554" y="0"/>
                    <a:pt x="424" y="65"/>
                    <a:pt x="294" y="130"/>
                  </a:cubicBezTo>
                  <a:cubicBezTo>
                    <a:pt x="164" y="195"/>
                    <a:pt x="65" y="325"/>
                    <a:pt x="34" y="455"/>
                  </a:cubicBezTo>
                  <a:cubicBezTo>
                    <a:pt x="0" y="455"/>
                    <a:pt x="0" y="486"/>
                    <a:pt x="34" y="486"/>
                  </a:cubicBezTo>
                  <a:cubicBezTo>
                    <a:pt x="34" y="520"/>
                    <a:pt x="65" y="520"/>
                    <a:pt x="99" y="520"/>
                  </a:cubicBezTo>
                  <a:cubicBezTo>
                    <a:pt x="195" y="455"/>
                    <a:pt x="294" y="421"/>
                    <a:pt x="424" y="390"/>
                  </a:cubicBezTo>
                  <a:cubicBezTo>
                    <a:pt x="520" y="356"/>
                    <a:pt x="619" y="356"/>
                    <a:pt x="715" y="356"/>
                  </a:cubicBezTo>
                  <a:cubicBezTo>
                    <a:pt x="814" y="356"/>
                    <a:pt x="944" y="356"/>
                    <a:pt x="1040" y="390"/>
                  </a:cubicBezTo>
                  <a:cubicBezTo>
                    <a:pt x="1139" y="390"/>
                    <a:pt x="1235" y="421"/>
                    <a:pt x="1365" y="486"/>
                  </a:cubicBezTo>
                  <a:lnTo>
                    <a:pt x="1430" y="486"/>
                  </a:lnTo>
                  <a:cubicBezTo>
                    <a:pt x="1430" y="455"/>
                    <a:pt x="1464" y="421"/>
                    <a:pt x="1430" y="390"/>
                  </a:cubicBezTo>
                  <a:cubicBezTo>
                    <a:pt x="1365" y="260"/>
                    <a:pt x="1235" y="161"/>
                    <a:pt x="1105" y="96"/>
                  </a:cubicBezTo>
                  <a:cubicBezTo>
                    <a:pt x="975" y="31"/>
                    <a:pt x="845" y="0"/>
                    <a:pt x="71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296225" y="1256825"/>
              <a:ext cx="111275" cy="127925"/>
            </a:xfrm>
            <a:custGeom>
              <a:avLst/>
              <a:gdLst/>
              <a:ahLst/>
              <a:cxnLst/>
              <a:rect l="l" t="t" r="r" b="b"/>
              <a:pathLst>
                <a:path w="4451" h="5117" extrusionOk="0">
                  <a:moveTo>
                    <a:pt x="1153" y="0"/>
                  </a:moveTo>
                  <a:cubicBezTo>
                    <a:pt x="991" y="0"/>
                    <a:pt x="823" y="16"/>
                    <a:pt x="650" y="48"/>
                  </a:cubicBezTo>
                  <a:cubicBezTo>
                    <a:pt x="1" y="178"/>
                    <a:pt x="617" y="2029"/>
                    <a:pt x="910" y="2388"/>
                  </a:cubicBezTo>
                  <a:cubicBezTo>
                    <a:pt x="1371" y="3020"/>
                    <a:pt x="2238" y="3449"/>
                    <a:pt x="2837" y="3449"/>
                  </a:cubicBezTo>
                  <a:cubicBezTo>
                    <a:pt x="2914" y="3449"/>
                    <a:pt x="2988" y="3442"/>
                    <a:pt x="3055" y="3427"/>
                  </a:cubicBezTo>
                  <a:lnTo>
                    <a:pt x="3055" y="3427"/>
                  </a:lnTo>
                  <a:cubicBezTo>
                    <a:pt x="3120" y="4043"/>
                    <a:pt x="3021" y="4402"/>
                    <a:pt x="3250" y="4532"/>
                  </a:cubicBezTo>
                  <a:cubicBezTo>
                    <a:pt x="3606" y="4693"/>
                    <a:pt x="4126" y="4953"/>
                    <a:pt x="4450" y="5117"/>
                  </a:cubicBezTo>
                  <a:lnTo>
                    <a:pt x="4385" y="4402"/>
                  </a:lnTo>
                  <a:cubicBezTo>
                    <a:pt x="4320" y="3557"/>
                    <a:pt x="4256" y="3167"/>
                    <a:pt x="4094" y="2518"/>
                  </a:cubicBezTo>
                  <a:cubicBezTo>
                    <a:pt x="3858" y="1514"/>
                    <a:pt x="2764" y="0"/>
                    <a:pt x="1153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3343350" y="1406625"/>
              <a:ext cx="24375" cy="17900"/>
            </a:xfrm>
            <a:custGeom>
              <a:avLst/>
              <a:gdLst/>
              <a:ahLst/>
              <a:cxnLst/>
              <a:rect l="l" t="t" r="r" b="b"/>
              <a:pathLst>
                <a:path w="975" h="716" extrusionOk="0">
                  <a:moveTo>
                    <a:pt x="486" y="1"/>
                  </a:moveTo>
                  <a:cubicBezTo>
                    <a:pt x="226" y="1"/>
                    <a:pt x="0" y="164"/>
                    <a:pt x="0" y="359"/>
                  </a:cubicBezTo>
                  <a:cubicBezTo>
                    <a:pt x="0" y="554"/>
                    <a:pt x="226" y="715"/>
                    <a:pt x="486" y="715"/>
                  </a:cubicBezTo>
                  <a:cubicBezTo>
                    <a:pt x="780" y="715"/>
                    <a:pt x="975" y="554"/>
                    <a:pt x="975" y="359"/>
                  </a:cubicBezTo>
                  <a:cubicBezTo>
                    <a:pt x="975" y="164"/>
                    <a:pt x="780" y="1"/>
                    <a:pt x="486" y="1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3262125" y="1406625"/>
              <a:ext cx="24375" cy="17900"/>
            </a:xfrm>
            <a:custGeom>
              <a:avLst/>
              <a:gdLst/>
              <a:ahLst/>
              <a:cxnLst/>
              <a:rect l="l" t="t" r="r" b="b"/>
              <a:pathLst>
                <a:path w="975" h="716" extrusionOk="0">
                  <a:moveTo>
                    <a:pt x="486" y="1"/>
                  </a:moveTo>
                  <a:cubicBezTo>
                    <a:pt x="226" y="1"/>
                    <a:pt x="0" y="164"/>
                    <a:pt x="0" y="359"/>
                  </a:cubicBezTo>
                  <a:cubicBezTo>
                    <a:pt x="0" y="554"/>
                    <a:pt x="226" y="715"/>
                    <a:pt x="486" y="715"/>
                  </a:cubicBezTo>
                  <a:cubicBezTo>
                    <a:pt x="746" y="715"/>
                    <a:pt x="975" y="554"/>
                    <a:pt x="975" y="359"/>
                  </a:cubicBezTo>
                  <a:cubicBezTo>
                    <a:pt x="975" y="164"/>
                    <a:pt x="746" y="1"/>
                    <a:pt x="486" y="1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3374200" y="1368425"/>
              <a:ext cx="21925" cy="36600"/>
            </a:xfrm>
            <a:custGeom>
              <a:avLst/>
              <a:gdLst/>
              <a:ahLst/>
              <a:cxnLst/>
              <a:rect l="l" t="t" r="r" b="b"/>
              <a:pathLst>
                <a:path w="877" h="1464" extrusionOk="0">
                  <a:moveTo>
                    <a:pt x="454" y="1"/>
                  </a:moveTo>
                  <a:cubicBezTo>
                    <a:pt x="239" y="1"/>
                    <a:pt x="32" y="314"/>
                    <a:pt x="32" y="718"/>
                  </a:cubicBezTo>
                  <a:cubicBezTo>
                    <a:pt x="1" y="1108"/>
                    <a:pt x="162" y="1432"/>
                    <a:pt x="391" y="1464"/>
                  </a:cubicBezTo>
                  <a:cubicBezTo>
                    <a:pt x="617" y="1464"/>
                    <a:pt x="845" y="1139"/>
                    <a:pt x="845" y="749"/>
                  </a:cubicBezTo>
                  <a:cubicBezTo>
                    <a:pt x="877" y="328"/>
                    <a:pt x="715" y="3"/>
                    <a:pt x="487" y="3"/>
                  </a:cubicBezTo>
                  <a:cubicBezTo>
                    <a:pt x="476" y="1"/>
                    <a:pt x="465" y="1"/>
                    <a:pt x="454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3383100" y="1377400"/>
              <a:ext cx="5750" cy="18725"/>
            </a:xfrm>
            <a:custGeom>
              <a:avLst/>
              <a:gdLst/>
              <a:ahLst/>
              <a:cxnLst/>
              <a:rect l="l" t="t" r="r" b="b"/>
              <a:pathLst>
                <a:path w="230" h="749" extrusionOk="0">
                  <a:moveTo>
                    <a:pt x="1" y="0"/>
                  </a:moveTo>
                  <a:lnTo>
                    <a:pt x="1" y="749"/>
                  </a:lnTo>
                  <a:cubicBezTo>
                    <a:pt x="100" y="749"/>
                    <a:pt x="196" y="585"/>
                    <a:pt x="229" y="390"/>
                  </a:cubicBezTo>
                  <a:cubicBezTo>
                    <a:pt x="229" y="164"/>
                    <a:pt x="131" y="0"/>
                    <a:pt x="1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3219875" y="1256500"/>
              <a:ext cx="108875" cy="134750"/>
            </a:xfrm>
            <a:custGeom>
              <a:avLst/>
              <a:gdLst/>
              <a:ahLst/>
              <a:cxnLst/>
              <a:rect l="l" t="t" r="r" b="b"/>
              <a:pathLst>
                <a:path w="4355" h="5390" extrusionOk="0">
                  <a:moveTo>
                    <a:pt x="3448" y="1"/>
                  </a:moveTo>
                  <a:cubicBezTo>
                    <a:pt x="3098" y="1"/>
                    <a:pt x="2721" y="84"/>
                    <a:pt x="2501" y="158"/>
                  </a:cubicBezTo>
                  <a:cubicBezTo>
                    <a:pt x="1365" y="482"/>
                    <a:pt x="292" y="1847"/>
                    <a:pt x="162" y="2985"/>
                  </a:cubicBezTo>
                  <a:cubicBezTo>
                    <a:pt x="97" y="3536"/>
                    <a:pt x="1" y="4381"/>
                    <a:pt x="32" y="5390"/>
                  </a:cubicBezTo>
                  <a:cubicBezTo>
                    <a:pt x="131" y="5260"/>
                    <a:pt x="682" y="4901"/>
                    <a:pt x="1136" y="4610"/>
                  </a:cubicBezTo>
                  <a:cubicBezTo>
                    <a:pt x="1885" y="4090"/>
                    <a:pt x="2665" y="3505"/>
                    <a:pt x="3216" y="2822"/>
                  </a:cubicBezTo>
                  <a:cubicBezTo>
                    <a:pt x="3445" y="2497"/>
                    <a:pt x="3575" y="2206"/>
                    <a:pt x="3704" y="1847"/>
                  </a:cubicBezTo>
                  <a:cubicBezTo>
                    <a:pt x="3801" y="1556"/>
                    <a:pt x="4354" y="386"/>
                    <a:pt x="4126" y="191"/>
                  </a:cubicBezTo>
                  <a:cubicBezTo>
                    <a:pt x="3971" y="50"/>
                    <a:pt x="3717" y="1"/>
                    <a:pt x="3448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3229625" y="1368425"/>
              <a:ext cx="21925" cy="36600"/>
            </a:xfrm>
            <a:custGeom>
              <a:avLst/>
              <a:gdLst/>
              <a:ahLst/>
              <a:cxnLst/>
              <a:rect l="l" t="t" r="r" b="b"/>
              <a:pathLst>
                <a:path w="877" h="1464" extrusionOk="0">
                  <a:moveTo>
                    <a:pt x="423" y="1"/>
                  </a:moveTo>
                  <a:cubicBezTo>
                    <a:pt x="412" y="1"/>
                    <a:pt x="401" y="1"/>
                    <a:pt x="390" y="3"/>
                  </a:cubicBezTo>
                  <a:cubicBezTo>
                    <a:pt x="162" y="3"/>
                    <a:pt x="1" y="328"/>
                    <a:pt x="32" y="749"/>
                  </a:cubicBezTo>
                  <a:cubicBezTo>
                    <a:pt x="32" y="1139"/>
                    <a:pt x="227" y="1464"/>
                    <a:pt x="487" y="1464"/>
                  </a:cubicBezTo>
                  <a:cubicBezTo>
                    <a:pt x="715" y="1432"/>
                    <a:pt x="876" y="1108"/>
                    <a:pt x="845" y="718"/>
                  </a:cubicBezTo>
                  <a:cubicBezTo>
                    <a:pt x="845" y="314"/>
                    <a:pt x="638" y="1"/>
                    <a:pt x="423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3236900" y="1377400"/>
              <a:ext cx="5750" cy="18725"/>
            </a:xfrm>
            <a:custGeom>
              <a:avLst/>
              <a:gdLst/>
              <a:ahLst/>
              <a:cxnLst/>
              <a:rect l="l" t="t" r="r" b="b"/>
              <a:pathLst>
                <a:path w="230" h="749" extrusionOk="0">
                  <a:moveTo>
                    <a:pt x="196" y="0"/>
                  </a:moveTo>
                  <a:cubicBezTo>
                    <a:pt x="99" y="0"/>
                    <a:pt x="1" y="164"/>
                    <a:pt x="1" y="390"/>
                  </a:cubicBezTo>
                  <a:cubicBezTo>
                    <a:pt x="34" y="585"/>
                    <a:pt x="131" y="749"/>
                    <a:pt x="229" y="749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3340875" y="1374975"/>
              <a:ext cx="10600" cy="16275"/>
            </a:xfrm>
            <a:custGeom>
              <a:avLst/>
              <a:gdLst/>
              <a:ahLst/>
              <a:cxnLst/>
              <a:rect l="l" t="t" r="r" b="b"/>
              <a:pathLst>
                <a:path w="424" h="651" extrusionOk="0">
                  <a:moveTo>
                    <a:pt x="195" y="1"/>
                  </a:moveTo>
                  <a:cubicBezTo>
                    <a:pt x="99" y="1"/>
                    <a:pt x="0" y="162"/>
                    <a:pt x="0" y="326"/>
                  </a:cubicBezTo>
                  <a:cubicBezTo>
                    <a:pt x="0" y="487"/>
                    <a:pt x="99" y="651"/>
                    <a:pt x="195" y="651"/>
                  </a:cubicBezTo>
                  <a:cubicBezTo>
                    <a:pt x="325" y="651"/>
                    <a:pt x="424" y="487"/>
                    <a:pt x="424" y="326"/>
                  </a:cubicBezTo>
                  <a:cubicBezTo>
                    <a:pt x="424" y="162"/>
                    <a:pt x="325" y="1"/>
                    <a:pt x="195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3336850" y="1374150"/>
              <a:ext cx="6525" cy="6500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130" y="0"/>
                  </a:moveTo>
                  <a:cubicBezTo>
                    <a:pt x="65" y="0"/>
                    <a:pt x="0" y="65"/>
                    <a:pt x="0" y="130"/>
                  </a:cubicBezTo>
                  <a:cubicBezTo>
                    <a:pt x="0" y="195"/>
                    <a:pt x="65" y="260"/>
                    <a:pt x="130" y="260"/>
                  </a:cubicBezTo>
                  <a:cubicBezTo>
                    <a:pt x="195" y="260"/>
                    <a:pt x="260" y="195"/>
                    <a:pt x="260" y="130"/>
                  </a:cubicBezTo>
                  <a:cubicBezTo>
                    <a:pt x="260" y="65"/>
                    <a:pt x="195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3278350" y="1374975"/>
              <a:ext cx="10550" cy="16275"/>
            </a:xfrm>
            <a:custGeom>
              <a:avLst/>
              <a:gdLst/>
              <a:ahLst/>
              <a:cxnLst/>
              <a:rect l="l" t="t" r="r" b="b"/>
              <a:pathLst>
                <a:path w="422" h="651" extrusionOk="0">
                  <a:moveTo>
                    <a:pt x="196" y="1"/>
                  </a:moveTo>
                  <a:cubicBezTo>
                    <a:pt x="97" y="1"/>
                    <a:pt x="1" y="162"/>
                    <a:pt x="1" y="326"/>
                  </a:cubicBezTo>
                  <a:cubicBezTo>
                    <a:pt x="1" y="487"/>
                    <a:pt x="97" y="651"/>
                    <a:pt x="196" y="651"/>
                  </a:cubicBezTo>
                  <a:cubicBezTo>
                    <a:pt x="326" y="651"/>
                    <a:pt x="422" y="487"/>
                    <a:pt x="422" y="326"/>
                  </a:cubicBezTo>
                  <a:cubicBezTo>
                    <a:pt x="422" y="162"/>
                    <a:pt x="326" y="1"/>
                    <a:pt x="196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3274275" y="1374150"/>
              <a:ext cx="6525" cy="6500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130" y="0"/>
                  </a:moveTo>
                  <a:cubicBezTo>
                    <a:pt x="65" y="0"/>
                    <a:pt x="0" y="65"/>
                    <a:pt x="0" y="130"/>
                  </a:cubicBezTo>
                  <a:cubicBezTo>
                    <a:pt x="0" y="195"/>
                    <a:pt x="65" y="260"/>
                    <a:pt x="130" y="260"/>
                  </a:cubicBezTo>
                  <a:cubicBezTo>
                    <a:pt x="195" y="260"/>
                    <a:pt x="260" y="195"/>
                    <a:pt x="260" y="130"/>
                  </a:cubicBezTo>
                  <a:cubicBezTo>
                    <a:pt x="260" y="65"/>
                    <a:pt x="195" y="0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3082575" y="1765625"/>
              <a:ext cx="236425" cy="181975"/>
            </a:xfrm>
            <a:custGeom>
              <a:avLst/>
              <a:gdLst/>
              <a:ahLst/>
              <a:cxnLst/>
              <a:rect l="l" t="t" r="r" b="b"/>
              <a:pathLst>
                <a:path w="9457" h="7279" extrusionOk="0">
                  <a:moveTo>
                    <a:pt x="390" y="1"/>
                  </a:moveTo>
                  <a:cubicBezTo>
                    <a:pt x="229" y="814"/>
                    <a:pt x="66" y="1594"/>
                    <a:pt x="34" y="1885"/>
                  </a:cubicBezTo>
                  <a:cubicBezTo>
                    <a:pt x="1" y="2764"/>
                    <a:pt x="1" y="2764"/>
                    <a:pt x="619" y="3380"/>
                  </a:cubicBezTo>
                  <a:cubicBezTo>
                    <a:pt x="1269" y="4030"/>
                    <a:pt x="8482" y="7279"/>
                    <a:pt x="8482" y="7279"/>
                  </a:cubicBezTo>
                  <a:cubicBezTo>
                    <a:pt x="8547" y="7052"/>
                    <a:pt x="8612" y="6793"/>
                    <a:pt x="8708" y="6564"/>
                  </a:cubicBezTo>
                  <a:cubicBezTo>
                    <a:pt x="9033" y="5753"/>
                    <a:pt x="9456" y="4973"/>
                    <a:pt x="9456" y="4973"/>
                  </a:cubicBezTo>
                  <a:cubicBezTo>
                    <a:pt x="7637" y="4063"/>
                    <a:pt x="3348" y="1171"/>
                    <a:pt x="3348" y="1171"/>
                  </a:cubicBezTo>
                  <a:cubicBezTo>
                    <a:pt x="3413" y="1009"/>
                    <a:pt x="3380" y="685"/>
                    <a:pt x="3445" y="490"/>
                  </a:cubicBezTo>
                  <a:lnTo>
                    <a:pt x="3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3089925" y="1765625"/>
              <a:ext cx="78775" cy="26875"/>
            </a:xfrm>
            <a:custGeom>
              <a:avLst/>
              <a:gdLst/>
              <a:ahLst/>
              <a:cxnLst/>
              <a:rect l="l" t="t" r="r" b="b"/>
              <a:pathLst>
                <a:path w="3151" h="1075" extrusionOk="0">
                  <a:moveTo>
                    <a:pt x="96" y="1"/>
                  </a:moveTo>
                  <a:cubicBezTo>
                    <a:pt x="65" y="196"/>
                    <a:pt x="32" y="360"/>
                    <a:pt x="0" y="555"/>
                  </a:cubicBezTo>
                  <a:cubicBezTo>
                    <a:pt x="1006" y="716"/>
                    <a:pt x="2046" y="879"/>
                    <a:pt x="3086" y="1074"/>
                  </a:cubicBezTo>
                  <a:cubicBezTo>
                    <a:pt x="3119" y="879"/>
                    <a:pt x="3119" y="651"/>
                    <a:pt x="3151" y="490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3088300" y="1504950"/>
              <a:ext cx="125100" cy="276950"/>
            </a:xfrm>
            <a:custGeom>
              <a:avLst/>
              <a:gdLst/>
              <a:ahLst/>
              <a:cxnLst/>
              <a:rect l="l" t="t" r="r" b="b"/>
              <a:pathLst>
                <a:path w="5004" h="11078" extrusionOk="0">
                  <a:moveTo>
                    <a:pt x="3670" y="0"/>
                  </a:moveTo>
                  <a:cubicBezTo>
                    <a:pt x="2241" y="520"/>
                    <a:pt x="1721" y="2825"/>
                    <a:pt x="1331" y="4060"/>
                  </a:cubicBezTo>
                  <a:cubicBezTo>
                    <a:pt x="876" y="5588"/>
                    <a:pt x="585" y="7148"/>
                    <a:pt x="325" y="8674"/>
                  </a:cubicBezTo>
                  <a:cubicBezTo>
                    <a:pt x="195" y="9292"/>
                    <a:pt x="97" y="9877"/>
                    <a:pt x="0" y="10462"/>
                  </a:cubicBezTo>
                  <a:lnTo>
                    <a:pt x="3444" y="11078"/>
                  </a:lnTo>
                  <a:cubicBezTo>
                    <a:pt x="3605" y="10592"/>
                    <a:pt x="3769" y="9973"/>
                    <a:pt x="3930" y="9323"/>
                  </a:cubicBezTo>
                  <a:cubicBezTo>
                    <a:pt x="4354" y="7699"/>
                    <a:pt x="4744" y="5944"/>
                    <a:pt x="4744" y="5848"/>
                  </a:cubicBezTo>
                  <a:cubicBezTo>
                    <a:pt x="5004" y="4484"/>
                    <a:pt x="5004" y="2924"/>
                    <a:pt x="4874" y="2209"/>
                  </a:cubicBezTo>
                  <a:cubicBezTo>
                    <a:pt x="4580" y="616"/>
                    <a:pt x="3670" y="0"/>
                    <a:pt x="3670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290500" y="1436725"/>
              <a:ext cx="46375" cy="31650"/>
            </a:xfrm>
            <a:custGeom>
              <a:avLst/>
              <a:gdLst/>
              <a:ahLst/>
              <a:cxnLst/>
              <a:rect l="l" t="t" r="r" b="b"/>
              <a:pathLst>
                <a:path w="1855" h="1266" extrusionOk="0">
                  <a:moveTo>
                    <a:pt x="911" y="0"/>
                  </a:moveTo>
                  <a:cubicBezTo>
                    <a:pt x="425" y="0"/>
                    <a:pt x="1" y="260"/>
                    <a:pt x="1" y="585"/>
                  </a:cubicBezTo>
                  <a:cubicBezTo>
                    <a:pt x="1" y="876"/>
                    <a:pt x="391" y="1266"/>
                    <a:pt x="879" y="1266"/>
                  </a:cubicBezTo>
                  <a:cubicBezTo>
                    <a:pt x="1399" y="1266"/>
                    <a:pt x="1854" y="876"/>
                    <a:pt x="1854" y="585"/>
                  </a:cubicBezTo>
                  <a:cubicBezTo>
                    <a:pt x="1854" y="260"/>
                    <a:pt x="1430" y="0"/>
                    <a:pt x="911" y="0"/>
                  </a:cubicBezTo>
                  <a:close/>
                </a:path>
              </a:pathLst>
            </a:custGeom>
            <a:solidFill>
              <a:srgbClr val="F79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3285775" y="1441500"/>
              <a:ext cx="55850" cy="17975"/>
            </a:xfrm>
            <a:custGeom>
              <a:avLst/>
              <a:gdLst/>
              <a:ahLst/>
              <a:cxnLst/>
              <a:rect l="l" t="t" r="r" b="b"/>
              <a:pathLst>
                <a:path w="2234" h="719" extrusionOk="0">
                  <a:moveTo>
                    <a:pt x="161" y="0"/>
                  </a:moveTo>
                  <a:cubicBezTo>
                    <a:pt x="51" y="0"/>
                    <a:pt x="0" y="173"/>
                    <a:pt x="60" y="264"/>
                  </a:cubicBezTo>
                  <a:cubicBezTo>
                    <a:pt x="289" y="524"/>
                    <a:pt x="679" y="719"/>
                    <a:pt x="1133" y="719"/>
                  </a:cubicBezTo>
                  <a:cubicBezTo>
                    <a:pt x="1588" y="719"/>
                    <a:pt x="1978" y="524"/>
                    <a:pt x="2173" y="264"/>
                  </a:cubicBezTo>
                  <a:cubicBezTo>
                    <a:pt x="2233" y="173"/>
                    <a:pt x="2182" y="0"/>
                    <a:pt x="2072" y="0"/>
                  </a:cubicBezTo>
                  <a:cubicBezTo>
                    <a:pt x="2063" y="0"/>
                    <a:pt x="2053" y="1"/>
                    <a:pt x="2043" y="4"/>
                  </a:cubicBezTo>
                  <a:cubicBezTo>
                    <a:pt x="1734" y="36"/>
                    <a:pt x="1425" y="53"/>
                    <a:pt x="1117" y="53"/>
                  </a:cubicBezTo>
                  <a:cubicBezTo>
                    <a:pt x="808" y="53"/>
                    <a:pt x="499" y="36"/>
                    <a:pt x="190" y="4"/>
                  </a:cubicBezTo>
                  <a:cubicBezTo>
                    <a:pt x="180" y="1"/>
                    <a:pt x="170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3700725" y="1388750"/>
              <a:ext cx="168125" cy="43125"/>
            </a:xfrm>
            <a:custGeom>
              <a:avLst/>
              <a:gdLst/>
              <a:ahLst/>
              <a:cxnLst/>
              <a:rect l="l" t="t" r="r" b="b"/>
              <a:pathLst>
                <a:path w="6725" h="1725" extrusionOk="0">
                  <a:moveTo>
                    <a:pt x="3686" y="48"/>
                  </a:moveTo>
                  <a:cubicBezTo>
                    <a:pt x="3536" y="48"/>
                    <a:pt x="3380" y="54"/>
                    <a:pt x="3216" y="66"/>
                  </a:cubicBezTo>
                  <a:cubicBezTo>
                    <a:pt x="2275" y="131"/>
                    <a:pt x="1170" y="1"/>
                    <a:pt x="65" y="716"/>
                  </a:cubicBezTo>
                  <a:lnTo>
                    <a:pt x="1" y="1724"/>
                  </a:lnTo>
                  <a:lnTo>
                    <a:pt x="6725" y="1724"/>
                  </a:lnTo>
                  <a:lnTo>
                    <a:pt x="6368" y="911"/>
                  </a:lnTo>
                  <a:cubicBezTo>
                    <a:pt x="6368" y="911"/>
                    <a:pt x="5560" y="48"/>
                    <a:pt x="3686" y="48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3619500" y="1409100"/>
              <a:ext cx="341950" cy="594700"/>
            </a:xfrm>
            <a:custGeom>
              <a:avLst/>
              <a:gdLst/>
              <a:ahLst/>
              <a:cxnLst/>
              <a:rect l="l" t="t" r="r" b="b"/>
              <a:pathLst>
                <a:path w="13678" h="23788" extrusionOk="0">
                  <a:moveTo>
                    <a:pt x="6530" y="0"/>
                  </a:moveTo>
                  <a:cubicBezTo>
                    <a:pt x="4320" y="32"/>
                    <a:pt x="2566" y="551"/>
                    <a:pt x="1461" y="1006"/>
                  </a:cubicBezTo>
                  <a:lnTo>
                    <a:pt x="1" y="22938"/>
                  </a:lnTo>
                  <a:cubicBezTo>
                    <a:pt x="1" y="22938"/>
                    <a:pt x="876" y="23588"/>
                    <a:pt x="1851" y="23653"/>
                  </a:cubicBezTo>
                  <a:cubicBezTo>
                    <a:pt x="2311" y="23698"/>
                    <a:pt x="4690" y="23787"/>
                    <a:pt x="7207" y="23787"/>
                  </a:cubicBezTo>
                  <a:cubicBezTo>
                    <a:pt x="10030" y="23787"/>
                    <a:pt x="13025" y="23675"/>
                    <a:pt x="13677" y="23263"/>
                  </a:cubicBezTo>
                  <a:cubicBezTo>
                    <a:pt x="13677" y="23263"/>
                    <a:pt x="12866" y="14132"/>
                    <a:pt x="12866" y="11502"/>
                  </a:cubicBezTo>
                  <a:cubicBezTo>
                    <a:pt x="12866" y="8838"/>
                    <a:pt x="10558" y="585"/>
                    <a:pt x="10558" y="585"/>
                  </a:cubicBezTo>
                  <a:cubicBezTo>
                    <a:pt x="9584" y="292"/>
                    <a:pt x="8188" y="0"/>
                    <a:pt x="6530" y="0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3619499" y="1982530"/>
              <a:ext cx="350925" cy="502777"/>
            </a:xfrm>
            <a:custGeom>
              <a:avLst/>
              <a:gdLst/>
              <a:ahLst/>
              <a:cxnLst/>
              <a:rect l="l" t="t" r="r" b="b"/>
              <a:pathLst>
                <a:path w="14037" h="20015" extrusionOk="0">
                  <a:moveTo>
                    <a:pt x="1" y="1"/>
                  </a:moveTo>
                  <a:lnTo>
                    <a:pt x="1" y="1072"/>
                  </a:lnTo>
                  <a:cubicBezTo>
                    <a:pt x="1" y="1072"/>
                    <a:pt x="357" y="1106"/>
                    <a:pt x="1006" y="1171"/>
                  </a:cubicBezTo>
                  <a:cubicBezTo>
                    <a:pt x="1006" y="1365"/>
                    <a:pt x="975" y="1722"/>
                    <a:pt x="975" y="2210"/>
                  </a:cubicBezTo>
                  <a:cubicBezTo>
                    <a:pt x="910" y="3575"/>
                    <a:pt x="845" y="5914"/>
                    <a:pt x="747" y="8513"/>
                  </a:cubicBezTo>
                  <a:lnTo>
                    <a:pt x="747" y="8773"/>
                  </a:lnTo>
                  <a:lnTo>
                    <a:pt x="747" y="8903"/>
                  </a:lnTo>
                  <a:cubicBezTo>
                    <a:pt x="650" y="10917"/>
                    <a:pt x="585" y="13062"/>
                    <a:pt x="520" y="15076"/>
                  </a:cubicBezTo>
                  <a:cubicBezTo>
                    <a:pt x="487" y="16246"/>
                    <a:pt x="422" y="17350"/>
                    <a:pt x="390" y="18356"/>
                  </a:cubicBezTo>
                  <a:cubicBezTo>
                    <a:pt x="357" y="18941"/>
                    <a:pt x="357" y="19495"/>
                    <a:pt x="325" y="20014"/>
                  </a:cubicBezTo>
                  <a:lnTo>
                    <a:pt x="5914" y="20014"/>
                  </a:lnTo>
                  <a:cubicBezTo>
                    <a:pt x="6109" y="18421"/>
                    <a:pt x="6369" y="16407"/>
                    <a:pt x="6628" y="14296"/>
                  </a:cubicBezTo>
                  <a:cubicBezTo>
                    <a:pt x="6823" y="12737"/>
                    <a:pt x="7018" y="11112"/>
                    <a:pt x="7244" y="9584"/>
                  </a:cubicBezTo>
                  <a:lnTo>
                    <a:pt x="7244" y="9779"/>
                  </a:lnTo>
                  <a:lnTo>
                    <a:pt x="7244" y="9813"/>
                  </a:lnTo>
                  <a:cubicBezTo>
                    <a:pt x="7408" y="13711"/>
                    <a:pt x="7603" y="17870"/>
                    <a:pt x="7699" y="20014"/>
                  </a:cubicBezTo>
                  <a:lnTo>
                    <a:pt x="13451" y="20014"/>
                  </a:lnTo>
                  <a:cubicBezTo>
                    <a:pt x="13516" y="17187"/>
                    <a:pt x="13581" y="14652"/>
                    <a:pt x="13612" y="12963"/>
                  </a:cubicBezTo>
                  <a:cubicBezTo>
                    <a:pt x="13646" y="11923"/>
                    <a:pt x="13646" y="11208"/>
                    <a:pt x="13646" y="10917"/>
                  </a:cubicBezTo>
                  <a:cubicBezTo>
                    <a:pt x="13581" y="9033"/>
                    <a:pt x="13646" y="1267"/>
                    <a:pt x="13646" y="1267"/>
                  </a:cubicBezTo>
                  <a:cubicBezTo>
                    <a:pt x="13776" y="1267"/>
                    <a:pt x="13906" y="1236"/>
                    <a:pt x="14036" y="1236"/>
                  </a:cubicBezTo>
                  <a:lnTo>
                    <a:pt x="14036" y="326"/>
                  </a:lnTo>
                  <a:cubicBezTo>
                    <a:pt x="14036" y="326"/>
                    <a:pt x="11507" y="511"/>
                    <a:pt x="8219" y="511"/>
                  </a:cubicBezTo>
                  <a:cubicBezTo>
                    <a:pt x="5661" y="511"/>
                    <a:pt x="2644" y="399"/>
                    <a:pt x="1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3791700" y="2010150"/>
              <a:ext cx="34125" cy="34150"/>
            </a:xfrm>
            <a:custGeom>
              <a:avLst/>
              <a:gdLst/>
              <a:ahLst/>
              <a:cxnLst/>
              <a:rect l="l" t="t" r="r" b="b"/>
              <a:pathLst>
                <a:path w="1365" h="1366" extrusionOk="0">
                  <a:moveTo>
                    <a:pt x="32" y="1"/>
                  </a:moveTo>
                  <a:lnTo>
                    <a:pt x="0" y="1331"/>
                  </a:lnTo>
                  <a:lnTo>
                    <a:pt x="1331" y="1365"/>
                  </a:lnTo>
                  <a:lnTo>
                    <a:pt x="1365" y="3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3723475" y="1322150"/>
              <a:ext cx="113725" cy="159225"/>
            </a:xfrm>
            <a:custGeom>
              <a:avLst/>
              <a:gdLst/>
              <a:ahLst/>
              <a:cxnLst/>
              <a:rect l="l" t="t" r="r" b="b"/>
              <a:pathLst>
                <a:path w="4549" h="6369" extrusionOk="0">
                  <a:moveTo>
                    <a:pt x="4515" y="1"/>
                  </a:moveTo>
                  <a:lnTo>
                    <a:pt x="0" y="100"/>
                  </a:lnTo>
                  <a:lnTo>
                    <a:pt x="31" y="4679"/>
                  </a:lnTo>
                  <a:cubicBezTo>
                    <a:pt x="31" y="5623"/>
                    <a:pt x="780" y="6369"/>
                    <a:pt x="1721" y="6369"/>
                  </a:cubicBezTo>
                  <a:lnTo>
                    <a:pt x="2890" y="6337"/>
                  </a:lnTo>
                  <a:cubicBezTo>
                    <a:pt x="3800" y="6304"/>
                    <a:pt x="4549" y="5558"/>
                    <a:pt x="4549" y="4648"/>
                  </a:cubicBezTo>
                  <a:lnTo>
                    <a:pt x="4515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3702350" y="1180825"/>
              <a:ext cx="162475" cy="229075"/>
            </a:xfrm>
            <a:custGeom>
              <a:avLst/>
              <a:gdLst/>
              <a:ahLst/>
              <a:cxnLst/>
              <a:rect l="l" t="t" r="r" b="b"/>
              <a:pathLst>
                <a:path w="6499" h="9163" extrusionOk="0">
                  <a:moveTo>
                    <a:pt x="3169" y="0"/>
                  </a:moveTo>
                  <a:cubicBezTo>
                    <a:pt x="3152" y="0"/>
                    <a:pt x="3136" y="0"/>
                    <a:pt x="3119" y="1"/>
                  </a:cubicBezTo>
                  <a:cubicBezTo>
                    <a:pt x="1136" y="34"/>
                    <a:pt x="0" y="1885"/>
                    <a:pt x="32" y="4159"/>
                  </a:cubicBezTo>
                  <a:cubicBezTo>
                    <a:pt x="96" y="6420"/>
                    <a:pt x="1316" y="9163"/>
                    <a:pt x="3245" y="9163"/>
                  </a:cubicBezTo>
                  <a:cubicBezTo>
                    <a:pt x="3257" y="9163"/>
                    <a:pt x="3269" y="9163"/>
                    <a:pt x="3281" y="9163"/>
                  </a:cubicBezTo>
                  <a:cubicBezTo>
                    <a:pt x="5230" y="9131"/>
                    <a:pt x="6498" y="6337"/>
                    <a:pt x="6433" y="4063"/>
                  </a:cubicBezTo>
                  <a:cubicBezTo>
                    <a:pt x="6400" y="1808"/>
                    <a:pt x="5091" y="0"/>
                    <a:pt x="3169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3708000" y="1227925"/>
              <a:ext cx="151950" cy="177100"/>
            </a:xfrm>
            <a:custGeom>
              <a:avLst/>
              <a:gdLst/>
              <a:ahLst/>
              <a:cxnLst/>
              <a:rect l="l" t="t" r="r" b="b"/>
              <a:pathLst>
                <a:path w="6078" h="7084" extrusionOk="0">
                  <a:moveTo>
                    <a:pt x="455" y="1"/>
                  </a:moveTo>
                  <a:cubicBezTo>
                    <a:pt x="454" y="3"/>
                    <a:pt x="453" y="6"/>
                    <a:pt x="452" y="8"/>
                  </a:cubicBezTo>
                  <a:lnTo>
                    <a:pt x="452" y="8"/>
                  </a:lnTo>
                  <a:cubicBezTo>
                    <a:pt x="453" y="6"/>
                    <a:pt x="454" y="3"/>
                    <a:pt x="455" y="1"/>
                  </a:cubicBezTo>
                  <a:close/>
                  <a:moveTo>
                    <a:pt x="5589" y="165"/>
                  </a:moveTo>
                  <a:cubicBezTo>
                    <a:pt x="5589" y="165"/>
                    <a:pt x="5589" y="165"/>
                    <a:pt x="5589" y="166"/>
                  </a:cubicBezTo>
                  <a:lnTo>
                    <a:pt x="5589" y="166"/>
                  </a:lnTo>
                  <a:cubicBezTo>
                    <a:pt x="5589" y="165"/>
                    <a:pt x="5589" y="165"/>
                    <a:pt x="5589" y="165"/>
                  </a:cubicBezTo>
                  <a:close/>
                  <a:moveTo>
                    <a:pt x="452" y="8"/>
                  </a:moveTo>
                  <a:cubicBezTo>
                    <a:pt x="163" y="626"/>
                    <a:pt x="1" y="1403"/>
                    <a:pt x="1" y="2275"/>
                  </a:cubicBezTo>
                  <a:cubicBezTo>
                    <a:pt x="34" y="3414"/>
                    <a:pt x="359" y="4648"/>
                    <a:pt x="879" y="5558"/>
                  </a:cubicBezTo>
                  <a:cubicBezTo>
                    <a:pt x="1464" y="6564"/>
                    <a:pt x="2244" y="7084"/>
                    <a:pt x="3055" y="7084"/>
                  </a:cubicBezTo>
                  <a:cubicBezTo>
                    <a:pt x="4809" y="7052"/>
                    <a:pt x="6077" y="4453"/>
                    <a:pt x="6044" y="2179"/>
                  </a:cubicBezTo>
                  <a:cubicBezTo>
                    <a:pt x="6013" y="1400"/>
                    <a:pt x="5849" y="716"/>
                    <a:pt x="5589" y="166"/>
                  </a:cubicBezTo>
                  <a:lnTo>
                    <a:pt x="5589" y="166"/>
                  </a:lnTo>
                  <a:cubicBezTo>
                    <a:pt x="5640" y="280"/>
                    <a:pt x="4322" y="467"/>
                    <a:pt x="3342" y="467"/>
                  </a:cubicBezTo>
                  <a:cubicBezTo>
                    <a:pt x="3206" y="467"/>
                    <a:pt x="3077" y="464"/>
                    <a:pt x="2958" y="456"/>
                  </a:cubicBezTo>
                  <a:cubicBezTo>
                    <a:pt x="2380" y="425"/>
                    <a:pt x="368" y="234"/>
                    <a:pt x="452" y="8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3718600" y="1349775"/>
              <a:ext cx="128350" cy="88600"/>
            </a:xfrm>
            <a:custGeom>
              <a:avLst/>
              <a:gdLst/>
              <a:ahLst/>
              <a:cxnLst/>
              <a:rect l="l" t="t" r="r" b="b"/>
              <a:pathLst>
                <a:path w="5134" h="3544" extrusionOk="0">
                  <a:moveTo>
                    <a:pt x="5134" y="0"/>
                  </a:moveTo>
                  <a:lnTo>
                    <a:pt x="0" y="99"/>
                  </a:lnTo>
                  <a:cubicBezTo>
                    <a:pt x="417" y="1902"/>
                    <a:pt x="1123" y="3543"/>
                    <a:pt x="2526" y="3543"/>
                  </a:cubicBezTo>
                  <a:cubicBezTo>
                    <a:pt x="2539" y="3543"/>
                    <a:pt x="2552" y="3543"/>
                    <a:pt x="2566" y="3543"/>
                  </a:cubicBezTo>
                  <a:cubicBezTo>
                    <a:pt x="4029" y="3543"/>
                    <a:pt x="4775" y="1820"/>
                    <a:pt x="5134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3688500" y="1267775"/>
              <a:ext cx="22000" cy="51200"/>
            </a:xfrm>
            <a:custGeom>
              <a:avLst/>
              <a:gdLst/>
              <a:ahLst/>
              <a:cxnLst/>
              <a:rect l="l" t="t" r="r" b="b"/>
              <a:pathLst>
                <a:path w="880" h="2048" extrusionOk="0">
                  <a:moveTo>
                    <a:pt x="425" y="0"/>
                  </a:moveTo>
                  <a:cubicBezTo>
                    <a:pt x="196" y="0"/>
                    <a:pt x="1" y="455"/>
                    <a:pt x="35" y="1040"/>
                  </a:cubicBezTo>
                  <a:cubicBezTo>
                    <a:pt x="35" y="1573"/>
                    <a:pt x="217" y="2047"/>
                    <a:pt x="434" y="2047"/>
                  </a:cubicBezTo>
                  <a:cubicBezTo>
                    <a:pt x="441" y="2047"/>
                    <a:pt x="448" y="2047"/>
                    <a:pt x="456" y="2046"/>
                  </a:cubicBezTo>
                  <a:cubicBezTo>
                    <a:pt x="716" y="2046"/>
                    <a:pt x="879" y="1591"/>
                    <a:pt x="879" y="1006"/>
                  </a:cubicBezTo>
                  <a:cubicBezTo>
                    <a:pt x="846" y="455"/>
                    <a:pt x="651" y="0"/>
                    <a:pt x="425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3695850" y="1278300"/>
              <a:ext cx="12175" cy="26850"/>
            </a:xfrm>
            <a:custGeom>
              <a:avLst/>
              <a:gdLst/>
              <a:ahLst/>
              <a:cxnLst/>
              <a:rect l="l" t="t" r="r" b="b"/>
              <a:pathLst>
                <a:path w="487" h="1074" extrusionOk="0">
                  <a:moveTo>
                    <a:pt x="227" y="0"/>
                  </a:moveTo>
                  <a:cubicBezTo>
                    <a:pt x="162" y="0"/>
                    <a:pt x="1" y="195"/>
                    <a:pt x="1" y="520"/>
                  </a:cubicBezTo>
                  <a:cubicBezTo>
                    <a:pt x="1" y="879"/>
                    <a:pt x="196" y="1074"/>
                    <a:pt x="260" y="1074"/>
                  </a:cubicBezTo>
                  <a:cubicBezTo>
                    <a:pt x="325" y="1074"/>
                    <a:pt x="487" y="879"/>
                    <a:pt x="487" y="520"/>
                  </a:cubicBezTo>
                  <a:cubicBezTo>
                    <a:pt x="487" y="195"/>
                    <a:pt x="292" y="0"/>
                    <a:pt x="227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3855050" y="1264525"/>
              <a:ext cx="23550" cy="52000"/>
            </a:xfrm>
            <a:custGeom>
              <a:avLst/>
              <a:gdLst/>
              <a:ahLst/>
              <a:cxnLst/>
              <a:rect l="l" t="t" r="r" b="b"/>
              <a:pathLst>
                <a:path w="942" h="2080" extrusionOk="0">
                  <a:moveTo>
                    <a:pt x="455" y="0"/>
                  </a:moveTo>
                  <a:cubicBezTo>
                    <a:pt x="195" y="0"/>
                    <a:pt x="1" y="455"/>
                    <a:pt x="1" y="1040"/>
                  </a:cubicBezTo>
                  <a:cubicBezTo>
                    <a:pt x="32" y="1625"/>
                    <a:pt x="227" y="2080"/>
                    <a:pt x="487" y="2080"/>
                  </a:cubicBezTo>
                  <a:cubicBezTo>
                    <a:pt x="746" y="2046"/>
                    <a:pt x="941" y="1591"/>
                    <a:pt x="941" y="1006"/>
                  </a:cubicBezTo>
                  <a:cubicBezTo>
                    <a:pt x="910" y="455"/>
                    <a:pt x="715" y="0"/>
                    <a:pt x="455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3859925" y="1275050"/>
              <a:ext cx="13025" cy="26850"/>
            </a:xfrm>
            <a:custGeom>
              <a:avLst/>
              <a:gdLst/>
              <a:ahLst/>
              <a:cxnLst/>
              <a:rect l="l" t="t" r="r" b="b"/>
              <a:pathLst>
                <a:path w="521" h="1074" extrusionOk="0">
                  <a:moveTo>
                    <a:pt x="260" y="0"/>
                  </a:moveTo>
                  <a:cubicBezTo>
                    <a:pt x="195" y="0"/>
                    <a:pt x="0" y="195"/>
                    <a:pt x="0" y="554"/>
                  </a:cubicBezTo>
                  <a:cubicBezTo>
                    <a:pt x="0" y="879"/>
                    <a:pt x="195" y="1074"/>
                    <a:pt x="260" y="1074"/>
                  </a:cubicBezTo>
                  <a:cubicBezTo>
                    <a:pt x="325" y="1074"/>
                    <a:pt x="520" y="879"/>
                    <a:pt x="520" y="520"/>
                  </a:cubicBezTo>
                  <a:cubicBezTo>
                    <a:pt x="487" y="195"/>
                    <a:pt x="325" y="0"/>
                    <a:pt x="260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3695850" y="1160625"/>
              <a:ext cx="174625" cy="142900"/>
            </a:xfrm>
            <a:custGeom>
              <a:avLst/>
              <a:gdLst/>
              <a:ahLst/>
              <a:cxnLst/>
              <a:rect l="l" t="t" r="r" b="b"/>
              <a:pathLst>
                <a:path w="6985" h="5716" extrusionOk="0">
                  <a:moveTo>
                    <a:pt x="3764" y="0"/>
                  </a:moveTo>
                  <a:cubicBezTo>
                    <a:pt x="2767" y="0"/>
                    <a:pt x="1916" y="354"/>
                    <a:pt x="1916" y="354"/>
                  </a:cubicBezTo>
                  <a:cubicBezTo>
                    <a:pt x="1" y="1297"/>
                    <a:pt x="162" y="3603"/>
                    <a:pt x="162" y="3603"/>
                  </a:cubicBezTo>
                  <a:lnTo>
                    <a:pt x="325" y="5716"/>
                  </a:lnTo>
                  <a:lnTo>
                    <a:pt x="812" y="5716"/>
                  </a:lnTo>
                  <a:lnTo>
                    <a:pt x="845" y="4481"/>
                  </a:lnTo>
                  <a:lnTo>
                    <a:pt x="845" y="4447"/>
                  </a:lnTo>
                  <a:cubicBezTo>
                    <a:pt x="1170" y="3863"/>
                    <a:pt x="1300" y="3213"/>
                    <a:pt x="1235" y="2563"/>
                  </a:cubicBezTo>
                  <a:lnTo>
                    <a:pt x="1235" y="2207"/>
                  </a:lnTo>
                  <a:cubicBezTo>
                    <a:pt x="1970" y="2582"/>
                    <a:pt x="2893" y="2692"/>
                    <a:pt x="3725" y="2692"/>
                  </a:cubicBezTo>
                  <a:cubicBezTo>
                    <a:pt x="4913" y="2692"/>
                    <a:pt x="5914" y="2467"/>
                    <a:pt x="5914" y="2467"/>
                  </a:cubicBezTo>
                  <a:lnTo>
                    <a:pt x="5914" y="2467"/>
                  </a:lnTo>
                  <a:lnTo>
                    <a:pt x="5849" y="2693"/>
                  </a:lnTo>
                  <a:cubicBezTo>
                    <a:pt x="5654" y="3343"/>
                    <a:pt x="5880" y="3993"/>
                    <a:pt x="6075" y="4611"/>
                  </a:cubicBezTo>
                  <a:lnTo>
                    <a:pt x="6109" y="5617"/>
                  </a:lnTo>
                  <a:lnTo>
                    <a:pt x="6693" y="5586"/>
                  </a:lnTo>
                  <a:lnTo>
                    <a:pt x="6758" y="4221"/>
                  </a:lnTo>
                  <a:cubicBezTo>
                    <a:pt x="6985" y="3863"/>
                    <a:pt x="6855" y="2857"/>
                    <a:pt x="6725" y="2272"/>
                  </a:cubicBezTo>
                  <a:cubicBezTo>
                    <a:pt x="6628" y="2108"/>
                    <a:pt x="6530" y="1882"/>
                    <a:pt x="6434" y="1622"/>
                  </a:cubicBezTo>
                  <a:cubicBezTo>
                    <a:pt x="5827" y="329"/>
                    <a:pt x="4727" y="0"/>
                    <a:pt x="3764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3703975" y="1294675"/>
              <a:ext cx="160000" cy="116975"/>
            </a:xfrm>
            <a:custGeom>
              <a:avLst/>
              <a:gdLst/>
              <a:ahLst/>
              <a:cxnLst/>
              <a:rect l="l" t="t" r="r" b="b"/>
              <a:pathLst>
                <a:path w="6400" h="4679" extrusionOk="0">
                  <a:moveTo>
                    <a:pt x="6124" y="0"/>
                  </a:moveTo>
                  <a:cubicBezTo>
                    <a:pt x="6027" y="0"/>
                    <a:pt x="5908" y="42"/>
                    <a:pt x="5784" y="125"/>
                  </a:cubicBezTo>
                  <a:cubicBezTo>
                    <a:pt x="5750" y="385"/>
                    <a:pt x="5719" y="874"/>
                    <a:pt x="5685" y="1134"/>
                  </a:cubicBezTo>
                  <a:cubicBezTo>
                    <a:pt x="5620" y="1425"/>
                    <a:pt x="5425" y="1750"/>
                    <a:pt x="5134" y="1848"/>
                  </a:cubicBezTo>
                  <a:cubicBezTo>
                    <a:pt x="5078" y="1869"/>
                    <a:pt x="5020" y="1878"/>
                    <a:pt x="4962" y="1878"/>
                  </a:cubicBezTo>
                  <a:cubicBezTo>
                    <a:pt x="4749" y="1878"/>
                    <a:pt x="4524" y="1762"/>
                    <a:pt x="4320" y="1685"/>
                  </a:cubicBezTo>
                  <a:cubicBezTo>
                    <a:pt x="3907" y="1504"/>
                    <a:pt x="3452" y="1415"/>
                    <a:pt x="2997" y="1415"/>
                  </a:cubicBezTo>
                  <a:cubicBezTo>
                    <a:pt x="2630" y="1415"/>
                    <a:pt x="2263" y="1473"/>
                    <a:pt x="1916" y="1588"/>
                  </a:cubicBezTo>
                  <a:cubicBezTo>
                    <a:pt x="1701" y="1642"/>
                    <a:pt x="1396" y="1807"/>
                    <a:pt x="1150" y="1807"/>
                  </a:cubicBezTo>
                  <a:cubicBezTo>
                    <a:pt x="1099" y="1807"/>
                    <a:pt x="1051" y="1800"/>
                    <a:pt x="1006" y="1783"/>
                  </a:cubicBezTo>
                  <a:cubicBezTo>
                    <a:pt x="780" y="1653"/>
                    <a:pt x="616" y="1360"/>
                    <a:pt x="585" y="1100"/>
                  </a:cubicBezTo>
                  <a:cubicBezTo>
                    <a:pt x="551" y="840"/>
                    <a:pt x="520" y="614"/>
                    <a:pt x="487" y="224"/>
                  </a:cubicBezTo>
                  <a:cubicBezTo>
                    <a:pt x="389" y="239"/>
                    <a:pt x="316" y="239"/>
                    <a:pt x="247" y="239"/>
                  </a:cubicBezTo>
                  <a:cubicBezTo>
                    <a:pt x="179" y="239"/>
                    <a:pt x="114" y="239"/>
                    <a:pt x="32" y="255"/>
                  </a:cubicBezTo>
                  <a:cubicBezTo>
                    <a:pt x="0" y="1718"/>
                    <a:pt x="585" y="3213"/>
                    <a:pt x="1690" y="4188"/>
                  </a:cubicBezTo>
                  <a:cubicBezTo>
                    <a:pt x="2015" y="4512"/>
                    <a:pt x="2501" y="4642"/>
                    <a:pt x="3021" y="4674"/>
                  </a:cubicBezTo>
                  <a:cubicBezTo>
                    <a:pt x="3060" y="4677"/>
                    <a:pt x="3108" y="4678"/>
                    <a:pt x="3164" y="4678"/>
                  </a:cubicBezTo>
                  <a:cubicBezTo>
                    <a:pt x="3746" y="4678"/>
                    <a:pt x="5131" y="4465"/>
                    <a:pt x="5784" y="2953"/>
                  </a:cubicBezTo>
                  <a:cubicBezTo>
                    <a:pt x="6109" y="2173"/>
                    <a:pt x="6400" y="1069"/>
                    <a:pt x="6368" y="224"/>
                  </a:cubicBezTo>
                  <a:cubicBezTo>
                    <a:pt x="6349" y="75"/>
                    <a:pt x="6256" y="0"/>
                    <a:pt x="6124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3768100" y="1317075"/>
              <a:ext cx="27350" cy="9200"/>
            </a:xfrm>
            <a:custGeom>
              <a:avLst/>
              <a:gdLst/>
              <a:ahLst/>
              <a:cxnLst/>
              <a:rect l="l" t="t" r="r" b="b"/>
              <a:pathLst>
                <a:path w="1094" h="368" extrusionOk="0">
                  <a:moveTo>
                    <a:pt x="1009" y="1"/>
                  </a:moveTo>
                  <a:cubicBezTo>
                    <a:pt x="999" y="1"/>
                    <a:pt x="987" y="3"/>
                    <a:pt x="976" y="9"/>
                  </a:cubicBezTo>
                  <a:cubicBezTo>
                    <a:pt x="879" y="43"/>
                    <a:pt x="716" y="74"/>
                    <a:pt x="554" y="74"/>
                  </a:cubicBezTo>
                  <a:cubicBezTo>
                    <a:pt x="360" y="74"/>
                    <a:pt x="230" y="43"/>
                    <a:pt x="100" y="9"/>
                  </a:cubicBezTo>
                  <a:cubicBezTo>
                    <a:pt x="35" y="9"/>
                    <a:pt x="1" y="74"/>
                    <a:pt x="35" y="108"/>
                  </a:cubicBezTo>
                  <a:cubicBezTo>
                    <a:pt x="131" y="204"/>
                    <a:pt x="261" y="303"/>
                    <a:pt x="391" y="334"/>
                  </a:cubicBezTo>
                  <a:cubicBezTo>
                    <a:pt x="456" y="367"/>
                    <a:pt x="489" y="367"/>
                    <a:pt x="554" y="367"/>
                  </a:cubicBezTo>
                  <a:cubicBezTo>
                    <a:pt x="619" y="367"/>
                    <a:pt x="651" y="367"/>
                    <a:pt x="716" y="334"/>
                  </a:cubicBezTo>
                  <a:cubicBezTo>
                    <a:pt x="846" y="303"/>
                    <a:pt x="944" y="204"/>
                    <a:pt x="1041" y="108"/>
                  </a:cubicBezTo>
                  <a:cubicBezTo>
                    <a:pt x="1094" y="54"/>
                    <a:pt x="1060" y="1"/>
                    <a:pt x="1009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3752700" y="1353875"/>
              <a:ext cx="56050" cy="18675"/>
            </a:xfrm>
            <a:custGeom>
              <a:avLst/>
              <a:gdLst/>
              <a:ahLst/>
              <a:cxnLst/>
              <a:rect l="l" t="t" r="r" b="b"/>
              <a:pathLst>
                <a:path w="2242" h="747" extrusionOk="0">
                  <a:moveTo>
                    <a:pt x="2046" y="0"/>
                  </a:moveTo>
                  <a:lnTo>
                    <a:pt x="227" y="31"/>
                  </a:lnTo>
                  <a:cubicBezTo>
                    <a:pt x="66" y="31"/>
                    <a:pt x="1" y="130"/>
                    <a:pt x="97" y="260"/>
                  </a:cubicBezTo>
                  <a:cubicBezTo>
                    <a:pt x="357" y="551"/>
                    <a:pt x="716" y="746"/>
                    <a:pt x="1137" y="746"/>
                  </a:cubicBezTo>
                  <a:cubicBezTo>
                    <a:pt x="1560" y="746"/>
                    <a:pt x="1916" y="520"/>
                    <a:pt x="2145" y="226"/>
                  </a:cubicBezTo>
                  <a:cubicBezTo>
                    <a:pt x="2241" y="96"/>
                    <a:pt x="2210" y="0"/>
                    <a:pt x="2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3809575" y="1278300"/>
              <a:ext cx="10550" cy="16275"/>
            </a:xfrm>
            <a:custGeom>
              <a:avLst/>
              <a:gdLst/>
              <a:ahLst/>
              <a:cxnLst/>
              <a:rect l="l" t="t" r="r" b="b"/>
              <a:pathLst>
                <a:path w="422" h="651" extrusionOk="0">
                  <a:moveTo>
                    <a:pt x="195" y="0"/>
                  </a:moveTo>
                  <a:cubicBezTo>
                    <a:pt x="96" y="0"/>
                    <a:pt x="0" y="164"/>
                    <a:pt x="0" y="325"/>
                  </a:cubicBezTo>
                  <a:cubicBezTo>
                    <a:pt x="0" y="489"/>
                    <a:pt x="96" y="650"/>
                    <a:pt x="226" y="650"/>
                  </a:cubicBezTo>
                  <a:cubicBezTo>
                    <a:pt x="325" y="650"/>
                    <a:pt x="421" y="489"/>
                    <a:pt x="421" y="325"/>
                  </a:cubicBezTo>
                  <a:cubicBezTo>
                    <a:pt x="421" y="130"/>
                    <a:pt x="325" y="0"/>
                    <a:pt x="19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3742125" y="1278300"/>
              <a:ext cx="10600" cy="16275"/>
            </a:xfrm>
            <a:custGeom>
              <a:avLst/>
              <a:gdLst/>
              <a:ahLst/>
              <a:cxnLst/>
              <a:rect l="l" t="t" r="r" b="b"/>
              <a:pathLst>
                <a:path w="424" h="651" extrusionOk="0">
                  <a:moveTo>
                    <a:pt x="195" y="0"/>
                  </a:moveTo>
                  <a:cubicBezTo>
                    <a:pt x="65" y="0"/>
                    <a:pt x="0" y="164"/>
                    <a:pt x="0" y="325"/>
                  </a:cubicBezTo>
                  <a:cubicBezTo>
                    <a:pt x="0" y="489"/>
                    <a:pt x="99" y="650"/>
                    <a:pt x="229" y="650"/>
                  </a:cubicBezTo>
                  <a:cubicBezTo>
                    <a:pt x="325" y="650"/>
                    <a:pt x="424" y="489"/>
                    <a:pt x="424" y="325"/>
                  </a:cubicBezTo>
                  <a:cubicBezTo>
                    <a:pt x="424" y="130"/>
                    <a:pt x="325" y="0"/>
                    <a:pt x="19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800600" y="1260100"/>
              <a:ext cx="34125" cy="14550"/>
            </a:xfrm>
            <a:custGeom>
              <a:avLst/>
              <a:gdLst/>
              <a:ahLst/>
              <a:cxnLst/>
              <a:rect l="l" t="t" r="r" b="b"/>
              <a:pathLst>
                <a:path w="1365" h="582" extrusionOk="0">
                  <a:moveTo>
                    <a:pt x="636" y="1"/>
                  </a:moveTo>
                  <a:cubicBezTo>
                    <a:pt x="544" y="1"/>
                    <a:pt x="451" y="23"/>
                    <a:pt x="359" y="47"/>
                  </a:cubicBezTo>
                  <a:cubicBezTo>
                    <a:pt x="229" y="79"/>
                    <a:pt x="99" y="144"/>
                    <a:pt x="0" y="273"/>
                  </a:cubicBezTo>
                  <a:cubicBezTo>
                    <a:pt x="0" y="273"/>
                    <a:pt x="0" y="307"/>
                    <a:pt x="34" y="338"/>
                  </a:cubicBezTo>
                  <a:lnTo>
                    <a:pt x="65" y="338"/>
                  </a:lnTo>
                  <a:cubicBezTo>
                    <a:pt x="195" y="307"/>
                    <a:pt x="294" y="307"/>
                    <a:pt x="390" y="307"/>
                  </a:cubicBezTo>
                  <a:lnTo>
                    <a:pt x="715" y="307"/>
                  </a:lnTo>
                  <a:lnTo>
                    <a:pt x="1009" y="403"/>
                  </a:lnTo>
                  <a:cubicBezTo>
                    <a:pt x="1105" y="468"/>
                    <a:pt x="1170" y="502"/>
                    <a:pt x="1300" y="567"/>
                  </a:cubicBezTo>
                  <a:cubicBezTo>
                    <a:pt x="1300" y="578"/>
                    <a:pt x="1304" y="581"/>
                    <a:pt x="1310" y="581"/>
                  </a:cubicBezTo>
                  <a:cubicBezTo>
                    <a:pt x="1322" y="581"/>
                    <a:pt x="1344" y="567"/>
                    <a:pt x="1365" y="567"/>
                  </a:cubicBezTo>
                  <a:lnTo>
                    <a:pt x="1365" y="502"/>
                  </a:lnTo>
                  <a:cubicBezTo>
                    <a:pt x="1334" y="372"/>
                    <a:pt x="1235" y="273"/>
                    <a:pt x="1139" y="177"/>
                  </a:cubicBezTo>
                  <a:cubicBezTo>
                    <a:pt x="1040" y="112"/>
                    <a:pt x="910" y="47"/>
                    <a:pt x="749" y="14"/>
                  </a:cubicBezTo>
                  <a:cubicBezTo>
                    <a:pt x="711" y="4"/>
                    <a:pt x="674" y="1"/>
                    <a:pt x="636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728350" y="1261475"/>
              <a:ext cx="34125" cy="15225"/>
            </a:xfrm>
            <a:custGeom>
              <a:avLst/>
              <a:gdLst/>
              <a:ahLst/>
              <a:cxnLst/>
              <a:rect l="l" t="t" r="r" b="b"/>
              <a:pathLst>
                <a:path w="1365" h="609" extrusionOk="0">
                  <a:moveTo>
                    <a:pt x="811" y="0"/>
                  </a:moveTo>
                  <a:cubicBezTo>
                    <a:pt x="746" y="0"/>
                    <a:pt x="681" y="8"/>
                    <a:pt x="616" y="24"/>
                  </a:cubicBezTo>
                  <a:cubicBezTo>
                    <a:pt x="455" y="57"/>
                    <a:pt x="325" y="122"/>
                    <a:pt x="226" y="218"/>
                  </a:cubicBezTo>
                  <a:cubicBezTo>
                    <a:pt x="130" y="283"/>
                    <a:pt x="31" y="413"/>
                    <a:pt x="0" y="543"/>
                  </a:cubicBezTo>
                  <a:cubicBezTo>
                    <a:pt x="0" y="543"/>
                    <a:pt x="0" y="577"/>
                    <a:pt x="31" y="577"/>
                  </a:cubicBezTo>
                  <a:cubicBezTo>
                    <a:pt x="31" y="608"/>
                    <a:pt x="65" y="608"/>
                    <a:pt x="96" y="608"/>
                  </a:cubicBezTo>
                  <a:cubicBezTo>
                    <a:pt x="195" y="512"/>
                    <a:pt x="291" y="478"/>
                    <a:pt x="390" y="413"/>
                  </a:cubicBezTo>
                  <a:lnTo>
                    <a:pt x="681" y="317"/>
                  </a:lnTo>
                  <a:cubicBezTo>
                    <a:pt x="780" y="283"/>
                    <a:pt x="876" y="283"/>
                    <a:pt x="975" y="283"/>
                  </a:cubicBezTo>
                  <a:cubicBezTo>
                    <a:pt x="1071" y="283"/>
                    <a:pt x="1201" y="283"/>
                    <a:pt x="1300" y="317"/>
                  </a:cubicBezTo>
                  <a:lnTo>
                    <a:pt x="1365" y="317"/>
                  </a:lnTo>
                  <a:lnTo>
                    <a:pt x="1365" y="252"/>
                  </a:lnTo>
                  <a:cubicBezTo>
                    <a:pt x="1266" y="122"/>
                    <a:pt x="1136" y="57"/>
                    <a:pt x="1006" y="24"/>
                  </a:cubicBezTo>
                  <a:cubicBezTo>
                    <a:pt x="941" y="8"/>
                    <a:pt x="876" y="0"/>
                    <a:pt x="811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830675" y="1309150"/>
              <a:ext cx="5675" cy="3275"/>
            </a:xfrm>
            <a:custGeom>
              <a:avLst/>
              <a:gdLst/>
              <a:ahLst/>
              <a:cxnLst/>
              <a:rect l="l" t="t" r="r" b="b"/>
              <a:pathLst>
                <a:path w="227" h="131" extrusionOk="0">
                  <a:moveTo>
                    <a:pt x="97" y="1"/>
                  </a:moveTo>
                  <a:cubicBezTo>
                    <a:pt x="32" y="1"/>
                    <a:pt x="1" y="35"/>
                    <a:pt x="1" y="66"/>
                  </a:cubicBezTo>
                  <a:cubicBezTo>
                    <a:pt x="1" y="100"/>
                    <a:pt x="32" y="131"/>
                    <a:pt x="97" y="131"/>
                  </a:cubicBezTo>
                  <a:cubicBezTo>
                    <a:pt x="162" y="131"/>
                    <a:pt x="227" y="100"/>
                    <a:pt x="227" y="66"/>
                  </a:cubicBezTo>
                  <a:cubicBezTo>
                    <a:pt x="227" y="35"/>
                    <a:pt x="162" y="1"/>
                    <a:pt x="97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3817700" y="1306750"/>
              <a:ext cx="6500" cy="2425"/>
            </a:xfrm>
            <a:custGeom>
              <a:avLst/>
              <a:gdLst/>
              <a:ahLst/>
              <a:cxnLst/>
              <a:rect l="l" t="t" r="r" b="b"/>
              <a:pathLst>
                <a:path w="260" h="97" extrusionOk="0">
                  <a:moveTo>
                    <a:pt x="130" y="1"/>
                  </a:moveTo>
                  <a:cubicBezTo>
                    <a:pt x="65" y="1"/>
                    <a:pt x="0" y="1"/>
                    <a:pt x="0" y="32"/>
                  </a:cubicBezTo>
                  <a:cubicBezTo>
                    <a:pt x="0" y="66"/>
                    <a:pt x="65" y="97"/>
                    <a:pt x="130" y="97"/>
                  </a:cubicBezTo>
                  <a:cubicBezTo>
                    <a:pt x="195" y="97"/>
                    <a:pt x="260" y="66"/>
                    <a:pt x="260" y="32"/>
                  </a:cubicBezTo>
                  <a:cubicBezTo>
                    <a:pt x="260" y="1"/>
                    <a:pt x="195" y="1"/>
                    <a:pt x="130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3819300" y="1317275"/>
              <a:ext cx="6525" cy="2825"/>
            </a:xfrm>
            <a:custGeom>
              <a:avLst/>
              <a:gdLst/>
              <a:ahLst/>
              <a:cxnLst/>
              <a:rect l="l" t="t" r="r" b="b"/>
              <a:pathLst>
                <a:path w="261" h="113" extrusionOk="0">
                  <a:moveTo>
                    <a:pt x="131" y="1"/>
                  </a:moveTo>
                  <a:cubicBezTo>
                    <a:pt x="66" y="1"/>
                    <a:pt x="1" y="35"/>
                    <a:pt x="1" y="66"/>
                  </a:cubicBezTo>
                  <a:cubicBezTo>
                    <a:pt x="23" y="90"/>
                    <a:pt x="47" y="112"/>
                    <a:pt x="82" y="112"/>
                  </a:cubicBezTo>
                  <a:cubicBezTo>
                    <a:pt x="96" y="112"/>
                    <a:pt x="112" y="109"/>
                    <a:pt x="131" y="100"/>
                  </a:cubicBezTo>
                  <a:cubicBezTo>
                    <a:pt x="196" y="100"/>
                    <a:pt x="261" y="100"/>
                    <a:pt x="261" y="66"/>
                  </a:cubicBezTo>
                  <a:cubicBezTo>
                    <a:pt x="261" y="35"/>
                    <a:pt x="196" y="1"/>
                    <a:pt x="131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3740500" y="1311275"/>
              <a:ext cx="6525" cy="2775"/>
            </a:xfrm>
            <a:custGeom>
              <a:avLst/>
              <a:gdLst/>
              <a:ahLst/>
              <a:cxnLst/>
              <a:rect l="l" t="t" r="r" b="b"/>
              <a:pathLst>
                <a:path w="261" h="111" extrusionOk="0">
                  <a:moveTo>
                    <a:pt x="186" y="1"/>
                  </a:moveTo>
                  <a:cubicBezTo>
                    <a:pt x="169" y="1"/>
                    <a:pt x="149" y="5"/>
                    <a:pt x="130" y="15"/>
                  </a:cubicBezTo>
                  <a:cubicBezTo>
                    <a:pt x="65" y="15"/>
                    <a:pt x="0" y="15"/>
                    <a:pt x="0" y="46"/>
                  </a:cubicBezTo>
                  <a:cubicBezTo>
                    <a:pt x="0" y="80"/>
                    <a:pt x="65" y="111"/>
                    <a:pt x="130" y="111"/>
                  </a:cubicBezTo>
                  <a:cubicBezTo>
                    <a:pt x="195" y="111"/>
                    <a:pt x="260" y="80"/>
                    <a:pt x="260" y="46"/>
                  </a:cubicBezTo>
                  <a:cubicBezTo>
                    <a:pt x="260" y="24"/>
                    <a:pt x="228" y="1"/>
                    <a:pt x="186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3728350" y="1308375"/>
              <a:ext cx="5675" cy="2425"/>
            </a:xfrm>
            <a:custGeom>
              <a:avLst/>
              <a:gdLst/>
              <a:ahLst/>
              <a:cxnLst/>
              <a:rect l="l" t="t" r="r" b="b"/>
              <a:pathLst>
                <a:path w="227" h="97" extrusionOk="0">
                  <a:moveTo>
                    <a:pt x="130" y="1"/>
                  </a:moveTo>
                  <a:cubicBezTo>
                    <a:pt x="65" y="1"/>
                    <a:pt x="0" y="32"/>
                    <a:pt x="0" y="32"/>
                  </a:cubicBezTo>
                  <a:cubicBezTo>
                    <a:pt x="0" y="66"/>
                    <a:pt x="65" y="97"/>
                    <a:pt x="130" y="97"/>
                  </a:cubicBezTo>
                  <a:cubicBezTo>
                    <a:pt x="195" y="97"/>
                    <a:pt x="226" y="66"/>
                    <a:pt x="226" y="32"/>
                  </a:cubicBezTo>
                  <a:cubicBezTo>
                    <a:pt x="226" y="1"/>
                    <a:pt x="195" y="1"/>
                    <a:pt x="130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3729975" y="1318900"/>
              <a:ext cx="5675" cy="3275"/>
            </a:xfrm>
            <a:custGeom>
              <a:avLst/>
              <a:gdLst/>
              <a:ahLst/>
              <a:cxnLst/>
              <a:rect l="l" t="t" r="r" b="b"/>
              <a:pathLst>
                <a:path w="227" h="131" extrusionOk="0">
                  <a:moveTo>
                    <a:pt x="130" y="1"/>
                  </a:moveTo>
                  <a:cubicBezTo>
                    <a:pt x="65" y="1"/>
                    <a:pt x="0" y="35"/>
                    <a:pt x="0" y="66"/>
                  </a:cubicBezTo>
                  <a:cubicBezTo>
                    <a:pt x="0" y="100"/>
                    <a:pt x="65" y="131"/>
                    <a:pt x="130" y="131"/>
                  </a:cubicBezTo>
                  <a:cubicBezTo>
                    <a:pt x="195" y="131"/>
                    <a:pt x="226" y="100"/>
                    <a:pt x="226" y="66"/>
                  </a:cubicBezTo>
                  <a:cubicBezTo>
                    <a:pt x="226" y="35"/>
                    <a:pt x="195" y="1"/>
                    <a:pt x="130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3833925" y="1414750"/>
              <a:ext cx="216100" cy="931750"/>
            </a:xfrm>
            <a:custGeom>
              <a:avLst/>
              <a:gdLst/>
              <a:ahLst/>
              <a:cxnLst/>
              <a:rect l="l" t="t" r="r" b="b"/>
              <a:pathLst>
                <a:path w="8644" h="37270" extrusionOk="0">
                  <a:moveTo>
                    <a:pt x="1208" y="0"/>
                  </a:moveTo>
                  <a:cubicBezTo>
                    <a:pt x="1204" y="0"/>
                    <a:pt x="1202" y="1"/>
                    <a:pt x="1202" y="1"/>
                  </a:cubicBezTo>
                  <a:cubicBezTo>
                    <a:pt x="1202" y="1"/>
                    <a:pt x="1495" y="2244"/>
                    <a:pt x="1332" y="4289"/>
                  </a:cubicBezTo>
                  <a:cubicBezTo>
                    <a:pt x="1137" y="6337"/>
                    <a:pt x="1" y="8936"/>
                    <a:pt x="1" y="8936"/>
                  </a:cubicBezTo>
                  <a:cubicBezTo>
                    <a:pt x="1" y="8936"/>
                    <a:pt x="196" y="12476"/>
                    <a:pt x="391" y="15011"/>
                  </a:cubicBezTo>
                  <a:cubicBezTo>
                    <a:pt x="456" y="15954"/>
                    <a:pt x="1851" y="37233"/>
                    <a:pt x="1851" y="37233"/>
                  </a:cubicBezTo>
                  <a:cubicBezTo>
                    <a:pt x="2168" y="37258"/>
                    <a:pt x="2495" y="37269"/>
                    <a:pt x="2827" y="37269"/>
                  </a:cubicBezTo>
                  <a:cubicBezTo>
                    <a:pt x="5567" y="37269"/>
                    <a:pt x="8643" y="36519"/>
                    <a:pt x="8643" y="36519"/>
                  </a:cubicBezTo>
                  <a:cubicBezTo>
                    <a:pt x="8643" y="36519"/>
                    <a:pt x="6109" y="23947"/>
                    <a:pt x="5524" y="17839"/>
                  </a:cubicBezTo>
                  <a:cubicBezTo>
                    <a:pt x="5459" y="17155"/>
                    <a:pt x="5425" y="16409"/>
                    <a:pt x="5394" y="15629"/>
                  </a:cubicBezTo>
                  <a:cubicBezTo>
                    <a:pt x="5199" y="12736"/>
                    <a:pt x="5264" y="9261"/>
                    <a:pt x="4710" y="6563"/>
                  </a:cubicBezTo>
                  <a:cubicBezTo>
                    <a:pt x="4191" y="4193"/>
                    <a:pt x="3996" y="2210"/>
                    <a:pt x="3315" y="1334"/>
                  </a:cubicBezTo>
                  <a:cubicBezTo>
                    <a:pt x="2350" y="29"/>
                    <a:pt x="129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3563425" y="1418850"/>
              <a:ext cx="216925" cy="924350"/>
            </a:xfrm>
            <a:custGeom>
              <a:avLst/>
              <a:gdLst/>
              <a:ahLst/>
              <a:cxnLst/>
              <a:rect l="l" t="t" r="r" b="b"/>
              <a:pathLst>
                <a:path w="8677" h="36974" extrusionOk="0">
                  <a:moveTo>
                    <a:pt x="5103" y="0"/>
                  </a:moveTo>
                  <a:cubicBezTo>
                    <a:pt x="5102" y="0"/>
                    <a:pt x="5102" y="1"/>
                    <a:pt x="5101" y="1"/>
                  </a:cubicBezTo>
                  <a:lnTo>
                    <a:pt x="5101" y="1"/>
                  </a:lnTo>
                  <a:lnTo>
                    <a:pt x="5103" y="0"/>
                  </a:lnTo>
                  <a:close/>
                  <a:moveTo>
                    <a:pt x="5101" y="1"/>
                  </a:moveTo>
                  <a:lnTo>
                    <a:pt x="3704" y="616"/>
                  </a:lnTo>
                  <a:cubicBezTo>
                    <a:pt x="2958" y="876"/>
                    <a:pt x="2470" y="1591"/>
                    <a:pt x="2470" y="2371"/>
                  </a:cubicBezTo>
                  <a:cubicBezTo>
                    <a:pt x="2405" y="5880"/>
                    <a:pt x="2210" y="15301"/>
                    <a:pt x="2145" y="16180"/>
                  </a:cubicBezTo>
                  <a:cubicBezTo>
                    <a:pt x="2080" y="16505"/>
                    <a:pt x="2049" y="16796"/>
                    <a:pt x="2049" y="17121"/>
                  </a:cubicBezTo>
                  <a:cubicBezTo>
                    <a:pt x="2015" y="17251"/>
                    <a:pt x="2015" y="17350"/>
                    <a:pt x="1984" y="17480"/>
                  </a:cubicBezTo>
                  <a:cubicBezTo>
                    <a:pt x="1984" y="17641"/>
                    <a:pt x="1950" y="17771"/>
                    <a:pt x="1950" y="17934"/>
                  </a:cubicBezTo>
                  <a:cubicBezTo>
                    <a:pt x="1659" y="21085"/>
                    <a:pt x="619" y="30701"/>
                    <a:pt x="424" y="32326"/>
                  </a:cubicBezTo>
                  <a:cubicBezTo>
                    <a:pt x="325" y="33106"/>
                    <a:pt x="260" y="33885"/>
                    <a:pt x="164" y="34699"/>
                  </a:cubicBezTo>
                  <a:cubicBezTo>
                    <a:pt x="130" y="34925"/>
                    <a:pt x="65" y="35185"/>
                    <a:pt x="0" y="35445"/>
                  </a:cubicBezTo>
                  <a:cubicBezTo>
                    <a:pt x="1594" y="35999"/>
                    <a:pt x="3249" y="36388"/>
                    <a:pt x="4908" y="36648"/>
                  </a:cubicBezTo>
                  <a:cubicBezTo>
                    <a:pt x="5687" y="36778"/>
                    <a:pt x="6467" y="36874"/>
                    <a:pt x="7278" y="36973"/>
                  </a:cubicBezTo>
                  <a:cubicBezTo>
                    <a:pt x="7538" y="32196"/>
                    <a:pt x="8448" y="16375"/>
                    <a:pt x="8482" y="16016"/>
                  </a:cubicBezTo>
                  <a:lnTo>
                    <a:pt x="8482" y="15920"/>
                  </a:lnTo>
                  <a:cubicBezTo>
                    <a:pt x="8513" y="15496"/>
                    <a:pt x="8547" y="15107"/>
                    <a:pt x="8578" y="14685"/>
                  </a:cubicBezTo>
                  <a:cubicBezTo>
                    <a:pt x="8578" y="14101"/>
                    <a:pt x="8612" y="13516"/>
                    <a:pt x="8612" y="12931"/>
                  </a:cubicBezTo>
                  <a:cubicBezTo>
                    <a:pt x="8643" y="12637"/>
                    <a:pt x="8643" y="12346"/>
                    <a:pt x="8643" y="12086"/>
                  </a:cubicBezTo>
                  <a:lnTo>
                    <a:pt x="8643" y="12021"/>
                  </a:lnTo>
                  <a:cubicBezTo>
                    <a:pt x="8676" y="10137"/>
                    <a:pt x="8222" y="8284"/>
                    <a:pt x="7312" y="6628"/>
                  </a:cubicBezTo>
                  <a:cubicBezTo>
                    <a:pt x="6922" y="5945"/>
                    <a:pt x="6532" y="5199"/>
                    <a:pt x="6303" y="4679"/>
                  </a:cubicBezTo>
                  <a:cubicBezTo>
                    <a:pt x="5979" y="3899"/>
                    <a:pt x="5719" y="3119"/>
                    <a:pt x="5524" y="2340"/>
                  </a:cubicBezTo>
                  <a:cubicBezTo>
                    <a:pt x="5459" y="2112"/>
                    <a:pt x="4942" y="78"/>
                    <a:pt x="5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3638150" y="1652775"/>
              <a:ext cx="82875" cy="12175"/>
            </a:xfrm>
            <a:custGeom>
              <a:avLst/>
              <a:gdLst/>
              <a:ahLst/>
              <a:cxnLst/>
              <a:rect l="l" t="t" r="r" b="b"/>
              <a:pathLst>
                <a:path w="3315" h="487" extrusionOk="0">
                  <a:moveTo>
                    <a:pt x="1" y="0"/>
                  </a:moveTo>
                  <a:lnTo>
                    <a:pt x="1" y="486"/>
                  </a:lnTo>
                  <a:lnTo>
                    <a:pt x="3314" y="486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3656875" y="1412350"/>
              <a:ext cx="123475" cy="303800"/>
            </a:xfrm>
            <a:custGeom>
              <a:avLst/>
              <a:gdLst/>
              <a:ahLst/>
              <a:cxnLst/>
              <a:rect l="l" t="t" r="r" b="b"/>
              <a:pathLst>
                <a:path w="4939" h="12152" extrusionOk="0">
                  <a:moveTo>
                    <a:pt x="1495" y="0"/>
                  </a:moveTo>
                  <a:cubicBezTo>
                    <a:pt x="1494" y="0"/>
                    <a:pt x="0" y="1007"/>
                    <a:pt x="616" y="5620"/>
                  </a:cubicBezTo>
                  <a:lnTo>
                    <a:pt x="1461" y="5783"/>
                  </a:lnTo>
                  <a:lnTo>
                    <a:pt x="1201" y="6334"/>
                  </a:lnTo>
                  <a:cubicBezTo>
                    <a:pt x="1201" y="6334"/>
                    <a:pt x="2794" y="10462"/>
                    <a:pt x="4938" y="12151"/>
                  </a:cubicBezTo>
                  <a:lnTo>
                    <a:pt x="4580" y="9648"/>
                  </a:lnTo>
                  <a:cubicBezTo>
                    <a:pt x="3899" y="8967"/>
                    <a:pt x="3345" y="7538"/>
                    <a:pt x="2630" y="6075"/>
                  </a:cubicBezTo>
                  <a:cubicBezTo>
                    <a:pt x="1430" y="3540"/>
                    <a:pt x="1430" y="1201"/>
                    <a:pt x="1495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3780325" y="1552850"/>
              <a:ext cx="62525" cy="370375"/>
            </a:xfrm>
            <a:custGeom>
              <a:avLst/>
              <a:gdLst/>
              <a:ahLst/>
              <a:cxnLst/>
              <a:rect l="l" t="t" r="r" b="b"/>
              <a:pathLst>
                <a:path w="2501" h="14815" extrusionOk="0">
                  <a:moveTo>
                    <a:pt x="684" y="0"/>
                  </a:moveTo>
                  <a:cubicBezTo>
                    <a:pt x="463" y="0"/>
                    <a:pt x="260" y="130"/>
                    <a:pt x="260" y="130"/>
                  </a:cubicBezTo>
                  <a:lnTo>
                    <a:pt x="0" y="9097"/>
                  </a:lnTo>
                  <a:cubicBezTo>
                    <a:pt x="32" y="10560"/>
                    <a:pt x="1560" y="14815"/>
                    <a:pt x="1560" y="14815"/>
                  </a:cubicBezTo>
                  <a:cubicBezTo>
                    <a:pt x="2405" y="13190"/>
                    <a:pt x="2501" y="9261"/>
                    <a:pt x="2501" y="9261"/>
                  </a:cubicBezTo>
                  <a:cubicBezTo>
                    <a:pt x="2306" y="6466"/>
                    <a:pt x="1006" y="130"/>
                    <a:pt x="1006" y="130"/>
                  </a:cubicBezTo>
                  <a:cubicBezTo>
                    <a:pt x="909" y="33"/>
                    <a:pt x="794" y="0"/>
                    <a:pt x="684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3761600" y="1481350"/>
              <a:ext cx="54500" cy="74750"/>
            </a:xfrm>
            <a:custGeom>
              <a:avLst/>
              <a:gdLst/>
              <a:ahLst/>
              <a:cxnLst/>
              <a:rect l="l" t="t" r="r" b="b"/>
              <a:pathLst>
                <a:path w="2180" h="2990" extrusionOk="0">
                  <a:moveTo>
                    <a:pt x="976" y="1"/>
                  </a:moveTo>
                  <a:cubicBezTo>
                    <a:pt x="976" y="1"/>
                    <a:pt x="1" y="196"/>
                    <a:pt x="100" y="879"/>
                  </a:cubicBezTo>
                  <a:cubicBezTo>
                    <a:pt x="165" y="1560"/>
                    <a:pt x="1009" y="2990"/>
                    <a:pt x="1009" y="2990"/>
                  </a:cubicBezTo>
                  <a:cubicBezTo>
                    <a:pt x="1139" y="2958"/>
                    <a:pt x="1266" y="2947"/>
                    <a:pt x="1376" y="2947"/>
                  </a:cubicBezTo>
                  <a:cubicBezTo>
                    <a:pt x="1597" y="2947"/>
                    <a:pt x="1755" y="2990"/>
                    <a:pt x="1755" y="2990"/>
                  </a:cubicBezTo>
                  <a:cubicBezTo>
                    <a:pt x="2015" y="2275"/>
                    <a:pt x="2179" y="780"/>
                    <a:pt x="2179" y="780"/>
                  </a:cubicBezTo>
                  <a:lnTo>
                    <a:pt x="2080" y="26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712875" y="1392000"/>
              <a:ext cx="73125" cy="123500"/>
            </a:xfrm>
            <a:custGeom>
              <a:avLst/>
              <a:gdLst/>
              <a:ahLst/>
              <a:cxnLst/>
              <a:rect l="l" t="t" r="r" b="b"/>
              <a:pathLst>
                <a:path w="2925" h="4940" extrusionOk="0">
                  <a:moveTo>
                    <a:pt x="390" y="1"/>
                  </a:moveTo>
                  <a:cubicBezTo>
                    <a:pt x="294" y="100"/>
                    <a:pt x="195" y="261"/>
                    <a:pt x="131" y="456"/>
                  </a:cubicBezTo>
                  <a:cubicBezTo>
                    <a:pt x="34" y="651"/>
                    <a:pt x="1" y="846"/>
                    <a:pt x="1" y="976"/>
                  </a:cubicBezTo>
                  <a:cubicBezTo>
                    <a:pt x="164" y="3640"/>
                    <a:pt x="1950" y="4939"/>
                    <a:pt x="1950" y="4939"/>
                  </a:cubicBezTo>
                  <a:cubicBezTo>
                    <a:pt x="2340" y="4224"/>
                    <a:pt x="2925" y="3575"/>
                    <a:pt x="2925" y="3575"/>
                  </a:cubicBezTo>
                  <a:cubicBezTo>
                    <a:pt x="1950" y="2959"/>
                    <a:pt x="1334" y="2080"/>
                    <a:pt x="944" y="1334"/>
                  </a:cubicBezTo>
                  <a:cubicBezTo>
                    <a:pt x="684" y="846"/>
                    <a:pt x="489" y="391"/>
                    <a:pt x="390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3785975" y="1389600"/>
              <a:ext cx="63375" cy="125900"/>
            </a:xfrm>
            <a:custGeom>
              <a:avLst/>
              <a:gdLst/>
              <a:ahLst/>
              <a:cxnLst/>
              <a:rect l="l" t="t" r="r" b="b"/>
              <a:pathLst>
                <a:path w="2535" h="5036" extrusionOk="0">
                  <a:moveTo>
                    <a:pt x="1984" y="1"/>
                  </a:moveTo>
                  <a:cubicBezTo>
                    <a:pt x="1950" y="391"/>
                    <a:pt x="1854" y="910"/>
                    <a:pt x="1659" y="1495"/>
                  </a:cubicBezTo>
                  <a:cubicBezTo>
                    <a:pt x="1399" y="2306"/>
                    <a:pt x="879" y="3216"/>
                    <a:pt x="1" y="3671"/>
                  </a:cubicBezTo>
                  <a:cubicBezTo>
                    <a:pt x="1" y="3671"/>
                    <a:pt x="944" y="3899"/>
                    <a:pt x="1334" y="5035"/>
                  </a:cubicBezTo>
                  <a:cubicBezTo>
                    <a:pt x="1334" y="5035"/>
                    <a:pt x="2535" y="3606"/>
                    <a:pt x="2439" y="1040"/>
                  </a:cubicBezTo>
                  <a:cubicBezTo>
                    <a:pt x="2439" y="910"/>
                    <a:pt x="2405" y="747"/>
                    <a:pt x="2340" y="552"/>
                  </a:cubicBezTo>
                  <a:cubicBezTo>
                    <a:pt x="2244" y="292"/>
                    <a:pt x="2080" y="97"/>
                    <a:pt x="1984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3771350" y="1426125"/>
              <a:ext cx="301125" cy="416000"/>
            </a:xfrm>
            <a:custGeom>
              <a:avLst/>
              <a:gdLst/>
              <a:ahLst/>
              <a:cxnLst/>
              <a:rect l="l" t="t" r="r" b="b"/>
              <a:pathLst>
                <a:path w="12045" h="16640" extrusionOk="0">
                  <a:moveTo>
                    <a:pt x="5004" y="34"/>
                  </a:moveTo>
                  <a:cubicBezTo>
                    <a:pt x="5004" y="34"/>
                    <a:pt x="5753" y="1560"/>
                    <a:pt x="6468" y="3639"/>
                  </a:cubicBezTo>
                  <a:cubicBezTo>
                    <a:pt x="6597" y="4029"/>
                    <a:pt x="6694" y="4419"/>
                    <a:pt x="6792" y="4809"/>
                  </a:cubicBezTo>
                  <a:cubicBezTo>
                    <a:pt x="7312" y="7408"/>
                    <a:pt x="7603" y="13225"/>
                    <a:pt x="7603" y="13225"/>
                  </a:cubicBezTo>
                  <a:cubicBezTo>
                    <a:pt x="7603" y="13225"/>
                    <a:pt x="1529" y="12575"/>
                    <a:pt x="651" y="12380"/>
                  </a:cubicBezTo>
                  <a:lnTo>
                    <a:pt x="359" y="13810"/>
                  </a:lnTo>
                  <a:lnTo>
                    <a:pt x="1" y="15595"/>
                  </a:lnTo>
                  <a:cubicBezTo>
                    <a:pt x="1" y="15595"/>
                    <a:pt x="944" y="15725"/>
                    <a:pt x="2179" y="15920"/>
                  </a:cubicBezTo>
                  <a:cubicBezTo>
                    <a:pt x="3510" y="16115"/>
                    <a:pt x="5233" y="16375"/>
                    <a:pt x="6434" y="16539"/>
                  </a:cubicBezTo>
                  <a:cubicBezTo>
                    <a:pt x="7093" y="16613"/>
                    <a:pt x="7715" y="16640"/>
                    <a:pt x="8268" y="16640"/>
                  </a:cubicBezTo>
                  <a:cubicBezTo>
                    <a:pt x="9648" y="16640"/>
                    <a:pt x="10592" y="16474"/>
                    <a:pt x="10592" y="16474"/>
                  </a:cubicBezTo>
                  <a:cubicBezTo>
                    <a:pt x="10592" y="16474"/>
                    <a:pt x="10595" y="16474"/>
                    <a:pt x="10601" y="16474"/>
                  </a:cubicBezTo>
                  <a:cubicBezTo>
                    <a:pt x="10719" y="16474"/>
                    <a:pt x="12044" y="16415"/>
                    <a:pt x="11796" y="13745"/>
                  </a:cubicBezTo>
                  <a:cubicBezTo>
                    <a:pt x="11762" y="13126"/>
                    <a:pt x="9522" y="5394"/>
                    <a:pt x="8643" y="2958"/>
                  </a:cubicBezTo>
                  <a:cubicBezTo>
                    <a:pt x="7603" y="0"/>
                    <a:pt x="5103" y="130"/>
                    <a:pt x="5004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3771350" y="1735625"/>
              <a:ext cx="156825" cy="94225"/>
            </a:xfrm>
            <a:custGeom>
              <a:avLst/>
              <a:gdLst/>
              <a:ahLst/>
              <a:cxnLst/>
              <a:rect l="l" t="t" r="r" b="b"/>
              <a:pathLst>
                <a:path w="6273" h="3769" extrusionOk="0">
                  <a:moveTo>
                    <a:pt x="651" y="0"/>
                  </a:moveTo>
                  <a:lnTo>
                    <a:pt x="359" y="1430"/>
                  </a:lnTo>
                  <a:lnTo>
                    <a:pt x="1" y="3215"/>
                  </a:lnTo>
                  <a:cubicBezTo>
                    <a:pt x="1" y="3215"/>
                    <a:pt x="944" y="3345"/>
                    <a:pt x="2179" y="3540"/>
                  </a:cubicBezTo>
                  <a:cubicBezTo>
                    <a:pt x="2634" y="3605"/>
                    <a:pt x="3089" y="3670"/>
                    <a:pt x="3575" y="3769"/>
                  </a:cubicBezTo>
                  <a:cubicBezTo>
                    <a:pt x="4063" y="2630"/>
                    <a:pt x="5103" y="1560"/>
                    <a:pt x="5784" y="1040"/>
                  </a:cubicBezTo>
                  <a:cubicBezTo>
                    <a:pt x="5948" y="910"/>
                    <a:pt x="6109" y="811"/>
                    <a:pt x="6273" y="681"/>
                  </a:cubicBezTo>
                  <a:cubicBezTo>
                    <a:pt x="4453" y="486"/>
                    <a:pt x="1269" y="130"/>
                    <a:pt x="651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924050" y="1487850"/>
              <a:ext cx="91000" cy="268900"/>
            </a:xfrm>
            <a:custGeom>
              <a:avLst/>
              <a:gdLst/>
              <a:ahLst/>
              <a:cxnLst/>
              <a:rect l="l" t="t" r="r" b="b"/>
              <a:pathLst>
                <a:path w="3640" h="10756" extrusionOk="0">
                  <a:moveTo>
                    <a:pt x="1" y="1"/>
                  </a:moveTo>
                  <a:cubicBezTo>
                    <a:pt x="1" y="1"/>
                    <a:pt x="586" y="1950"/>
                    <a:pt x="684" y="2340"/>
                  </a:cubicBezTo>
                  <a:cubicBezTo>
                    <a:pt x="1204" y="4939"/>
                    <a:pt x="1495" y="10756"/>
                    <a:pt x="1495" y="10756"/>
                  </a:cubicBezTo>
                  <a:cubicBezTo>
                    <a:pt x="1495" y="10756"/>
                    <a:pt x="2102" y="10683"/>
                    <a:pt x="2737" y="10683"/>
                  </a:cubicBezTo>
                  <a:cubicBezTo>
                    <a:pt x="3055" y="10683"/>
                    <a:pt x="3380" y="10701"/>
                    <a:pt x="3640" y="10756"/>
                  </a:cubicBezTo>
                  <a:lnTo>
                    <a:pt x="2340" y="10106"/>
                  </a:lnTo>
                  <a:cubicBezTo>
                    <a:pt x="2340" y="10106"/>
                    <a:pt x="1594" y="2374"/>
                    <a:pt x="1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809575" y="1713725"/>
              <a:ext cx="134850" cy="66550"/>
            </a:xfrm>
            <a:custGeom>
              <a:avLst/>
              <a:gdLst/>
              <a:ahLst/>
              <a:cxnLst/>
              <a:rect l="l" t="t" r="r" b="b"/>
              <a:pathLst>
                <a:path w="5394" h="2662" extrusionOk="0">
                  <a:moveTo>
                    <a:pt x="2626" y="1"/>
                  </a:moveTo>
                  <a:cubicBezTo>
                    <a:pt x="1792" y="1"/>
                    <a:pt x="608" y="317"/>
                    <a:pt x="161" y="421"/>
                  </a:cubicBezTo>
                  <a:cubicBezTo>
                    <a:pt x="65" y="452"/>
                    <a:pt x="0" y="486"/>
                    <a:pt x="0" y="486"/>
                  </a:cubicBezTo>
                  <a:lnTo>
                    <a:pt x="1136" y="2402"/>
                  </a:lnTo>
                  <a:lnTo>
                    <a:pt x="1300" y="2662"/>
                  </a:lnTo>
                  <a:cubicBezTo>
                    <a:pt x="1300" y="2662"/>
                    <a:pt x="2989" y="2111"/>
                    <a:pt x="3574" y="1916"/>
                  </a:cubicBezTo>
                  <a:cubicBezTo>
                    <a:pt x="4125" y="1752"/>
                    <a:pt x="5100" y="1656"/>
                    <a:pt x="5328" y="1656"/>
                  </a:cubicBezTo>
                  <a:lnTo>
                    <a:pt x="5393" y="1656"/>
                  </a:lnTo>
                  <a:cubicBezTo>
                    <a:pt x="5393" y="1656"/>
                    <a:pt x="5198" y="1461"/>
                    <a:pt x="4939" y="1232"/>
                  </a:cubicBezTo>
                  <a:cubicBezTo>
                    <a:pt x="4484" y="811"/>
                    <a:pt x="3735" y="226"/>
                    <a:pt x="3150" y="63"/>
                  </a:cubicBezTo>
                  <a:cubicBezTo>
                    <a:pt x="3006" y="19"/>
                    <a:pt x="2826" y="1"/>
                    <a:pt x="2626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3832300" y="1738025"/>
              <a:ext cx="110500" cy="42250"/>
            </a:xfrm>
            <a:custGeom>
              <a:avLst/>
              <a:gdLst/>
              <a:ahLst/>
              <a:cxnLst/>
              <a:rect l="l" t="t" r="r" b="b"/>
              <a:pathLst>
                <a:path w="4420" h="1690" extrusionOk="0">
                  <a:moveTo>
                    <a:pt x="1" y="0"/>
                  </a:moveTo>
                  <a:lnTo>
                    <a:pt x="227" y="1430"/>
                  </a:lnTo>
                  <a:lnTo>
                    <a:pt x="391" y="1690"/>
                  </a:lnTo>
                  <a:cubicBezTo>
                    <a:pt x="391" y="1690"/>
                    <a:pt x="2080" y="1139"/>
                    <a:pt x="2665" y="944"/>
                  </a:cubicBezTo>
                  <a:cubicBezTo>
                    <a:pt x="3216" y="780"/>
                    <a:pt x="4191" y="684"/>
                    <a:pt x="4419" y="684"/>
                  </a:cubicBezTo>
                  <a:cubicBezTo>
                    <a:pt x="4030" y="554"/>
                    <a:pt x="3411" y="359"/>
                    <a:pt x="3055" y="325"/>
                  </a:cubicBezTo>
                  <a:cubicBezTo>
                    <a:pt x="2935" y="303"/>
                    <a:pt x="2768" y="295"/>
                    <a:pt x="2581" y="295"/>
                  </a:cubicBezTo>
                  <a:cubicBezTo>
                    <a:pt x="1953" y="295"/>
                    <a:pt x="1105" y="390"/>
                    <a:pt x="1105" y="39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3530450" y="1433475"/>
              <a:ext cx="319750" cy="423200"/>
            </a:xfrm>
            <a:custGeom>
              <a:avLst/>
              <a:gdLst/>
              <a:ahLst/>
              <a:cxnLst/>
              <a:rect l="l" t="t" r="r" b="b"/>
              <a:pathLst>
                <a:path w="12790" h="16928" extrusionOk="0">
                  <a:moveTo>
                    <a:pt x="5057" y="0"/>
                  </a:moveTo>
                  <a:cubicBezTo>
                    <a:pt x="5057" y="0"/>
                    <a:pt x="2749" y="390"/>
                    <a:pt x="1873" y="1884"/>
                  </a:cubicBezTo>
                  <a:cubicBezTo>
                    <a:pt x="703" y="3930"/>
                    <a:pt x="184" y="14781"/>
                    <a:pt x="184" y="14976"/>
                  </a:cubicBezTo>
                  <a:cubicBezTo>
                    <a:pt x="1" y="16869"/>
                    <a:pt x="934" y="16926"/>
                    <a:pt x="1669" y="16926"/>
                  </a:cubicBezTo>
                  <a:cubicBezTo>
                    <a:pt x="1716" y="16926"/>
                    <a:pt x="1763" y="16926"/>
                    <a:pt x="1808" y="16926"/>
                  </a:cubicBezTo>
                  <a:cubicBezTo>
                    <a:pt x="1824" y="16927"/>
                    <a:pt x="1844" y="16927"/>
                    <a:pt x="1869" y="16927"/>
                  </a:cubicBezTo>
                  <a:cubicBezTo>
                    <a:pt x="2596" y="16927"/>
                    <a:pt x="7038" y="16447"/>
                    <a:pt x="8987" y="15725"/>
                  </a:cubicBezTo>
                  <a:cubicBezTo>
                    <a:pt x="9897" y="15400"/>
                    <a:pt x="11165" y="15010"/>
                    <a:pt x="12660" y="14425"/>
                  </a:cubicBezTo>
                  <a:cubicBezTo>
                    <a:pt x="12691" y="14100"/>
                    <a:pt x="12790" y="13321"/>
                    <a:pt x="12400" y="12442"/>
                  </a:cubicBezTo>
                  <a:cubicBezTo>
                    <a:pt x="12106" y="11761"/>
                    <a:pt x="11685" y="11338"/>
                    <a:pt x="11425" y="11143"/>
                  </a:cubicBezTo>
                  <a:cubicBezTo>
                    <a:pt x="11425" y="11143"/>
                    <a:pt x="6193" y="12411"/>
                    <a:pt x="4017" y="12411"/>
                  </a:cubicBezTo>
                  <a:cubicBezTo>
                    <a:pt x="4017" y="12411"/>
                    <a:pt x="4147" y="6399"/>
                    <a:pt x="4212" y="5133"/>
                  </a:cubicBezTo>
                  <a:cubicBezTo>
                    <a:pt x="4179" y="3314"/>
                    <a:pt x="4407" y="876"/>
                    <a:pt x="5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3840425" y="1744525"/>
              <a:ext cx="7300" cy="33350"/>
            </a:xfrm>
            <a:custGeom>
              <a:avLst/>
              <a:gdLst/>
              <a:ahLst/>
              <a:cxnLst/>
              <a:rect l="l" t="t" r="r" b="b"/>
              <a:pathLst>
                <a:path w="292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292" y="1334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EFC2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3754325" y="1826575"/>
              <a:ext cx="800" cy="825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1" y="32"/>
                  </a:moveTo>
                  <a:lnTo>
                    <a:pt x="1" y="32"/>
                  </a:lnTo>
                  <a:lnTo>
                    <a:pt x="1" y="32"/>
                  </a:lnTo>
                  <a:close/>
                  <a:moveTo>
                    <a:pt x="32" y="32"/>
                  </a:moveTo>
                  <a:lnTo>
                    <a:pt x="32" y="32"/>
                  </a:lnTo>
                  <a:lnTo>
                    <a:pt x="32" y="32"/>
                  </a:lnTo>
                  <a:close/>
                  <a:moveTo>
                    <a:pt x="32" y="1"/>
                  </a:moveTo>
                  <a:lnTo>
                    <a:pt x="32" y="1"/>
                  </a:lnTo>
                  <a:close/>
                </a:path>
              </a:pathLst>
            </a:custGeom>
            <a:solidFill>
              <a:srgbClr val="F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3612150" y="1736400"/>
              <a:ext cx="235575" cy="116975"/>
            </a:xfrm>
            <a:custGeom>
              <a:avLst/>
              <a:gdLst/>
              <a:ahLst/>
              <a:cxnLst/>
              <a:rect l="l" t="t" r="r" b="b"/>
              <a:pathLst>
                <a:path w="9423" h="4679" extrusionOk="0">
                  <a:moveTo>
                    <a:pt x="8968" y="0"/>
                  </a:moveTo>
                  <a:cubicBezTo>
                    <a:pt x="8937" y="195"/>
                    <a:pt x="8903" y="359"/>
                    <a:pt x="8872" y="520"/>
                  </a:cubicBezTo>
                  <a:cubicBezTo>
                    <a:pt x="8578" y="1495"/>
                    <a:pt x="7702" y="2145"/>
                    <a:pt x="6857" y="2599"/>
                  </a:cubicBezTo>
                  <a:cubicBezTo>
                    <a:pt x="5883" y="3119"/>
                    <a:pt x="4809" y="3413"/>
                    <a:pt x="3738" y="3738"/>
                  </a:cubicBezTo>
                  <a:cubicBezTo>
                    <a:pt x="2504" y="4094"/>
                    <a:pt x="1300" y="4484"/>
                    <a:pt x="1" y="4679"/>
                  </a:cubicBezTo>
                  <a:cubicBezTo>
                    <a:pt x="1690" y="4518"/>
                    <a:pt x="4289" y="4128"/>
                    <a:pt x="5688" y="3639"/>
                  </a:cubicBezTo>
                  <a:lnTo>
                    <a:pt x="5719" y="3639"/>
                  </a:lnTo>
                  <a:lnTo>
                    <a:pt x="5719" y="3608"/>
                  </a:lnTo>
                  <a:cubicBezTo>
                    <a:pt x="6629" y="3283"/>
                    <a:pt x="7897" y="2893"/>
                    <a:pt x="9392" y="2308"/>
                  </a:cubicBezTo>
                  <a:cubicBezTo>
                    <a:pt x="9392" y="2178"/>
                    <a:pt x="9423" y="2015"/>
                    <a:pt x="9423" y="1755"/>
                  </a:cubicBezTo>
                  <a:lnTo>
                    <a:pt x="9423" y="1659"/>
                  </a:lnTo>
                  <a:cubicBezTo>
                    <a:pt x="9423" y="1300"/>
                    <a:pt x="9358" y="814"/>
                    <a:pt x="9132" y="325"/>
                  </a:cubicBezTo>
                  <a:cubicBezTo>
                    <a:pt x="9067" y="195"/>
                    <a:pt x="9033" y="99"/>
                    <a:pt x="8968" y="0"/>
                  </a:cubicBezTo>
                  <a:close/>
                </a:path>
              </a:pathLst>
            </a:custGeom>
            <a:solidFill>
              <a:srgbClr val="F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3673100" y="1404225"/>
              <a:ext cx="117000" cy="311925"/>
            </a:xfrm>
            <a:custGeom>
              <a:avLst/>
              <a:gdLst/>
              <a:ahLst/>
              <a:cxnLst/>
              <a:rect l="l" t="t" r="r" b="b"/>
              <a:pathLst>
                <a:path w="4680" h="12477" extrusionOk="0">
                  <a:moveTo>
                    <a:pt x="1202" y="0"/>
                  </a:moveTo>
                  <a:lnTo>
                    <a:pt x="976" y="130"/>
                  </a:lnTo>
                  <a:cubicBezTo>
                    <a:pt x="456" y="551"/>
                    <a:pt x="131" y="1170"/>
                    <a:pt x="97" y="1820"/>
                  </a:cubicBezTo>
                  <a:cubicBezTo>
                    <a:pt x="32" y="2826"/>
                    <a:pt x="1" y="4354"/>
                    <a:pt x="261" y="5654"/>
                  </a:cubicBezTo>
                  <a:lnTo>
                    <a:pt x="1332" y="5750"/>
                  </a:lnTo>
                  <a:lnTo>
                    <a:pt x="1007" y="6498"/>
                  </a:lnTo>
                  <a:cubicBezTo>
                    <a:pt x="1007" y="6498"/>
                    <a:pt x="2210" y="10103"/>
                    <a:pt x="4289" y="12476"/>
                  </a:cubicBezTo>
                  <a:cubicBezTo>
                    <a:pt x="4289" y="12476"/>
                    <a:pt x="4679" y="10657"/>
                    <a:pt x="3965" y="9324"/>
                  </a:cubicBezTo>
                  <a:cubicBezTo>
                    <a:pt x="3281" y="8024"/>
                    <a:pt x="1041" y="2826"/>
                    <a:pt x="1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3835550" y="1418850"/>
              <a:ext cx="80400" cy="297300"/>
            </a:xfrm>
            <a:custGeom>
              <a:avLst/>
              <a:gdLst/>
              <a:ahLst/>
              <a:cxnLst/>
              <a:rect l="l" t="t" r="r" b="b"/>
              <a:pathLst>
                <a:path w="3216" h="11892" extrusionOk="0">
                  <a:moveTo>
                    <a:pt x="1332" y="0"/>
                  </a:moveTo>
                  <a:lnTo>
                    <a:pt x="1332" y="0"/>
                  </a:lnTo>
                  <a:cubicBezTo>
                    <a:pt x="1656" y="1170"/>
                    <a:pt x="2046" y="3475"/>
                    <a:pt x="1300" y="5945"/>
                  </a:cubicBezTo>
                  <a:cubicBezTo>
                    <a:pt x="846" y="7374"/>
                    <a:pt x="552" y="8772"/>
                    <a:pt x="1" y="9453"/>
                  </a:cubicBezTo>
                  <a:lnTo>
                    <a:pt x="97" y="11891"/>
                  </a:lnTo>
                  <a:cubicBezTo>
                    <a:pt x="1916" y="10267"/>
                    <a:pt x="2795" y="6204"/>
                    <a:pt x="2795" y="6204"/>
                  </a:cubicBezTo>
                  <a:lnTo>
                    <a:pt x="2405" y="5685"/>
                  </a:lnTo>
                  <a:lnTo>
                    <a:pt x="3216" y="5523"/>
                  </a:lnTo>
                  <a:cubicBezTo>
                    <a:pt x="3021" y="1006"/>
                    <a:pt x="1332" y="0"/>
                    <a:pt x="1332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3820100" y="1410725"/>
              <a:ext cx="88575" cy="305425"/>
            </a:xfrm>
            <a:custGeom>
              <a:avLst/>
              <a:gdLst/>
              <a:ahLst/>
              <a:cxnLst/>
              <a:rect l="l" t="t" r="r" b="b"/>
              <a:pathLst>
                <a:path w="3543" h="12217" extrusionOk="0">
                  <a:moveTo>
                    <a:pt x="1560" y="0"/>
                  </a:moveTo>
                  <a:lnTo>
                    <a:pt x="1560" y="0"/>
                  </a:lnTo>
                  <a:cubicBezTo>
                    <a:pt x="2243" y="2794"/>
                    <a:pt x="910" y="7863"/>
                    <a:pt x="455" y="9129"/>
                  </a:cubicBezTo>
                  <a:cubicBezTo>
                    <a:pt x="0" y="10428"/>
                    <a:pt x="715" y="12216"/>
                    <a:pt x="715" y="12216"/>
                  </a:cubicBezTo>
                  <a:cubicBezTo>
                    <a:pt x="2339" y="9908"/>
                    <a:pt x="2924" y="6368"/>
                    <a:pt x="2924" y="6368"/>
                  </a:cubicBezTo>
                  <a:lnTo>
                    <a:pt x="2469" y="5654"/>
                  </a:lnTo>
                  <a:lnTo>
                    <a:pt x="3509" y="5555"/>
                  </a:lnTo>
                  <a:cubicBezTo>
                    <a:pt x="3543" y="4289"/>
                    <a:pt x="3249" y="2794"/>
                    <a:pt x="2989" y="1786"/>
                  </a:cubicBezTo>
                  <a:cubicBezTo>
                    <a:pt x="2828" y="1136"/>
                    <a:pt x="2404" y="551"/>
                    <a:pt x="1788" y="162"/>
                  </a:cubicBezTo>
                  <a:lnTo>
                    <a:pt x="1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3586175" y="1485450"/>
              <a:ext cx="55250" cy="267225"/>
            </a:xfrm>
            <a:custGeom>
              <a:avLst/>
              <a:gdLst/>
              <a:ahLst/>
              <a:cxnLst/>
              <a:rect l="l" t="t" r="r" b="b"/>
              <a:pathLst>
                <a:path w="2210" h="10689" extrusionOk="0">
                  <a:moveTo>
                    <a:pt x="2209" y="0"/>
                  </a:moveTo>
                  <a:lnTo>
                    <a:pt x="944" y="8188"/>
                  </a:lnTo>
                  <a:lnTo>
                    <a:pt x="780" y="8188"/>
                  </a:lnTo>
                  <a:cubicBezTo>
                    <a:pt x="489" y="8253"/>
                    <a:pt x="130" y="8513"/>
                    <a:pt x="359" y="8934"/>
                  </a:cubicBezTo>
                  <a:cubicBezTo>
                    <a:pt x="359" y="8934"/>
                    <a:pt x="0" y="9097"/>
                    <a:pt x="34" y="9843"/>
                  </a:cubicBezTo>
                  <a:cubicBezTo>
                    <a:pt x="34" y="10558"/>
                    <a:pt x="554" y="10688"/>
                    <a:pt x="554" y="10688"/>
                  </a:cubicBezTo>
                  <a:lnTo>
                    <a:pt x="1690" y="10233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3600775" y="1696450"/>
              <a:ext cx="106475" cy="52975"/>
            </a:xfrm>
            <a:custGeom>
              <a:avLst/>
              <a:gdLst/>
              <a:ahLst/>
              <a:cxnLst/>
              <a:rect l="l" t="t" r="r" b="b"/>
              <a:pathLst>
                <a:path w="4259" h="2119" extrusionOk="0">
                  <a:moveTo>
                    <a:pt x="423" y="0"/>
                  </a:moveTo>
                  <a:cubicBezTo>
                    <a:pt x="327" y="0"/>
                    <a:pt x="273" y="8"/>
                    <a:pt x="230" y="8"/>
                  </a:cubicBezTo>
                  <a:cubicBezTo>
                    <a:pt x="100" y="73"/>
                    <a:pt x="66" y="203"/>
                    <a:pt x="100" y="333"/>
                  </a:cubicBezTo>
                  <a:cubicBezTo>
                    <a:pt x="131" y="493"/>
                    <a:pt x="260" y="558"/>
                    <a:pt x="389" y="656"/>
                  </a:cubicBezTo>
                  <a:lnTo>
                    <a:pt x="389" y="656"/>
                  </a:lnTo>
                  <a:cubicBezTo>
                    <a:pt x="388" y="655"/>
                    <a:pt x="386" y="655"/>
                    <a:pt x="385" y="655"/>
                  </a:cubicBezTo>
                  <a:cubicBezTo>
                    <a:pt x="332" y="655"/>
                    <a:pt x="64" y="970"/>
                    <a:pt x="35" y="1403"/>
                  </a:cubicBezTo>
                  <a:cubicBezTo>
                    <a:pt x="1" y="1697"/>
                    <a:pt x="131" y="2087"/>
                    <a:pt x="295" y="2118"/>
                  </a:cubicBezTo>
                  <a:cubicBezTo>
                    <a:pt x="360" y="2118"/>
                    <a:pt x="391" y="2087"/>
                    <a:pt x="425" y="2087"/>
                  </a:cubicBezTo>
                  <a:cubicBezTo>
                    <a:pt x="620" y="2022"/>
                    <a:pt x="1009" y="1923"/>
                    <a:pt x="1724" y="1892"/>
                  </a:cubicBezTo>
                  <a:cubicBezTo>
                    <a:pt x="2080" y="1892"/>
                    <a:pt x="4193" y="1567"/>
                    <a:pt x="4258" y="1533"/>
                  </a:cubicBezTo>
                  <a:cubicBezTo>
                    <a:pt x="3999" y="1338"/>
                    <a:pt x="2925" y="463"/>
                    <a:pt x="1755" y="203"/>
                  </a:cubicBezTo>
                  <a:cubicBezTo>
                    <a:pt x="976" y="29"/>
                    <a:pt x="615" y="0"/>
                    <a:pt x="423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3605650" y="1841975"/>
              <a:ext cx="373675" cy="89375"/>
            </a:xfrm>
            <a:custGeom>
              <a:avLst/>
              <a:gdLst/>
              <a:ahLst/>
              <a:cxnLst/>
              <a:rect l="l" t="t" r="r" b="b"/>
              <a:pathLst>
                <a:path w="14947" h="3575" extrusionOk="0">
                  <a:moveTo>
                    <a:pt x="14590" y="1"/>
                  </a:moveTo>
                  <a:cubicBezTo>
                    <a:pt x="14621" y="261"/>
                    <a:pt x="14621" y="521"/>
                    <a:pt x="14655" y="750"/>
                  </a:cubicBezTo>
                  <a:cubicBezTo>
                    <a:pt x="14720" y="1495"/>
                    <a:pt x="14816" y="2340"/>
                    <a:pt x="14946" y="3250"/>
                  </a:cubicBezTo>
                  <a:lnTo>
                    <a:pt x="14655" y="1"/>
                  </a:lnTo>
                  <a:close/>
                  <a:moveTo>
                    <a:pt x="261" y="456"/>
                  </a:moveTo>
                  <a:lnTo>
                    <a:pt x="1" y="3575"/>
                  </a:lnTo>
                  <a:cubicBezTo>
                    <a:pt x="100" y="2535"/>
                    <a:pt x="196" y="1659"/>
                    <a:pt x="261" y="1009"/>
                  </a:cubicBezTo>
                  <a:cubicBezTo>
                    <a:pt x="261" y="846"/>
                    <a:pt x="295" y="716"/>
                    <a:pt x="295" y="555"/>
                  </a:cubicBezTo>
                  <a:cubicBezTo>
                    <a:pt x="326" y="521"/>
                    <a:pt x="326" y="490"/>
                    <a:pt x="326" y="456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3768950" y="1817625"/>
              <a:ext cx="83650" cy="110475"/>
            </a:xfrm>
            <a:custGeom>
              <a:avLst/>
              <a:gdLst/>
              <a:ahLst/>
              <a:cxnLst/>
              <a:rect l="l" t="t" r="r" b="b"/>
              <a:pathLst>
                <a:path w="3346" h="4419" extrusionOk="0">
                  <a:moveTo>
                    <a:pt x="585" y="0"/>
                  </a:moveTo>
                  <a:cubicBezTo>
                    <a:pt x="552" y="0"/>
                    <a:pt x="455" y="34"/>
                    <a:pt x="261" y="99"/>
                  </a:cubicBezTo>
                  <a:cubicBezTo>
                    <a:pt x="261" y="390"/>
                    <a:pt x="162" y="2080"/>
                    <a:pt x="1" y="4419"/>
                  </a:cubicBezTo>
                  <a:lnTo>
                    <a:pt x="3346" y="4354"/>
                  </a:lnTo>
                  <a:cubicBezTo>
                    <a:pt x="3250" y="2794"/>
                    <a:pt x="3151" y="1430"/>
                    <a:pt x="3086" y="455"/>
                  </a:cubicBezTo>
                  <a:cubicBezTo>
                    <a:pt x="3021" y="424"/>
                    <a:pt x="2925" y="424"/>
                    <a:pt x="2860" y="424"/>
                  </a:cubicBezTo>
                  <a:cubicBezTo>
                    <a:pt x="2730" y="1690"/>
                    <a:pt x="2501" y="3314"/>
                    <a:pt x="2015" y="4224"/>
                  </a:cubicBezTo>
                  <a:cubicBezTo>
                    <a:pt x="2015" y="4224"/>
                    <a:pt x="1170" y="1853"/>
                    <a:pt x="715" y="34"/>
                  </a:cubicBezTo>
                  <a:cubicBezTo>
                    <a:pt x="682" y="34"/>
                    <a:pt x="650" y="0"/>
                    <a:pt x="617" y="0"/>
                  </a:cubicBezTo>
                  <a:close/>
                </a:path>
              </a:pathLst>
            </a:custGeom>
            <a:solidFill>
              <a:srgbClr val="567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3846075" y="1829000"/>
              <a:ext cx="133250" cy="97475"/>
            </a:xfrm>
            <a:custGeom>
              <a:avLst/>
              <a:gdLst/>
              <a:ahLst/>
              <a:cxnLst/>
              <a:rect l="l" t="t" r="r" b="b"/>
              <a:pathLst>
                <a:path w="5330" h="3899" extrusionOk="0">
                  <a:moveTo>
                    <a:pt x="1" y="0"/>
                  </a:moveTo>
                  <a:lnTo>
                    <a:pt x="1" y="0"/>
                  </a:lnTo>
                  <a:cubicBezTo>
                    <a:pt x="66" y="975"/>
                    <a:pt x="165" y="2339"/>
                    <a:pt x="261" y="3899"/>
                  </a:cubicBezTo>
                  <a:lnTo>
                    <a:pt x="5329" y="3769"/>
                  </a:lnTo>
                  <a:cubicBezTo>
                    <a:pt x="5199" y="2859"/>
                    <a:pt x="5103" y="2014"/>
                    <a:pt x="5038" y="1269"/>
                  </a:cubicBezTo>
                  <a:cubicBezTo>
                    <a:pt x="5004" y="1040"/>
                    <a:pt x="5004" y="780"/>
                    <a:pt x="4973" y="520"/>
                  </a:cubicBezTo>
                  <a:cubicBezTo>
                    <a:pt x="4518" y="520"/>
                    <a:pt x="3998" y="489"/>
                    <a:pt x="3445" y="424"/>
                  </a:cubicBezTo>
                  <a:cubicBezTo>
                    <a:pt x="3219" y="390"/>
                    <a:pt x="2959" y="359"/>
                    <a:pt x="2699" y="325"/>
                  </a:cubicBezTo>
                  <a:cubicBezTo>
                    <a:pt x="1885" y="229"/>
                    <a:pt x="976" y="130"/>
                    <a:pt x="1" y="0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3605650" y="1820100"/>
              <a:ext cx="169825" cy="111250"/>
            </a:xfrm>
            <a:custGeom>
              <a:avLst/>
              <a:gdLst/>
              <a:ahLst/>
              <a:cxnLst/>
              <a:rect l="l" t="t" r="r" b="b"/>
              <a:pathLst>
                <a:path w="6793" h="4450" extrusionOk="0">
                  <a:moveTo>
                    <a:pt x="6793" y="0"/>
                  </a:moveTo>
                  <a:cubicBezTo>
                    <a:pt x="5883" y="325"/>
                    <a:pt x="3089" y="1235"/>
                    <a:pt x="326" y="1331"/>
                  </a:cubicBezTo>
                  <a:cubicBezTo>
                    <a:pt x="326" y="1365"/>
                    <a:pt x="326" y="1396"/>
                    <a:pt x="295" y="1430"/>
                  </a:cubicBezTo>
                  <a:cubicBezTo>
                    <a:pt x="295" y="1591"/>
                    <a:pt x="261" y="1721"/>
                    <a:pt x="261" y="1884"/>
                  </a:cubicBezTo>
                  <a:cubicBezTo>
                    <a:pt x="196" y="2534"/>
                    <a:pt x="100" y="3410"/>
                    <a:pt x="1" y="4450"/>
                  </a:cubicBezTo>
                  <a:lnTo>
                    <a:pt x="6533" y="4320"/>
                  </a:lnTo>
                  <a:cubicBezTo>
                    <a:pt x="6694" y="1981"/>
                    <a:pt x="6793" y="291"/>
                    <a:pt x="6793" y="0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3786825" y="1818475"/>
              <a:ext cx="53625" cy="104750"/>
            </a:xfrm>
            <a:custGeom>
              <a:avLst/>
              <a:gdLst/>
              <a:ahLst/>
              <a:cxnLst/>
              <a:rect l="l" t="t" r="r" b="b"/>
              <a:pathLst>
                <a:path w="2145" h="4190" extrusionOk="0">
                  <a:moveTo>
                    <a:pt x="0" y="0"/>
                  </a:moveTo>
                  <a:lnTo>
                    <a:pt x="0" y="0"/>
                  </a:lnTo>
                  <a:cubicBezTo>
                    <a:pt x="455" y="1819"/>
                    <a:pt x="1300" y="4190"/>
                    <a:pt x="1300" y="4190"/>
                  </a:cubicBezTo>
                  <a:cubicBezTo>
                    <a:pt x="1786" y="3280"/>
                    <a:pt x="2015" y="1656"/>
                    <a:pt x="2145" y="390"/>
                  </a:cubicBezTo>
                  <a:cubicBezTo>
                    <a:pt x="1430" y="260"/>
                    <a:pt x="681" y="130"/>
                    <a:pt x="0" y="0"/>
                  </a:cubicBezTo>
                  <a:close/>
                </a:path>
              </a:pathLst>
            </a:custGeom>
            <a:solidFill>
              <a:srgbClr val="061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3913525" y="1837125"/>
              <a:ext cx="58525" cy="4875"/>
            </a:xfrm>
            <a:custGeom>
              <a:avLst/>
              <a:gdLst/>
              <a:ahLst/>
              <a:cxnLst/>
              <a:rect l="l" t="t" r="r" b="b"/>
              <a:pathLst>
                <a:path w="2341" h="195" extrusionOk="0">
                  <a:moveTo>
                    <a:pt x="1" y="0"/>
                  </a:moveTo>
                  <a:lnTo>
                    <a:pt x="1" y="0"/>
                  </a:lnTo>
                  <a:cubicBezTo>
                    <a:pt x="261" y="34"/>
                    <a:pt x="521" y="65"/>
                    <a:pt x="747" y="99"/>
                  </a:cubicBezTo>
                  <a:cubicBezTo>
                    <a:pt x="1300" y="164"/>
                    <a:pt x="1820" y="195"/>
                    <a:pt x="2275" y="195"/>
                  </a:cubicBezTo>
                  <a:lnTo>
                    <a:pt x="2340" y="195"/>
                  </a:lnTo>
                  <a:lnTo>
                    <a:pt x="2340" y="164"/>
                  </a:lnTo>
                  <a:cubicBezTo>
                    <a:pt x="2340" y="164"/>
                    <a:pt x="1365" y="130"/>
                    <a:pt x="1" y="0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3783575" y="1817625"/>
              <a:ext cx="800" cy="25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2C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3612150" y="185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3633275" y="1711250"/>
              <a:ext cx="73975" cy="33300"/>
            </a:xfrm>
            <a:custGeom>
              <a:avLst/>
              <a:gdLst/>
              <a:ahLst/>
              <a:cxnLst/>
              <a:rect l="l" t="t" r="r" b="b"/>
              <a:pathLst>
                <a:path w="2959" h="1332" extrusionOk="0">
                  <a:moveTo>
                    <a:pt x="1529" y="0"/>
                  </a:moveTo>
                  <a:cubicBezTo>
                    <a:pt x="1495" y="130"/>
                    <a:pt x="1430" y="227"/>
                    <a:pt x="1365" y="325"/>
                  </a:cubicBezTo>
                  <a:cubicBezTo>
                    <a:pt x="1040" y="845"/>
                    <a:pt x="520" y="1105"/>
                    <a:pt x="1" y="1331"/>
                  </a:cubicBezTo>
                  <a:cubicBezTo>
                    <a:pt x="99" y="1300"/>
                    <a:pt x="260" y="1300"/>
                    <a:pt x="424" y="1300"/>
                  </a:cubicBezTo>
                  <a:cubicBezTo>
                    <a:pt x="780" y="1300"/>
                    <a:pt x="2893" y="975"/>
                    <a:pt x="2958" y="941"/>
                  </a:cubicBezTo>
                  <a:cubicBezTo>
                    <a:pt x="2795" y="811"/>
                    <a:pt x="2244" y="357"/>
                    <a:pt x="1529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3884300" y="1572275"/>
              <a:ext cx="40625" cy="39125"/>
            </a:xfrm>
            <a:custGeom>
              <a:avLst/>
              <a:gdLst/>
              <a:ahLst/>
              <a:cxnLst/>
              <a:rect l="l" t="t" r="r" b="b"/>
              <a:pathLst>
                <a:path w="1625" h="1565" extrusionOk="0">
                  <a:moveTo>
                    <a:pt x="831" y="1"/>
                  </a:moveTo>
                  <a:cubicBezTo>
                    <a:pt x="814" y="1"/>
                    <a:pt x="797" y="1"/>
                    <a:pt x="780" y="2"/>
                  </a:cubicBezTo>
                  <a:cubicBezTo>
                    <a:pt x="356" y="2"/>
                    <a:pt x="0" y="392"/>
                    <a:pt x="31" y="816"/>
                  </a:cubicBezTo>
                  <a:cubicBezTo>
                    <a:pt x="31" y="1219"/>
                    <a:pt x="388" y="1564"/>
                    <a:pt x="789" y="1564"/>
                  </a:cubicBezTo>
                  <a:cubicBezTo>
                    <a:pt x="808" y="1564"/>
                    <a:pt x="826" y="1563"/>
                    <a:pt x="845" y="1562"/>
                  </a:cubicBezTo>
                  <a:cubicBezTo>
                    <a:pt x="1266" y="1562"/>
                    <a:pt x="1625" y="1172"/>
                    <a:pt x="1591" y="751"/>
                  </a:cubicBezTo>
                  <a:cubicBezTo>
                    <a:pt x="1591" y="345"/>
                    <a:pt x="1232" y="1"/>
                    <a:pt x="831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3894050" y="1582075"/>
              <a:ext cx="21125" cy="20350"/>
            </a:xfrm>
            <a:custGeom>
              <a:avLst/>
              <a:gdLst/>
              <a:ahLst/>
              <a:cxnLst/>
              <a:rect l="l" t="t" r="r" b="b"/>
              <a:pathLst>
                <a:path w="845" h="814" extrusionOk="0">
                  <a:moveTo>
                    <a:pt x="390" y="0"/>
                  </a:moveTo>
                  <a:cubicBezTo>
                    <a:pt x="161" y="0"/>
                    <a:pt x="0" y="195"/>
                    <a:pt x="0" y="424"/>
                  </a:cubicBezTo>
                  <a:cubicBezTo>
                    <a:pt x="0" y="650"/>
                    <a:pt x="195" y="814"/>
                    <a:pt x="421" y="814"/>
                  </a:cubicBezTo>
                  <a:cubicBezTo>
                    <a:pt x="650" y="814"/>
                    <a:pt x="845" y="619"/>
                    <a:pt x="845" y="390"/>
                  </a:cubicBezTo>
                  <a:cubicBezTo>
                    <a:pt x="811" y="164"/>
                    <a:pt x="616" y="0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3641400" y="1528425"/>
              <a:ext cx="79625" cy="126000"/>
            </a:xfrm>
            <a:custGeom>
              <a:avLst/>
              <a:gdLst/>
              <a:ahLst/>
              <a:cxnLst/>
              <a:rect l="l" t="t" r="r" b="b"/>
              <a:pathLst>
                <a:path w="3185" h="5040" extrusionOk="0">
                  <a:moveTo>
                    <a:pt x="1553" y="1"/>
                  </a:moveTo>
                  <a:cubicBezTo>
                    <a:pt x="1534" y="1"/>
                    <a:pt x="1514" y="1"/>
                    <a:pt x="1495" y="2"/>
                  </a:cubicBezTo>
                  <a:cubicBezTo>
                    <a:pt x="650" y="36"/>
                    <a:pt x="0" y="751"/>
                    <a:pt x="34" y="1562"/>
                  </a:cubicBezTo>
                  <a:lnTo>
                    <a:pt x="99" y="3251"/>
                  </a:lnTo>
                  <a:lnTo>
                    <a:pt x="130" y="4389"/>
                  </a:lnTo>
                  <a:cubicBezTo>
                    <a:pt x="130" y="4695"/>
                    <a:pt x="391" y="4943"/>
                    <a:pt x="692" y="4943"/>
                  </a:cubicBezTo>
                  <a:cubicBezTo>
                    <a:pt x="711" y="4943"/>
                    <a:pt x="730" y="4942"/>
                    <a:pt x="749" y="4940"/>
                  </a:cubicBezTo>
                  <a:lnTo>
                    <a:pt x="944" y="4940"/>
                  </a:lnTo>
                  <a:cubicBezTo>
                    <a:pt x="1009" y="5005"/>
                    <a:pt x="1074" y="5039"/>
                    <a:pt x="1139" y="5039"/>
                  </a:cubicBezTo>
                  <a:cubicBezTo>
                    <a:pt x="1269" y="5005"/>
                    <a:pt x="1365" y="4909"/>
                    <a:pt x="1365" y="4779"/>
                  </a:cubicBezTo>
                  <a:cubicBezTo>
                    <a:pt x="1365" y="4649"/>
                    <a:pt x="1235" y="4551"/>
                    <a:pt x="1105" y="4551"/>
                  </a:cubicBezTo>
                  <a:cubicBezTo>
                    <a:pt x="1040" y="4551"/>
                    <a:pt x="975" y="4616"/>
                    <a:pt x="944" y="4681"/>
                  </a:cubicBezTo>
                  <a:lnTo>
                    <a:pt x="749" y="4681"/>
                  </a:lnTo>
                  <a:cubicBezTo>
                    <a:pt x="554" y="4681"/>
                    <a:pt x="424" y="4551"/>
                    <a:pt x="424" y="4356"/>
                  </a:cubicBezTo>
                  <a:lnTo>
                    <a:pt x="359" y="3186"/>
                  </a:lnTo>
                  <a:lnTo>
                    <a:pt x="325" y="1562"/>
                  </a:lnTo>
                  <a:cubicBezTo>
                    <a:pt x="294" y="881"/>
                    <a:pt x="814" y="296"/>
                    <a:pt x="1495" y="296"/>
                  </a:cubicBezTo>
                  <a:cubicBezTo>
                    <a:pt x="1516" y="295"/>
                    <a:pt x="1537" y="294"/>
                    <a:pt x="1558" y="294"/>
                  </a:cubicBezTo>
                  <a:cubicBezTo>
                    <a:pt x="2214" y="294"/>
                    <a:pt x="2764" y="803"/>
                    <a:pt x="2795" y="1465"/>
                  </a:cubicBezTo>
                  <a:lnTo>
                    <a:pt x="2828" y="3121"/>
                  </a:lnTo>
                  <a:lnTo>
                    <a:pt x="2893" y="4291"/>
                  </a:lnTo>
                  <a:cubicBezTo>
                    <a:pt x="2893" y="4454"/>
                    <a:pt x="2763" y="4616"/>
                    <a:pt x="2568" y="4616"/>
                  </a:cubicBezTo>
                  <a:lnTo>
                    <a:pt x="2275" y="4616"/>
                  </a:lnTo>
                  <a:cubicBezTo>
                    <a:pt x="2244" y="4551"/>
                    <a:pt x="2145" y="4519"/>
                    <a:pt x="2080" y="4519"/>
                  </a:cubicBezTo>
                  <a:cubicBezTo>
                    <a:pt x="1950" y="4519"/>
                    <a:pt x="1854" y="4649"/>
                    <a:pt x="1854" y="4779"/>
                  </a:cubicBezTo>
                  <a:cubicBezTo>
                    <a:pt x="1854" y="4909"/>
                    <a:pt x="1950" y="5005"/>
                    <a:pt x="2080" y="5005"/>
                  </a:cubicBezTo>
                  <a:cubicBezTo>
                    <a:pt x="2179" y="4974"/>
                    <a:pt x="2244" y="4940"/>
                    <a:pt x="2275" y="4909"/>
                  </a:cubicBezTo>
                  <a:lnTo>
                    <a:pt x="2600" y="4875"/>
                  </a:lnTo>
                  <a:cubicBezTo>
                    <a:pt x="2925" y="4875"/>
                    <a:pt x="3184" y="4616"/>
                    <a:pt x="3153" y="4259"/>
                  </a:cubicBezTo>
                  <a:lnTo>
                    <a:pt x="3119" y="3090"/>
                  </a:lnTo>
                  <a:lnTo>
                    <a:pt x="3054" y="1465"/>
                  </a:lnTo>
                  <a:cubicBezTo>
                    <a:pt x="3024" y="640"/>
                    <a:pt x="2371" y="1"/>
                    <a:pt x="1553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3873700" y="1412350"/>
              <a:ext cx="39000" cy="164100"/>
            </a:xfrm>
            <a:custGeom>
              <a:avLst/>
              <a:gdLst/>
              <a:ahLst/>
              <a:cxnLst/>
              <a:rect l="l" t="t" r="r" b="b"/>
              <a:pathLst>
                <a:path w="1560" h="6564" extrusionOk="0">
                  <a:moveTo>
                    <a:pt x="34" y="0"/>
                  </a:moveTo>
                  <a:cubicBezTo>
                    <a:pt x="0" y="32"/>
                    <a:pt x="0" y="32"/>
                    <a:pt x="34" y="32"/>
                  </a:cubicBezTo>
                  <a:cubicBezTo>
                    <a:pt x="845" y="876"/>
                    <a:pt x="1334" y="2275"/>
                    <a:pt x="1464" y="3345"/>
                  </a:cubicBezTo>
                  <a:cubicBezTo>
                    <a:pt x="1495" y="3735"/>
                    <a:pt x="1529" y="4125"/>
                    <a:pt x="1529" y="4515"/>
                  </a:cubicBezTo>
                  <a:cubicBezTo>
                    <a:pt x="1529" y="5230"/>
                    <a:pt x="1430" y="5945"/>
                    <a:pt x="1204" y="6529"/>
                  </a:cubicBezTo>
                  <a:cubicBezTo>
                    <a:pt x="1204" y="6563"/>
                    <a:pt x="1204" y="6563"/>
                    <a:pt x="1235" y="6563"/>
                  </a:cubicBezTo>
                  <a:lnTo>
                    <a:pt x="1269" y="6563"/>
                  </a:lnTo>
                  <a:cubicBezTo>
                    <a:pt x="1464" y="5945"/>
                    <a:pt x="1560" y="5230"/>
                    <a:pt x="1560" y="4515"/>
                  </a:cubicBezTo>
                  <a:cubicBezTo>
                    <a:pt x="1560" y="4125"/>
                    <a:pt x="1529" y="3735"/>
                    <a:pt x="1495" y="3345"/>
                  </a:cubicBezTo>
                  <a:cubicBezTo>
                    <a:pt x="1365" y="2241"/>
                    <a:pt x="879" y="876"/>
                    <a:pt x="6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3668225" y="1417650"/>
              <a:ext cx="14650" cy="114100"/>
            </a:xfrm>
            <a:custGeom>
              <a:avLst/>
              <a:gdLst/>
              <a:ahLst/>
              <a:cxnLst/>
              <a:rect l="l" t="t" r="r" b="b"/>
              <a:pathLst>
                <a:path w="586" h="4564" extrusionOk="0">
                  <a:moveTo>
                    <a:pt x="577" y="1"/>
                  </a:moveTo>
                  <a:cubicBezTo>
                    <a:pt x="567" y="1"/>
                    <a:pt x="552" y="14"/>
                    <a:pt x="552" y="14"/>
                  </a:cubicBezTo>
                  <a:cubicBezTo>
                    <a:pt x="162" y="893"/>
                    <a:pt x="1" y="1769"/>
                    <a:pt x="1" y="2679"/>
                  </a:cubicBezTo>
                  <a:cubicBezTo>
                    <a:pt x="1" y="3297"/>
                    <a:pt x="66" y="3913"/>
                    <a:pt x="196" y="4532"/>
                  </a:cubicBezTo>
                  <a:cubicBezTo>
                    <a:pt x="227" y="4532"/>
                    <a:pt x="227" y="4563"/>
                    <a:pt x="227" y="4563"/>
                  </a:cubicBezTo>
                  <a:lnTo>
                    <a:pt x="261" y="4532"/>
                  </a:lnTo>
                  <a:cubicBezTo>
                    <a:pt x="131" y="3913"/>
                    <a:pt x="32" y="3297"/>
                    <a:pt x="32" y="2679"/>
                  </a:cubicBezTo>
                  <a:cubicBezTo>
                    <a:pt x="32" y="1769"/>
                    <a:pt x="196" y="893"/>
                    <a:pt x="586" y="14"/>
                  </a:cubicBezTo>
                  <a:cubicBezTo>
                    <a:pt x="586" y="4"/>
                    <a:pt x="582" y="1"/>
                    <a:pt x="577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3692600" y="1134550"/>
              <a:ext cx="147000" cy="93350"/>
            </a:xfrm>
            <a:custGeom>
              <a:avLst/>
              <a:gdLst/>
              <a:ahLst/>
              <a:cxnLst/>
              <a:rect l="l" t="t" r="r" b="b"/>
              <a:pathLst>
                <a:path w="5880" h="3734" extrusionOk="0">
                  <a:moveTo>
                    <a:pt x="1656" y="1"/>
                  </a:moveTo>
                  <a:cubicBezTo>
                    <a:pt x="1235" y="422"/>
                    <a:pt x="845" y="812"/>
                    <a:pt x="780" y="1431"/>
                  </a:cubicBezTo>
                  <a:cubicBezTo>
                    <a:pt x="520" y="1431"/>
                    <a:pt x="326" y="1041"/>
                    <a:pt x="162" y="877"/>
                  </a:cubicBezTo>
                  <a:lnTo>
                    <a:pt x="162" y="877"/>
                  </a:lnTo>
                  <a:cubicBezTo>
                    <a:pt x="1" y="1366"/>
                    <a:pt x="227" y="2080"/>
                    <a:pt x="422" y="2535"/>
                  </a:cubicBezTo>
                  <a:cubicBezTo>
                    <a:pt x="650" y="3151"/>
                    <a:pt x="1591" y="3476"/>
                    <a:pt x="2176" y="3640"/>
                  </a:cubicBezTo>
                  <a:cubicBezTo>
                    <a:pt x="2393" y="3696"/>
                    <a:pt x="2858" y="3733"/>
                    <a:pt x="3380" y="3733"/>
                  </a:cubicBezTo>
                  <a:cubicBezTo>
                    <a:pt x="4345" y="3733"/>
                    <a:pt x="5505" y="3608"/>
                    <a:pt x="5654" y="3250"/>
                  </a:cubicBezTo>
                  <a:cubicBezTo>
                    <a:pt x="5784" y="2990"/>
                    <a:pt x="5880" y="2990"/>
                    <a:pt x="5685" y="2696"/>
                  </a:cubicBezTo>
                  <a:lnTo>
                    <a:pt x="5620" y="2371"/>
                  </a:lnTo>
                  <a:cubicBezTo>
                    <a:pt x="5685" y="2080"/>
                    <a:pt x="5329" y="1625"/>
                    <a:pt x="5134" y="1496"/>
                  </a:cubicBezTo>
                  <a:cubicBezTo>
                    <a:pt x="4775" y="1236"/>
                    <a:pt x="4061" y="1267"/>
                    <a:pt x="3639" y="1171"/>
                  </a:cubicBezTo>
                  <a:cubicBezTo>
                    <a:pt x="2600" y="942"/>
                    <a:pt x="2111" y="682"/>
                    <a:pt x="1656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4"/>
          <p:cNvGrpSpPr/>
          <p:nvPr/>
        </p:nvGrpSpPr>
        <p:grpSpPr>
          <a:xfrm>
            <a:off x="1221393" y="1184896"/>
            <a:ext cx="953610" cy="669647"/>
            <a:chOff x="3688650" y="474000"/>
            <a:chExt cx="402775" cy="282850"/>
          </a:xfrm>
        </p:grpSpPr>
        <p:sp>
          <p:nvSpPr>
            <p:cNvPr id="448" name="Google Shape;448;p34"/>
            <p:cNvSpPr/>
            <p:nvPr/>
          </p:nvSpPr>
          <p:spPr>
            <a:xfrm>
              <a:off x="3688650" y="474000"/>
              <a:ext cx="402775" cy="282850"/>
            </a:xfrm>
            <a:custGeom>
              <a:avLst/>
              <a:gdLst/>
              <a:ahLst/>
              <a:cxnLst/>
              <a:rect l="l" t="t" r="r" b="b"/>
              <a:pathLst>
                <a:path w="16111" h="11314" extrusionOk="0">
                  <a:moveTo>
                    <a:pt x="3230" y="0"/>
                  </a:moveTo>
                  <a:cubicBezTo>
                    <a:pt x="2320" y="0"/>
                    <a:pt x="1601" y="753"/>
                    <a:pt x="1601" y="1660"/>
                  </a:cubicBezTo>
                  <a:cubicBezTo>
                    <a:pt x="1631" y="3666"/>
                    <a:pt x="1693" y="5735"/>
                    <a:pt x="1538" y="7741"/>
                  </a:cubicBezTo>
                  <a:cubicBezTo>
                    <a:pt x="1037" y="8932"/>
                    <a:pt x="440" y="10093"/>
                    <a:pt x="1" y="11314"/>
                  </a:cubicBezTo>
                  <a:cubicBezTo>
                    <a:pt x="1225" y="10469"/>
                    <a:pt x="2478" y="9621"/>
                    <a:pt x="3699" y="8776"/>
                  </a:cubicBezTo>
                  <a:cubicBezTo>
                    <a:pt x="6615" y="8525"/>
                    <a:pt x="11848" y="8463"/>
                    <a:pt x="14514" y="8463"/>
                  </a:cubicBezTo>
                  <a:cubicBezTo>
                    <a:pt x="15391" y="8463"/>
                    <a:pt x="16111" y="7711"/>
                    <a:pt x="16111" y="6833"/>
                  </a:cubicBezTo>
                  <a:lnTo>
                    <a:pt x="16111" y="1630"/>
                  </a:lnTo>
                  <a:cubicBezTo>
                    <a:pt x="16111" y="753"/>
                    <a:pt x="15391" y="0"/>
                    <a:pt x="14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3819550" y="561750"/>
              <a:ext cx="24275" cy="25100"/>
            </a:xfrm>
            <a:custGeom>
              <a:avLst/>
              <a:gdLst/>
              <a:ahLst/>
              <a:cxnLst/>
              <a:rect l="l" t="t" r="r" b="b"/>
              <a:pathLst>
                <a:path w="971" h="1004" extrusionOk="0">
                  <a:moveTo>
                    <a:pt x="502" y="1"/>
                  </a:moveTo>
                  <a:cubicBezTo>
                    <a:pt x="219" y="1"/>
                    <a:pt x="0" y="251"/>
                    <a:pt x="0" y="502"/>
                  </a:cubicBezTo>
                  <a:cubicBezTo>
                    <a:pt x="0" y="783"/>
                    <a:pt x="219" y="1004"/>
                    <a:pt x="502" y="1004"/>
                  </a:cubicBezTo>
                  <a:cubicBezTo>
                    <a:pt x="753" y="1004"/>
                    <a:pt x="971" y="783"/>
                    <a:pt x="971" y="502"/>
                  </a:cubicBezTo>
                  <a:cubicBezTo>
                    <a:pt x="971" y="251"/>
                    <a:pt x="753" y="1"/>
                    <a:pt x="502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3975450" y="561750"/>
              <a:ext cx="25100" cy="25100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502" y="1"/>
                  </a:moveTo>
                  <a:cubicBezTo>
                    <a:pt x="221" y="1"/>
                    <a:pt x="0" y="251"/>
                    <a:pt x="0" y="502"/>
                  </a:cubicBezTo>
                  <a:cubicBezTo>
                    <a:pt x="0" y="783"/>
                    <a:pt x="221" y="1004"/>
                    <a:pt x="502" y="1004"/>
                  </a:cubicBezTo>
                  <a:cubicBezTo>
                    <a:pt x="785" y="1004"/>
                    <a:pt x="1003" y="783"/>
                    <a:pt x="1003" y="502"/>
                  </a:cubicBezTo>
                  <a:cubicBezTo>
                    <a:pt x="1003" y="251"/>
                    <a:pt x="785" y="1"/>
                    <a:pt x="502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3901800" y="561750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502" y="1"/>
                  </a:moveTo>
                  <a:cubicBezTo>
                    <a:pt x="221" y="1"/>
                    <a:pt x="0" y="251"/>
                    <a:pt x="0" y="502"/>
                  </a:cubicBezTo>
                  <a:cubicBezTo>
                    <a:pt x="0" y="783"/>
                    <a:pt x="221" y="1004"/>
                    <a:pt x="502" y="1004"/>
                  </a:cubicBezTo>
                  <a:cubicBezTo>
                    <a:pt x="752" y="1004"/>
                    <a:pt x="973" y="783"/>
                    <a:pt x="973" y="502"/>
                  </a:cubicBezTo>
                  <a:cubicBezTo>
                    <a:pt x="973" y="251"/>
                    <a:pt x="752" y="1"/>
                    <a:pt x="502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34"/>
          <p:cNvGrpSpPr/>
          <p:nvPr/>
        </p:nvGrpSpPr>
        <p:grpSpPr>
          <a:xfrm flipH="1">
            <a:off x="2620999" y="1378744"/>
            <a:ext cx="677548" cy="475810"/>
            <a:chOff x="3688650" y="474000"/>
            <a:chExt cx="402775" cy="282850"/>
          </a:xfrm>
        </p:grpSpPr>
        <p:sp>
          <p:nvSpPr>
            <p:cNvPr id="453" name="Google Shape;453;p34"/>
            <p:cNvSpPr/>
            <p:nvPr/>
          </p:nvSpPr>
          <p:spPr>
            <a:xfrm>
              <a:off x="3688650" y="474000"/>
              <a:ext cx="402775" cy="282850"/>
            </a:xfrm>
            <a:custGeom>
              <a:avLst/>
              <a:gdLst/>
              <a:ahLst/>
              <a:cxnLst/>
              <a:rect l="l" t="t" r="r" b="b"/>
              <a:pathLst>
                <a:path w="16111" h="11314" extrusionOk="0">
                  <a:moveTo>
                    <a:pt x="3230" y="0"/>
                  </a:moveTo>
                  <a:cubicBezTo>
                    <a:pt x="2320" y="0"/>
                    <a:pt x="1601" y="753"/>
                    <a:pt x="1601" y="1660"/>
                  </a:cubicBezTo>
                  <a:cubicBezTo>
                    <a:pt x="1631" y="3666"/>
                    <a:pt x="1693" y="5735"/>
                    <a:pt x="1538" y="7741"/>
                  </a:cubicBezTo>
                  <a:cubicBezTo>
                    <a:pt x="1037" y="8932"/>
                    <a:pt x="440" y="10093"/>
                    <a:pt x="1" y="11314"/>
                  </a:cubicBezTo>
                  <a:cubicBezTo>
                    <a:pt x="1225" y="10469"/>
                    <a:pt x="2478" y="9621"/>
                    <a:pt x="3699" y="8776"/>
                  </a:cubicBezTo>
                  <a:cubicBezTo>
                    <a:pt x="6615" y="8525"/>
                    <a:pt x="11848" y="8463"/>
                    <a:pt x="14514" y="8463"/>
                  </a:cubicBezTo>
                  <a:cubicBezTo>
                    <a:pt x="15391" y="8463"/>
                    <a:pt x="16111" y="7711"/>
                    <a:pt x="16111" y="6833"/>
                  </a:cubicBezTo>
                  <a:lnTo>
                    <a:pt x="16111" y="1630"/>
                  </a:lnTo>
                  <a:cubicBezTo>
                    <a:pt x="16111" y="753"/>
                    <a:pt x="15391" y="0"/>
                    <a:pt x="14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3819550" y="561750"/>
              <a:ext cx="24275" cy="25100"/>
            </a:xfrm>
            <a:custGeom>
              <a:avLst/>
              <a:gdLst/>
              <a:ahLst/>
              <a:cxnLst/>
              <a:rect l="l" t="t" r="r" b="b"/>
              <a:pathLst>
                <a:path w="971" h="1004" extrusionOk="0">
                  <a:moveTo>
                    <a:pt x="502" y="1"/>
                  </a:moveTo>
                  <a:cubicBezTo>
                    <a:pt x="219" y="1"/>
                    <a:pt x="0" y="251"/>
                    <a:pt x="0" y="502"/>
                  </a:cubicBezTo>
                  <a:cubicBezTo>
                    <a:pt x="0" y="783"/>
                    <a:pt x="219" y="1004"/>
                    <a:pt x="502" y="1004"/>
                  </a:cubicBezTo>
                  <a:cubicBezTo>
                    <a:pt x="753" y="1004"/>
                    <a:pt x="971" y="783"/>
                    <a:pt x="971" y="502"/>
                  </a:cubicBezTo>
                  <a:cubicBezTo>
                    <a:pt x="971" y="251"/>
                    <a:pt x="753" y="1"/>
                    <a:pt x="502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3975450" y="561750"/>
              <a:ext cx="25100" cy="25100"/>
            </a:xfrm>
            <a:custGeom>
              <a:avLst/>
              <a:gdLst/>
              <a:ahLst/>
              <a:cxnLst/>
              <a:rect l="l" t="t" r="r" b="b"/>
              <a:pathLst>
                <a:path w="1004" h="1004" extrusionOk="0">
                  <a:moveTo>
                    <a:pt x="502" y="1"/>
                  </a:moveTo>
                  <a:cubicBezTo>
                    <a:pt x="221" y="1"/>
                    <a:pt x="0" y="251"/>
                    <a:pt x="0" y="502"/>
                  </a:cubicBezTo>
                  <a:cubicBezTo>
                    <a:pt x="0" y="783"/>
                    <a:pt x="221" y="1004"/>
                    <a:pt x="502" y="1004"/>
                  </a:cubicBezTo>
                  <a:cubicBezTo>
                    <a:pt x="785" y="1004"/>
                    <a:pt x="1003" y="783"/>
                    <a:pt x="1003" y="502"/>
                  </a:cubicBezTo>
                  <a:cubicBezTo>
                    <a:pt x="1003" y="251"/>
                    <a:pt x="785" y="1"/>
                    <a:pt x="502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3901800" y="561750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502" y="1"/>
                  </a:moveTo>
                  <a:cubicBezTo>
                    <a:pt x="221" y="1"/>
                    <a:pt x="0" y="251"/>
                    <a:pt x="0" y="502"/>
                  </a:cubicBezTo>
                  <a:cubicBezTo>
                    <a:pt x="0" y="783"/>
                    <a:pt x="221" y="1004"/>
                    <a:pt x="502" y="1004"/>
                  </a:cubicBezTo>
                  <a:cubicBezTo>
                    <a:pt x="752" y="1004"/>
                    <a:pt x="973" y="783"/>
                    <a:pt x="973" y="502"/>
                  </a:cubicBezTo>
                  <a:cubicBezTo>
                    <a:pt x="973" y="251"/>
                    <a:pt x="752" y="1"/>
                    <a:pt x="502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768;p65">
            <a:extLst>
              <a:ext uri="{FF2B5EF4-FFF2-40B4-BE49-F238E27FC236}">
                <a16:creationId xmlns:a16="http://schemas.microsoft.com/office/drawing/2014/main" id="{7E8B0254-64C3-2CC9-344F-5E0BDA158A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08723" y="1551233"/>
            <a:ext cx="4294800" cy="10188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/>
              <a:t>Thanks</a:t>
            </a:r>
            <a:r>
              <a:rPr lang="en" sz="4200" dirty="0"/>
              <a:t>!</a:t>
            </a:r>
            <a:endParaRPr lang="en-US" sz="4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37D0C2-5001-ECE1-088E-CDC12870B60F}"/>
              </a:ext>
            </a:extLst>
          </p:cNvPr>
          <p:cNvSpPr txBox="1"/>
          <p:nvPr/>
        </p:nvSpPr>
        <p:spPr>
          <a:xfrm>
            <a:off x="2164204" y="2998033"/>
            <a:ext cx="520908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Thank You very much for giving us this opportunity of show casing our talent and we request you to kindly keep on conducting more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1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7"/>
          <p:cNvSpPr/>
          <p:nvPr/>
        </p:nvSpPr>
        <p:spPr>
          <a:xfrm>
            <a:off x="1252121" y="1091928"/>
            <a:ext cx="1466915" cy="2892100"/>
          </a:xfrm>
          <a:custGeom>
            <a:avLst/>
            <a:gdLst/>
            <a:ahLst/>
            <a:cxnLst/>
            <a:rect l="l" t="t" r="r" b="b"/>
            <a:pathLst>
              <a:path w="38035" h="74988" extrusionOk="0">
                <a:moveTo>
                  <a:pt x="2001" y="0"/>
                </a:moveTo>
                <a:cubicBezTo>
                  <a:pt x="887" y="0"/>
                  <a:pt x="0" y="887"/>
                  <a:pt x="0" y="2460"/>
                </a:cubicBezTo>
                <a:lnTo>
                  <a:pt x="0" y="73445"/>
                </a:lnTo>
                <a:cubicBezTo>
                  <a:pt x="0" y="74101"/>
                  <a:pt x="887" y="74988"/>
                  <a:pt x="2001" y="74988"/>
                </a:cubicBezTo>
                <a:lnTo>
                  <a:pt x="36035" y="74988"/>
                </a:lnTo>
                <a:cubicBezTo>
                  <a:pt x="37150" y="74988"/>
                  <a:pt x="38034" y="74101"/>
                  <a:pt x="38034" y="73445"/>
                </a:cubicBezTo>
                <a:lnTo>
                  <a:pt x="38034" y="2460"/>
                </a:lnTo>
                <a:cubicBezTo>
                  <a:pt x="38034" y="887"/>
                  <a:pt x="37150" y="0"/>
                  <a:pt x="360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7"/>
          <p:cNvSpPr/>
          <p:nvPr/>
        </p:nvSpPr>
        <p:spPr>
          <a:xfrm>
            <a:off x="1221400" y="1091925"/>
            <a:ext cx="1528358" cy="2907255"/>
          </a:xfrm>
          <a:custGeom>
            <a:avLst/>
            <a:gdLst/>
            <a:ahLst/>
            <a:cxnLst/>
            <a:rect l="l" t="t" r="r" b="b"/>
            <a:pathLst>
              <a:path w="41936" h="78331" extrusionOk="0">
                <a:moveTo>
                  <a:pt x="37935" y="1082"/>
                </a:moveTo>
                <a:cubicBezTo>
                  <a:pt x="39543" y="1082"/>
                  <a:pt x="40855" y="2393"/>
                  <a:pt x="40855" y="4033"/>
                </a:cubicBezTo>
                <a:lnTo>
                  <a:pt x="40855" y="74299"/>
                </a:lnTo>
                <a:cubicBezTo>
                  <a:pt x="40855" y="75938"/>
                  <a:pt x="39543" y="77250"/>
                  <a:pt x="37935" y="77250"/>
                </a:cubicBezTo>
                <a:lnTo>
                  <a:pt x="4001" y="77250"/>
                </a:lnTo>
                <a:cubicBezTo>
                  <a:pt x="2362" y="77250"/>
                  <a:pt x="1050" y="75938"/>
                  <a:pt x="1050" y="74299"/>
                </a:cubicBezTo>
                <a:lnTo>
                  <a:pt x="1050" y="4033"/>
                </a:lnTo>
                <a:cubicBezTo>
                  <a:pt x="1050" y="2393"/>
                  <a:pt x="2362" y="1082"/>
                  <a:pt x="4001" y="1082"/>
                </a:cubicBezTo>
                <a:close/>
                <a:moveTo>
                  <a:pt x="4001" y="1"/>
                </a:moveTo>
                <a:cubicBezTo>
                  <a:pt x="1771" y="1"/>
                  <a:pt x="1" y="1803"/>
                  <a:pt x="1" y="4033"/>
                </a:cubicBezTo>
                <a:lnTo>
                  <a:pt x="1" y="74299"/>
                </a:lnTo>
                <a:cubicBezTo>
                  <a:pt x="1" y="76528"/>
                  <a:pt x="1771" y="78330"/>
                  <a:pt x="4001" y="78330"/>
                </a:cubicBezTo>
                <a:lnTo>
                  <a:pt x="37935" y="78330"/>
                </a:lnTo>
                <a:cubicBezTo>
                  <a:pt x="40133" y="78330"/>
                  <a:pt x="41935" y="76528"/>
                  <a:pt x="41935" y="74299"/>
                </a:cubicBezTo>
                <a:lnTo>
                  <a:pt x="41935" y="4033"/>
                </a:lnTo>
                <a:cubicBezTo>
                  <a:pt x="41935" y="1803"/>
                  <a:pt x="40133" y="1"/>
                  <a:pt x="37935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7"/>
          <p:cNvSpPr txBox="1">
            <a:spLocks noGrp="1"/>
          </p:cNvSpPr>
          <p:nvPr>
            <p:ph type="title"/>
          </p:nvPr>
        </p:nvSpPr>
        <p:spPr>
          <a:xfrm>
            <a:off x="3179988" y="1415225"/>
            <a:ext cx="5250900" cy="9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eMedic</a:t>
            </a:r>
          </a:p>
        </p:txBody>
      </p:sp>
      <p:sp>
        <p:nvSpPr>
          <p:cNvPr id="490" name="Google Shape;490;p37"/>
          <p:cNvSpPr txBox="1">
            <a:spLocks noGrp="1"/>
          </p:cNvSpPr>
          <p:nvPr>
            <p:ph type="subTitle" idx="1"/>
          </p:nvPr>
        </p:nvSpPr>
        <p:spPr>
          <a:xfrm>
            <a:off x="3180000" y="2414875"/>
            <a:ext cx="5250900" cy="13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/>
              <a:t>EMedic provides solution to all your medical problems. With just one click you can have an AI chatbot curing all your diseases and with another you can talk live to a doctor.</a:t>
            </a:r>
          </a:p>
        </p:txBody>
      </p:sp>
      <p:sp>
        <p:nvSpPr>
          <p:cNvPr id="491" name="Google Shape;491;p37"/>
          <p:cNvSpPr/>
          <p:nvPr/>
        </p:nvSpPr>
        <p:spPr>
          <a:xfrm>
            <a:off x="2621652" y="1186804"/>
            <a:ext cx="24028" cy="24028"/>
          </a:xfrm>
          <a:custGeom>
            <a:avLst/>
            <a:gdLst/>
            <a:ahLst/>
            <a:cxnLst/>
            <a:rect l="l" t="t" r="r" b="b"/>
            <a:pathLst>
              <a:path w="623" h="623" extrusionOk="0">
                <a:moveTo>
                  <a:pt x="329" y="0"/>
                </a:moveTo>
                <a:cubicBezTo>
                  <a:pt x="163" y="0"/>
                  <a:pt x="1" y="163"/>
                  <a:pt x="1" y="328"/>
                </a:cubicBezTo>
                <a:cubicBezTo>
                  <a:pt x="1" y="491"/>
                  <a:pt x="163" y="622"/>
                  <a:pt x="329" y="622"/>
                </a:cubicBezTo>
                <a:cubicBezTo>
                  <a:pt x="491" y="622"/>
                  <a:pt x="622" y="491"/>
                  <a:pt x="622" y="328"/>
                </a:cubicBezTo>
                <a:cubicBezTo>
                  <a:pt x="622" y="163"/>
                  <a:pt x="491" y="0"/>
                  <a:pt x="329" y="0"/>
                </a:cubicBezTo>
                <a:close/>
              </a:path>
            </a:pathLst>
          </a:custGeom>
          <a:solidFill>
            <a:srgbClr val="5E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7"/>
          <p:cNvSpPr/>
          <p:nvPr/>
        </p:nvSpPr>
        <p:spPr>
          <a:xfrm>
            <a:off x="2621652" y="1224755"/>
            <a:ext cx="24028" cy="22793"/>
          </a:xfrm>
          <a:custGeom>
            <a:avLst/>
            <a:gdLst/>
            <a:ahLst/>
            <a:cxnLst/>
            <a:rect l="l" t="t" r="r" b="b"/>
            <a:pathLst>
              <a:path w="623" h="591" extrusionOk="0">
                <a:moveTo>
                  <a:pt x="329" y="0"/>
                </a:moveTo>
                <a:cubicBezTo>
                  <a:pt x="163" y="0"/>
                  <a:pt x="1" y="131"/>
                  <a:pt x="1" y="294"/>
                </a:cubicBezTo>
                <a:cubicBezTo>
                  <a:pt x="1" y="459"/>
                  <a:pt x="163" y="590"/>
                  <a:pt x="329" y="590"/>
                </a:cubicBezTo>
                <a:cubicBezTo>
                  <a:pt x="491" y="590"/>
                  <a:pt x="622" y="459"/>
                  <a:pt x="622" y="294"/>
                </a:cubicBezTo>
                <a:cubicBezTo>
                  <a:pt x="622" y="131"/>
                  <a:pt x="491" y="0"/>
                  <a:pt x="329" y="0"/>
                </a:cubicBezTo>
                <a:close/>
              </a:path>
            </a:pathLst>
          </a:custGeom>
          <a:solidFill>
            <a:srgbClr val="5E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7"/>
          <p:cNvSpPr/>
          <p:nvPr/>
        </p:nvSpPr>
        <p:spPr>
          <a:xfrm>
            <a:off x="2621652" y="1261355"/>
            <a:ext cx="24028" cy="22793"/>
          </a:xfrm>
          <a:custGeom>
            <a:avLst/>
            <a:gdLst/>
            <a:ahLst/>
            <a:cxnLst/>
            <a:rect l="l" t="t" r="r" b="b"/>
            <a:pathLst>
              <a:path w="623" h="591" extrusionOk="0">
                <a:moveTo>
                  <a:pt x="329" y="1"/>
                </a:moveTo>
                <a:cubicBezTo>
                  <a:pt x="163" y="1"/>
                  <a:pt x="1" y="132"/>
                  <a:pt x="1" y="297"/>
                </a:cubicBezTo>
                <a:cubicBezTo>
                  <a:pt x="1" y="460"/>
                  <a:pt x="163" y="591"/>
                  <a:pt x="329" y="591"/>
                </a:cubicBezTo>
                <a:cubicBezTo>
                  <a:pt x="491" y="591"/>
                  <a:pt x="622" y="460"/>
                  <a:pt x="622" y="297"/>
                </a:cubicBezTo>
                <a:cubicBezTo>
                  <a:pt x="622" y="132"/>
                  <a:pt x="491" y="1"/>
                  <a:pt x="329" y="1"/>
                </a:cubicBezTo>
                <a:close/>
              </a:path>
            </a:pathLst>
          </a:custGeom>
          <a:solidFill>
            <a:srgbClr val="5E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7"/>
          <p:cNvSpPr/>
          <p:nvPr/>
        </p:nvSpPr>
        <p:spPr>
          <a:xfrm>
            <a:off x="1326748" y="1191857"/>
            <a:ext cx="198545" cy="197311"/>
          </a:xfrm>
          <a:custGeom>
            <a:avLst/>
            <a:gdLst/>
            <a:ahLst/>
            <a:cxnLst/>
            <a:rect l="l" t="t" r="r" b="b"/>
            <a:pathLst>
              <a:path w="5148" h="5116" extrusionOk="0">
                <a:moveTo>
                  <a:pt x="2590" y="1"/>
                </a:moveTo>
                <a:cubicBezTo>
                  <a:pt x="1147" y="1"/>
                  <a:pt x="1" y="1147"/>
                  <a:pt x="1" y="2558"/>
                </a:cubicBezTo>
                <a:cubicBezTo>
                  <a:pt x="1" y="3967"/>
                  <a:pt x="1147" y="5116"/>
                  <a:pt x="2590" y="5116"/>
                </a:cubicBezTo>
                <a:cubicBezTo>
                  <a:pt x="4001" y="5116"/>
                  <a:pt x="5147" y="3967"/>
                  <a:pt x="5147" y="2558"/>
                </a:cubicBezTo>
                <a:cubicBezTo>
                  <a:pt x="5147" y="1147"/>
                  <a:pt x="4001" y="1"/>
                  <a:pt x="2590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7"/>
          <p:cNvSpPr/>
          <p:nvPr/>
        </p:nvSpPr>
        <p:spPr>
          <a:xfrm>
            <a:off x="1360842" y="1227261"/>
            <a:ext cx="130358" cy="161906"/>
          </a:xfrm>
          <a:custGeom>
            <a:avLst/>
            <a:gdLst/>
            <a:ahLst/>
            <a:cxnLst/>
            <a:rect l="l" t="t" r="r" b="b"/>
            <a:pathLst>
              <a:path w="3380" h="4198" extrusionOk="0">
                <a:moveTo>
                  <a:pt x="1706" y="1"/>
                </a:moveTo>
                <a:cubicBezTo>
                  <a:pt x="1150" y="1"/>
                  <a:pt x="722" y="426"/>
                  <a:pt x="722" y="950"/>
                </a:cubicBezTo>
                <a:cubicBezTo>
                  <a:pt x="722" y="1378"/>
                  <a:pt x="984" y="1737"/>
                  <a:pt x="1378" y="1868"/>
                </a:cubicBezTo>
                <a:cubicBezTo>
                  <a:pt x="625" y="2033"/>
                  <a:pt x="35" y="2721"/>
                  <a:pt x="1" y="3573"/>
                </a:cubicBezTo>
                <a:cubicBezTo>
                  <a:pt x="460" y="3967"/>
                  <a:pt x="1050" y="4198"/>
                  <a:pt x="1706" y="4198"/>
                </a:cubicBezTo>
                <a:cubicBezTo>
                  <a:pt x="2330" y="4198"/>
                  <a:pt x="2920" y="3967"/>
                  <a:pt x="3379" y="3573"/>
                </a:cubicBezTo>
                <a:cubicBezTo>
                  <a:pt x="3345" y="2721"/>
                  <a:pt x="2789" y="2033"/>
                  <a:pt x="2034" y="1868"/>
                </a:cubicBezTo>
                <a:cubicBezTo>
                  <a:pt x="2396" y="1737"/>
                  <a:pt x="2658" y="1378"/>
                  <a:pt x="2658" y="950"/>
                </a:cubicBezTo>
                <a:cubicBezTo>
                  <a:pt x="2658" y="426"/>
                  <a:pt x="2230" y="1"/>
                  <a:pt x="1706" y="1"/>
                </a:cubicBezTo>
                <a:close/>
              </a:path>
            </a:pathLst>
          </a:custGeom>
          <a:solidFill>
            <a:srgbClr val="E6E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37"/>
          <p:cNvGrpSpPr/>
          <p:nvPr/>
        </p:nvGrpSpPr>
        <p:grpSpPr>
          <a:xfrm>
            <a:off x="1755611" y="1828517"/>
            <a:ext cx="459935" cy="458381"/>
            <a:chOff x="1756280" y="1828517"/>
            <a:chExt cx="459935" cy="458381"/>
          </a:xfrm>
        </p:grpSpPr>
        <p:sp>
          <p:nvSpPr>
            <p:cNvPr id="497" name="Google Shape;497;p37"/>
            <p:cNvSpPr/>
            <p:nvPr/>
          </p:nvSpPr>
          <p:spPr>
            <a:xfrm>
              <a:off x="1756280" y="1828517"/>
              <a:ext cx="459935" cy="458381"/>
            </a:xfrm>
            <a:custGeom>
              <a:avLst/>
              <a:gdLst/>
              <a:ahLst/>
              <a:cxnLst/>
              <a:rect l="l" t="t" r="r" b="b"/>
              <a:pathLst>
                <a:path w="10231" h="10197" extrusionOk="0">
                  <a:moveTo>
                    <a:pt x="5116" y="0"/>
                  </a:moveTo>
                  <a:cubicBezTo>
                    <a:pt x="2296" y="0"/>
                    <a:pt x="1" y="2261"/>
                    <a:pt x="1" y="5115"/>
                  </a:cubicBezTo>
                  <a:cubicBezTo>
                    <a:pt x="1" y="7935"/>
                    <a:pt x="2296" y="10196"/>
                    <a:pt x="5116" y="10196"/>
                  </a:cubicBezTo>
                  <a:cubicBezTo>
                    <a:pt x="7935" y="10196"/>
                    <a:pt x="10231" y="7935"/>
                    <a:pt x="10231" y="5115"/>
                  </a:cubicBezTo>
                  <a:cubicBezTo>
                    <a:pt x="10231" y="2261"/>
                    <a:pt x="7935" y="0"/>
                    <a:pt x="5116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1872801" y="1944901"/>
              <a:ext cx="225494" cy="225617"/>
            </a:xfrm>
            <a:custGeom>
              <a:avLst/>
              <a:gdLst/>
              <a:ahLst/>
              <a:cxnLst/>
              <a:rect l="l" t="t" r="r" b="b"/>
              <a:pathLst>
                <a:path w="5016" h="5019" extrusionOk="0">
                  <a:moveTo>
                    <a:pt x="2524" y="0"/>
                  </a:moveTo>
                  <a:cubicBezTo>
                    <a:pt x="1147" y="0"/>
                    <a:pt x="0" y="1115"/>
                    <a:pt x="0" y="2526"/>
                  </a:cubicBezTo>
                  <a:cubicBezTo>
                    <a:pt x="0" y="3903"/>
                    <a:pt x="1147" y="5018"/>
                    <a:pt x="2524" y="5018"/>
                  </a:cubicBezTo>
                  <a:cubicBezTo>
                    <a:pt x="3901" y="5018"/>
                    <a:pt x="5016" y="3903"/>
                    <a:pt x="5016" y="2526"/>
                  </a:cubicBezTo>
                  <a:cubicBezTo>
                    <a:pt x="5016" y="1115"/>
                    <a:pt x="3901" y="0"/>
                    <a:pt x="2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1934702" y="2005363"/>
              <a:ext cx="103217" cy="104649"/>
            </a:xfrm>
            <a:custGeom>
              <a:avLst/>
              <a:gdLst/>
              <a:ahLst/>
              <a:cxnLst/>
              <a:rect l="l" t="t" r="r" b="b"/>
              <a:pathLst>
                <a:path w="2296" h="2328" extrusionOk="0">
                  <a:moveTo>
                    <a:pt x="1147" y="1"/>
                  </a:moveTo>
                  <a:cubicBezTo>
                    <a:pt x="491" y="1"/>
                    <a:pt x="0" y="526"/>
                    <a:pt x="0" y="1181"/>
                  </a:cubicBezTo>
                  <a:cubicBezTo>
                    <a:pt x="0" y="1803"/>
                    <a:pt x="491" y="2328"/>
                    <a:pt x="1147" y="2328"/>
                  </a:cubicBezTo>
                  <a:cubicBezTo>
                    <a:pt x="1771" y="2328"/>
                    <a:pt x="2296" y="1803"/>
                    <a:pt x="2296" y="1181"/>
                  </a:cubicBezTo>
                  <a:cubicBezTo>
                    <a:pt x="2296" y="526"/>
                    <a:pt x="1771" y="1"/>
                    <a:pt x="1147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922924" y="2008330"/>
              <a:ext cx="41314" cy="39783"/>
            </a:xfrm>
            <a:custGeom>
              <a:avLst/>
              <a:gdLst/>
              <a:ahLst/>
              <a:cxnLst/>
              <a:rect l="l" t="t" r="r" b="b"/>
              <a:pathLst>
                <a:path w="919" h="885" extrusionOk="0">
                  <a:moveTo>
                    <a:pt x="459" y="1"/>
                  </a:moveTo>
                  <a:cubicBezTo>
                    <a:pt x="228" y="1"/>
                    <a:pt x="0" y="197"/>
                    <a:pt x="0" y="425"/>
                  </a:cubicBezTo>
                  <a:cubicBezTo>
                    <a:pt x="0" y="688"/>
                    <a:pt x="228" y="885"/>
                    <a:pt x="459" y="885"/>
                  </a:cubicBezTo>
                  <a:cubicBezTo>
                    <a:pt x="721" y="885"/>
                    <a:pt x="918" y="688"/>
                    <a:pt x="918" y="425"/>
                  </a:cubicBezTo>
                  <a:cubicBezTo>
                    <a:pt x="918" y="197"/>
                    <a:pt x="721" y="1"/>
                    <a:pt x="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1973003" y="2046675"/>
              <a:ext cx="25040" cy="25039"/>
            </a:xfrm>
            <a:custGeom>
              <a:avLst/>
              <a:gdLst/>
              <a:ahLst/>
              <a:cxnLst/>
              <a:rect l="l" t="t" r="r" b="b"/>
              <a:pathLst>
                <a:path w="557" h="557" extrusionOk="0">
                  <a:moveTo>
                    <a:pt x="295" y="0"/>
                  </a:moveTo>
                  <a:cubicBezTo>
                    <a:pt x="132" y="0"/>
                    <a:pt x="1" y="131"/>
                    <a:pt x="1" y="294"/>
                  </a:cubicBezTo>
                  <a:cubicBezTo>
                    <a:pt x="1" y="425"/>
                    <a:pt x="132" y="556"/>
                    <a:pt x="295" y="556"/>
                  </a:cubicBezTo>
                  <a:cubicBezTo>
                    <a:pt x="460" y="556"/>
                    <a:pt x="557" y="425"/>
                    <a:pt x="557" y="294"/>
                  </a:cubicBezTo>
                  <a:cubicBezTo>
                    <a:pt x="557" y="131"/>
                    <a:pt x="460" y="0"/>
                    <a:pt x="295" y="0"/>
                  </a:cubicBezTo>
                  <a:close/>
                </a:path>
              </a:pathLst>
            </a:custGeom>
            <a:solidFill>
              <a:srgbClr val="2549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7"/>
          <p:cNvGrpSpPr/>
          <p:nvPr/>
        </p:nvGrpSpPr>
        <p:grpSpPr>
          <a:xfrm>
            <a:off x="1755611" y="2481793"/>
            <a:ext cx="459935" cy="458381"/>
            <a:chOff x="1755569" y="2481793"/>
            <a:chExt cx="459935" cy="458381"/>
          </a:xfrm>
        </p:grpSpPr>
        <p:sp>
          <p:nvSpPr>
            <p:cNvPr id="503" name="Google Shape;503;p37"/>
            <p:cNvSpPr/>
            <p:nvPr/>
          </p:nvSpPr>
          <p:spPr>
            <a:xfrm>
              <a:off x="1755569" y="2481793"/>
              <a:ext cx="459935" cy="458381"/>
            </a:xfrm>
            <a:custGeom>
              <a:avLst/>
              <a:gdLst/>
              <a:ahLst/>
              <a:cxnLst/>
              <a:rect l="l" t="t" r="r" b="b"/>
              <a:pathLst>
                <a:path w="10231" h="10197" extrusionOk="0">
                  <a:moveTo>
                    <a:pt x="5116" y="0"/>
                  </a:moveTo>
                  <a:cubicBezTo>
                    <a:pt x="2296" y="0"/>
                    <a:pt x="1" y="2261"/>
                    <a:pt x="1" y="5115"/>
                  </a:cubicBezTo>
                  <a:cubicBezTo>
                    <a:pt x="1" y="7935"/>
                    <a:pt x="2296" y="10196"/>
                    <a:pt x="5116" y="10196"/>
                  </a:cubicBezTo>
                  <a:cubicBezTo>
                    <a:pt x="7935" y="10196"/>
                    <a:pt x="10231" y="7935"/>
                    <a:pt x="10231" y="5115"/>
                  </a:cubicBezTo>
                  <a:cubicBezTo>
                    <a:pt x="10231" y="2261"/>
                    <a:pt x="7935" y="0"/>
                    <a:pt x="5116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1786452" y="2604335"/>
              <a:ext cx="395109" cy="265085"/>
            </a:xfrm>
            <a:custGeom>
              <a:avLst/>
              <a:gdLst/>
              <a:ahLst/>
              <a:cxnLst/>
              <a:rect l="l" t="t" r="r" b="b"/>
              <a:pathLst>
                <a:path w="8789" h="5897" extrusionOk="0">
                  <a:moveTo>
                    <a:pt x="2671" y="0"/>
                  </a:moveTo>
                  <a:cubicBezTo>
                    <a:pt x="2433" y="0"/>
                    <a:pt x="2167" y="37"/>
                    <a:pt x="1871" y="126"/>
                  </a:cubicBezTo>
                  <a:cubicBezTo>
                    <a:pt x="1" y="716"/>
                    <a:pt x="428" y="4816"/>
                    <a:pt x="4526" y="5896"/>
                  </a:cubicBezTo>
                  <a:cubicBezTo>
                    <a:pt x="8591" y="4816"/>
                    <a:pt x="8788" y="716"/>
                    <a:pt x="6920" y="126"/>
                  </a:cubicBezTo>
                  <a:cubicBezTo>
                    <a:pt x="6624" y="37"/>
                    <a:pt x="6357" y="0"/>
                    <a:pt x="6120" y="0"/>
                  </a:cubicBezTo>
                  <a:cubicBezTo>
                    <a:pt x="4859" y="0"/>
                    <a:pt x="4394" y="1044"/>
                    <a:pt x="4394" y="1044"/>
                  </a:cubicBezTo>
                  <a:cubicBezTo>
                    <a:pt x="4394" y="1044"/>
                    <a:pt x="3930" y="0"/>
                    <a:pt x="2671" y="0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1911828" y="2682240"/>
              <a:ext cx="147407" cy="109100"/>
            </a:xfrm>
            <a:custGeom>
              <a:avLst/>
              <a:gdLst/>
              <a:ahLst/>
              <a:cxnLst/>
              <a:rect l="l" t="t" r="r" b="b"/>
              <a:pathLst>
                <a:path w="3279" h="2427" extrusionOk="0">
                  <a:moveTo>
                    <a:pt x="1474" y="1"/>
                  </a:moveTo>
                  <a:cubicBezTo>
                    <a:pt x="1443" y="1"/>
                    <a:pt x="1377" y="32"/>
                    <a:pt x="1343" y="98"/>
                  </a:cubicBezTo>
                  <a:lnTo>
                    <a:pt x="819" y="1081"/>
                  </a:lnTo>
                  <a:lnTo>
                    <a:pt x="131" y="1081"/>
                  </a:lnTo>
                  <a:cubicBezTo>
                    <a:pt x="66" y="1081"/>
                    <a:pt x="0" y="1147"/>
                    <a:pt x="0" y="1212"/>
                  </a:cubicBezTo>
                  <a:cubicBezTo>
                    <a:pt x="0" y="1312"/>
                    <a:pt x="66" y="1378"/>
                    <a:pt x="131" y="1378"/>
                  </a:cubicBezTo>
                  <a:lnTo>
                    <a:pt x="918" y="1378"/>
                  </a:lnTo>
                  <a:cubicBezTo>
                    <a:pt x="984" y="1378"/>
                    <a:pt x="1015" y="1344"/>
                    <a:pt x="1049" y="1278"/>
                  </a:cubicBezTo>
                  <a:lnTo>
                    <a:pt x="1443" y="525"/>
                  </a:lnTo>
                  <a:lnTo>
                    <a:pt x="2033" y="2327"/>
                  </a:lnTo>
                  <a:cubicBezTo>
                    <a:pt x="2033" y="2393"/>
                    <a:pt x="2099" y="2427"/>
                    <a:pt x="2164" y="2427"/>
                  </a:cubicBezTo>
                  <a:cubicBezTo>
                    <a:pt x="2230" y="2427"/>
                    <a:pt x="2295" y="2361"/>
                    <a:pt x="2295" y="2296"/>
                  </a:cubicBezTo>
                  <a:lnTo>
                    <a:pt x="2492" y="1312"/>
                  </a:lnTo>
                  <a:lnTo>
                    <a:pt x="3114" y="1344"/>
                  </a:lnTo>
                  <a:cubicBezTo>
                    <a:pt x="3132" y="1350"/>
                    <a:pt x="3149" y="1353"/>
                    <a:pt x="3165" y="1353"/>
                  </a:cubicBezTo>
                  <a:cubicBezTo>
                    <a:pt x="3235" y="1353"/>
                    <a:pt x="3279" y="1294"/>
                    <a:pt x="3279" y="1212"/>
                  </a:cubicBezTo>
                  <a:cubicBezTo>
                    <a:pt x="3279" y="1147"/>
                    <a:pt x="3213" y="1081"/>
                    <a:pt x="3148" y="1081"/>
                  </a:cubicBezTo>
                  <a:lnTo>
                    <a:pt x="2392" y="1050"/>
                  </a:lnTo>
                  <a:cubicBezTo>
                    <a:pt x="2374" y="1043"/>
                    <a:pt x="2358" y="1040"/>
                    <a:pt x="2344" y="1040"/>
                  </a:cubicBezTo>
                  <a:cubicBezTo>
                    <a:pt x="2283" y="1040"/>
                    <a:pt x="2255" y="1094"/>
                    <a:pt x="2230" y="1147"/>
                  </a:cubicBezTo>
                  <a:lnTo>
                    <a:pt x="2130" y="1706"/>
                  </a:lnTo>
                  <a:lnTo>
                    <a:pt x="1605" y="98"/>
                  </a:lnTo>
                  <a:cubicBezTo>
                    <a:pt x="1605" y="66"/>
                    <a:pt x="1540" y="32"/>
                    <a:pt x="1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7"/>
          <p:cNvGrpSpPr/>
          <p:nvPr/>
        </p:nvGrpSpPr>
        <p:grpSpPr>
          <a:xfrm>
            <a:off x="1755611" y="3152494"/>
            <a:ext cx="459935" cy="458381"/>
            <a:chOff x="1756339" y="3152494"/>
            <a:chExt cx="459935" cy="458381"/>
          </a:xfrm>
        </p:grpSpPr>
        <p:sp>
          <p:nvSpPr>
            <p:cNvPr id="507" name="Google Shape;507;p37"/>
            <p:cNvSpPr/>
            <p:nvPr/>
          </p:nvSpPr>
          <p:spPr>
            <a:xfrm>
              <a:off x="1756339" y="3152494"/>
              <a:ext cx="459935" cy="458381"/>
            </a:xfrm>
            <a:custGeom>
              <a:avLst/>
              <a:gdLst/>
              <a:ahLst/>
              <a:cxnLst/>
              <a:rect l="l" t="t" r="r" b="b"/>
              <a:pathLst>
                <a:path w="10231" h="10197" extrusionOk="0">
                  <a:moveTo>
                    <a:pt x="5116" y="0"/>
                  </a:moveTo>
                  <a:cubicBezTo>
                    <a:pt x="2296" y="0"/>
                    <a:pt x="1" y="2261"/>
                    <a:pt x="1" y="5115"/>
                  </a:cubicBezTo>
                  <a:cubicBezTo>
                    <a:pt x="1" y="7935"/>
                    <a:pt x="2296" y="10196"/>
                    <a:pt x="5116" y="10196"/>
                  </a:cubicBezTo>
                  <a:cubicBezTo>
                    <a:pt x="7936" y="10196"/>
                    <a:pt x="10231" y="7935"/>
                    <a:pt x="10231" y="5115"/>
                  </a:cubicBezTo>
                  <a:cubicBezTo>
                    <a:pt x="10231" y="2261"/>
                    <a:pt x="7936" y="0"/>
                    <a:pt x="5116" y="0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1840448" y="3266046"/>
              <a:ext cx="278541" cy="274345"/>
            </a:xfrm>
            <a:custGeom>
              <a:avLst/>
              <a:gdLst/>
              <a:ahLst/>
              <a:cxnLst/>
              <a:rect l="l" t="t" r="r" b="b"/>
              <a:pathLst>
                <a:path w="6196" h="6103" extrusionOk="0">
                  <a:moveTo>
                    <a:pt x="1721" y="1"/>
                  </a:moveTo>
                  <a:cubicBezTo>
                    <a:pt x="1434" y="1"/>
                    <a:pt x="1149" y="124"/>
                    <a:pt x="884" y="491"/>
                  </a:cubicBezTo>
                  <a:cubicBezTo>
                    <a:pt x="0" y="1637"/>
                    <a:pt x="1671" y="5309"/>
                    <a:pt x="1671" y="5309"/>
                  </a:cubicBezTo>
                  <a:cubicBezTo>
                    <a:pt x="1671" y="5309"/>
                    <a:pt x="1967" y="6096"/>
                    <a:pt x="2099" y="6096"/>
                  </a:cubicBezTo>
                  <a:cubicBezTo>
                    <a:pt x="2261" y="6096"/>
                    <a:pt x="2427" y="5540"/>
                    <a:pt x="2458" y="4654"/>
                  </a:cubicBezTo>
                  <a:cubicBezTo>
                    <a:pt x="2482" y="4035"/>
                    <a:pt x="2939" y="3849"/>
                    <a:pt x="3346" y="3849"/>
                  </a:cubicBezTo>
                  <a:cubicBezTo>
                    <a:pt x="3520" y="3849"/>
                    <a:pt x="3685" y="3884"/>
                    <a:pt x="3804" y="3932"/>
                  </a:cubicBezTo>
                  <a:cubicBezTo>
                    <a:pt x="4185" y="4060"/>
                    <a:pt x="4165" y="6102"/>
                    <a:pt x="4343" y="6102"/>
                  </a:cubicBezTo>
                  <a:cubicBezTo>
                    <a:pt x="4348" y="6102"/>
                    <a:pt x="4354" y="6100"/>
                    <a:pt x="4360" y="6096"/>
                  </a:cubicBezTo>
                  <a:cubicBezTo>
                    <a:pt x="4525" y="5965"/>
                    <a:pt x="6196" y="1737"/>
                    <a:pt x="5574" y="719"/>
                  </a:cubicBezTo>
                  <a:cubicBezTo>
                    <a:pt x="5317" y="290"/>
                    <a:pt x="5027" y="154"/>
                    <a:pt x="4723" y="154"/>
                  </a:cubicBezTo>
                  <a:cubicBezTo>
                    <a:pt x="4331" y="154"/>
                    <a:pt x="3914" y="380"/>
                    <a:pt x="3507" y="491"/>
                  </a:cubicBezTo>
                  <a:cubicBezTo>
                    <a:pt x="3465" y="500"/>
                    <a:pt x="3422" y="505"/>
                    <a:pt x="3377" y="505"/>
                  </a:cubicBezTo>
                  <a:cubicBezTo>
                    <a:pt x="2899" y="505"/>
                    <a:pt x="2304" y="1"/>
                    <a:pt x="1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37"/>
          <p:cNvSpPr txBox="1">
            <a:spLocks noGrp="1"/>
          </p:cNvSpPr>
          <p:nvPr>
            <p:ph type="subTitle" idx="1"/>
          </p:nvPr>
        </p:nvSpPr>
        <p:spPr>
          <a:xfrm>
            <a:off x="1560179" y="1520794"/>
            <a:ext cx="8508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Categories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0" name="Google Shape;510;p37"/>
          <p:cNvSpPr txBox="1">
            <a:spLocks noGrp="1"/>
          </p:cNvSpPr>
          <p:nvPr>
            <p:ph type="subTitle" idx="1"/>
          </p:nvPr>
        </p:nvSpPr>
        <p:spPr>
          <a:xfrm>
            <a:off x="1560179" y="2216881"/>
            <a:ext cx="8508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"/>
              <a:t>Ophthalmology</a:t>
            </a:r>
            <a:endParaRPr sz="600"/>
          </a:p>
        </p:txBody>
      </p:sp>
      <p:sp>
        <p:nvSpPr>
          <p:cNvPr id="511" name="Google Shape;511;p37"/>
          <p:cNvSpPr txBox="1">
            <a:spLocks noGrp="1"/>
          </p:cNvSpPr>
          <p:nvPr>
            <p:ph type="subTitle" idx="1"/>
          </p:nvPr>
        </p:nvSpPr>
        <p:spPr>
          <a:xfrm>
            <a:off x="1560179" y="2902681"/>
            <a:ext cx="8508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"/>
              <a:t>Cardiology</a:t>
            </a:r>
            <a:endParaRPr sz="600"/>
          </a:p>
        </p:txBody>
      </p:sp>
      <p:sp>
        <p:nvSpPr>
          <p:cNvPr id="512" name="Google Shape;512;p37"/>
          <p:cNvSpPr txBox="1">
            <a:spLocks noGrp="1"/>
          </p:cNvSpPr>
          <p:nvPr>
            <p:ph type="subTitle" idx="1"/>
          </p:nvPr>
        </p:nvSpPr>
        <p:spPr>
          <a:xfrm>
            <a:off x="1560179" y="3588481"/>
            <a:ext cx="8508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"/>
              <a:t>Dentist</a:t>
            </a:r>
            <a:endParaRPr sz="600"/>
          </a:p>
        </p:txBody>
      </p:sp>
      <p:sp>
        <p:nvSpPr>
          <p:cNvPr id="513" name="Google Shape;513;p37"/>
          <p:cNvSpPr txBox="1">
            <a:spLocks noGrp="1"/>
          </p:cNvSpPr>
          <p:nvPr>
            <p:ph type="subTitle" idx="1"/>
          </p:nvPr>
        </p:nvSpPr>
        <p:spPr>
          <a:xfrm>
            <a:off x="1473688" y="1119209"/>
            <a:ext cx="9780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Hello Mary</a:t>
            </a:r>
            <a:endParaRPr sz="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720000" y="540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rgbClr val="2549A1"/>
                </a:solidFill>
              </a:rPr>
              <a:t>Problems we </a:t>
            </a:r>
            <a:r>
              <a:rPr lang="en" dirty="0">
                <a:solidFill>
                  <a:schemeClr val="accent2"/>
                </a:solidFill>
              </a:rPr>
              <a:t>Solved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183613" y="1803076"/>
            <a:ext cx="334535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Instantaneous Medical Consultancy</a:t>
            </a:r>
            <a:endParaRPr lang="en-US" dirty="0"/>
          </a:p>
        </p:txBody>
      </p:sp>
      <p:sp>
        <p:nvSpPr>
          <p:cNvPr id="472" name="Google Shape;472;p36"/>
          <p:cNvSpPr txBox="1">
            <a:spLocks noGrp="1"/>
          </p:cNvSpPr>
          <p:nvPr>
            <p:ph type="subTitle" idx="1"/>
          </p:nvPr>
        </p:nvSpPr>
        <p:spPr>
          <a:xfrm>
            <a:off x="1183613" y="2274292"/>
            <a:ext cx="30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We build an AI chatbot</a:t>
            </a:r>
            <a:endParaRPr lang="en-US" dirty="0" err="1"/>
          </a:p>
        </p:txBody>
      </p:sp>
      <p:sp>
        <p:nvSpPr>
          <p:cNvPr id="473" name="Google Shape;473;p36"/>
          <p:cNvSpPr txBox="1">
            <a:spLocks noGrp="1"/>
          </p:cNvSpPr>
          <p:nvPr>
            <p:ph type="title" idx="3"/>
          </p:nvPr>
        </p:nvSpPr>
        <p:spPr>
          <a:xfrm>
            <a:off x="4867987" y="1695334"/>
            <a:ext cx="30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Doctor on Call</a:t>
            </a:r>
            <a:endParaRPr dirty="0"/>
          </a:p>
        </p:txBody>
      </p:sp>
      <p:sp>
        <p:nvSpPr>
          <p:cNvPr id="474" name="Google Shape;474;p36"/>
          <p:cNvSpPr txBox="1">
            <a:spLocks noGrp="1"/>
          </p:cNvSpPr>
          <p:nvPr>
            <p:ph type="subTitle" idx="4"/>
          </p:nvPr>
        </p:nvSpPr>
        <p:spPr>
          <a:xfrm>
            <a:off x="4867987" y="2175919"/>
            <a:ext cx="30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We'll arrange online video call with your doctor on our App</a:t>
            </a:r>
            <a:endParaRPr lang="en-US" dirty="0"/>
          </a:p>
        </p:txBody>
      </p:sp>
      <p:sp>
        <p:nvSpPr>
          <p:cNvPr id="475" name="Google Shape;475;p36"/>
          <p:cNvSpPr txBox="1">
            <a:spLocks noGrp="1"/>
          </p:cNvSpPr>
          <p:nvPr>
            <p:ph type="title" idx="5"/>
          </p:nvPr>
        </p:nvSpPr>
        <p:spPr>
          <a:xfrm>
            <a:off x="1183613" y="3219250"/>
            <a:ext cx="30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Privacy &amp; Encryption</a:t>
            </a:r>
            <a:endParaRPr lang="en-US" dirty="0"/>
          </a:p>
        </p:txBody>
      </p:sp>
      <p:sp>
        <p:nvSpPr>
          <p:cNvPr id="476" name="Google Shape;476;p36"/>
          <p:cNvSpPr txBox="1">
            <a:spLocks noGrp="1"/>
          </p:cNvSpPr>
          <p:nvPr>
            <p:ph type="subTitle" idx="6"/>
          </p:nvPr>
        </p:nvSpPr>
        <p:spPr>
          <a:xfrm>
            <a:off x="1183613" y="3677625"/>
            <a:ext cx="30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Your identity and medical record is anonymous with us</a:t>
            </a:r>
            <a:endParaRPr lang="en-US" dirty="0"/>
          </a:p>
        </p:txBody>
      </p:sp>
      <p:sp>
        <p:nvSpPr>
          <p:cNvPr id="477" name="Google Shape;477;p36"/>
          <p:cNvSpPr txBox="1">
            <a:spLocks noGrp="1"/>
          </p:cNvSpPr>
          <p:nvPr>
            <p:ph type="title" idx="7"/>
          </p:nvPr>
        </p:nvSpPr>
        <p:spPr>
          <a:xfrm>
            <a:off x="4867987" y="3148984"/>
            <a:ext cx="30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Reliability</a:t>
            </a:r>
          </a:p>
        </p:txBody>
      </p:sp>
      <p:sp>
        <p:nvSpPr>
          <p:cNvPr id="478" name="Google Shape;478;p36"/>
          <p:cNvSpPr txBox="1">
            <a:spLocks noGrp="1"/>
          </p:cNvSpPr>
          <p:nvPr>
            <p:ph type="title" idx="9"/>
          </p:nvPr>
        </p:nvSpPr>
        <p:spPr>
          <a:xfrm>
            <a:off x="2230650" y="1188362"/>
            <a:ext cx="8859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9" name="Google Shape;479;p36"/>
          <p:cNvSpPr txBox="1">
            <a:spLocks noGrp="1"/>
          </p:cNvSpPr>
          <p:nvPr>
            <p:ph type="title" idx="15"/>
          </p:nvPr>
        </p:nvSpPr>
        <p:spPr>
          <a:xfrm>
            <a:off x="5971238" y="2707575"/>
            <a:ext cx="8859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0" name="Google Shape;480;p36"/>
          <p:cNvSpPr txBox="1">
            <a:spLocks noGrp="1"/>
          </p:cNvSpPr>
          <p:nvPr>
            <p:ph type="title" idx="13"/>
          </p:nvPr>
        </p:nvSpPr>
        <p:spPr>
          <a:xfrm>
            <a:off x="2286863" y="2707575"/>
            <a:ext cx="8859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36"/>
          <p:cNvSpPr txBox="1">
            <a:spLocks noGrp="1"/>
          </p:cNvSpPr>
          <p:nvPr>
            <p:ph type="title" idx="14"/>
          </p:nvPr>
        </p:nvSpPr>
        <p:spPr>
          <a:xfrm>
            <a:off x="5971238" y="1188362"/>
            <a:ext cx="885900" cy="6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2" name="Google Shape;482;p36"/>
          <p:cNvSpPr txBox="1">
            <a:spLocks noGrp="1"/>
          </p:cNvSpPr>
          <p:nvPr>
            <p:ph type="subTitle" idx="8"/>
          </p:nvPr>
        </p:nvSpPr>
        <p:spPr>
          <a:xfrm>
            <a:off x="4867987" y="3654203"/>
            <a:ext cx="30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Our chatBot is always learning even from video call with doctor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38"/>
          <p:cNvGrpSpPr/>
          <p:nvPr/>
        </p:nvGrpSpPr>
        <p:grpSpPr>
          <a:xfrm>
            <a:off x="149584" y="1077212"/>
            <a:ext cx="3475909" cy="3993771"/>
            <a:chOff x="560700" y="1286949"/>
            <a:chExt cx="3110990" cy="3574484"/>
          </a:xfrm>
        </p:grpSpPr>
        <p:sp>
          <p:nvSpPr>
            <p:cNvPr id="519" name="Google Shape;519;p38"/>
            <p:cNvSpPr/>
            <p:nvPr/>
          </p:nvSpPr>
          <p:spPr>
            <a:xfrm flipH="1">
              <a:off x="3387938" y="2650647"/>
              <a:ext cx="205106" cy="247258"/>
            </a:xfrm>
            <a:custGeom>
              <a:avLst/>
              <a:gdLst/>
              <a:ahLst/>
              <a:cxnLst/>
              <a:rect l="l" t="t" r="r" b="b"/>
              <a:pathLst>
                <a:path w="4788" h="5772" extrusionOk="0">
                  <a:moveTo>
                    <a:pt x="4591" y="1"/>
                  </a:moveTo>
                  <a:cubicBezTo>
                    <a:pt x="3148" y="1"/>
                    <a:pt x="1706" y="66"/>
                    <a:pt x="1081" y="1640"/>
                  </a:cubicBezTo>
                  <a:cubicBezTo>
                    <a:pt x="1" y="4297"/>
                    <a:pt x="2493" y="5772"/>
                    <a:pt x="4788" y="5772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 flipH="1">
              <a:off x="3396332" y="2439984"/>
              <a:ext cx="248715" cy="247258"/>
            </a:xfrm>
            <a:custGeom>
              <a:avLst/>
              <a:gdLst/>
              <a:ahLst/>
              <a:cxnLst/>
              <a:rect l="l" t="t" r="r" b="b"/>
              <a:pathLst>
                <a:path w="5806" h="5772" extrusionOk="0">
                  <a:moveTo>
                    <a:pt x="5543" y="1"/>
                  </a:moveTo>
                  <a:cubicBezTo>
                    <a:pt x="3804" y="1"/>
                    <a:pt x="2067" y="66"/>
                    <a:pt x="1312" y="1640"/>
                  </a:cubicBezTo>
                  <a:cubicBezTo>
                    <a:pt x="0" y="4297"/>
                    <a:pt x="3017" y="5771"/>
                    <a:pt x="5805" y="5771"/>
                  </a:cubicBezTo>
                  <a:lnTo>
                    <a:pt x="5543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 flipH="1">
              <a:off x="3406227" y="2211116"/>
              <a:ext cx="247258" cy="247258"/>
            </a:xfrm>
            <a:custGeom>
              <a:avLst/>
              <a:gdLst/>
              <a:ahLst/>
              <a:cxnLst/>
              <a:rect l="l" t="t" r="r" b="b"/>
              <a:pathLst>
                <a:path w="5772" h="5772" extrusionOk="0">
                  <a:moveTo>
                    <a:pt x="5509" y="1"/>
                  </a:moveTo>
                  <a:cubicBezTo>
                    <a:pt x="3804" y="1"/>
                    <a:pt x="2068" y="66"/>
                    <a:pt x="1281" y="1640"/>
                  </a:cubicBezTo>
                  <a:cubicBezTo>
                    <a:pt x="1" y="4263"/>
                    <a:pt x="3017" y="5771"/>
                    <a:pt x="5771" y="5771"/>
                  </a:cubicBezTo>
                  <a:lnTo>
                    <a:pt x="5509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 flipH="1">
              <a:off x="3424432" y="1993385"/>
              <a:ext cx="247258" cy="247215"/>
            </a:xfrm>
            <a:custGeom>
              <a:avLst/>
              <a:gdLst/>
              <a:ahLst/>
              <a:cxnLst/>
              <a:rect l="l" t="t" r="r" b="b"/>
              <a:pathLst>
                <a:path w="5772" h="5771" extrusionOk="0">
                  <a:moveTo>
                    <a:pt x="5509" y="0"/>
                  </a:moveTo>
                  <a:cubicBezTo>
                    <a:pt x="3804" y="0"/>
                    <a:pt x="2065" y="66"/>
                    <a:pt x="1312" y="1639"/>
                  </a:cubicBezTo>
                  <a:cubicBezTo>
                    <a:pt x="1" y="4263"/>
                    <a:pt x="3017" y="5771"/>
                    <a:pt x="5771" y="5771"/>
                  </a:cubicBezTo>
                  <a:lnTo>
                    <a:pt x="5509" y="0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 flipH="1">
              <a:off x="1913164" y="2294045"/>
              <a:ext cx="1036625" cy="1410125"/>
            </a:xfrm>
            <a:custGeom>
              <a:avLst/>
              <a:gdLst/>
              <a:ahLst/>
              <a:cxnLst/>
              <a:rect l="l" t="t" r="r" b="b"/>
              <a:pathLst>
                <a:path w="24199" h="32918" extrusionOk="0">
                  <a:moveTo>
                    <a:pt x="5901" y="0"/>
                  </a:moveTo>
                  <a:cubicBezTo>
                    <a:pt x="4963" y="0"/>
                    <a:pt x="3988" y="144"/>
                    <a:pt x="2983" y="457"/>
                  </a:cubicBezTo>
                  <a:lnTo>
                    <a:pt x="1" y="22162"/>
                  </a:lnTo>
                  <a:cubicBezTo>
                    <a:pt x="1509" y="27705"/>
                    <a:pt x="5081" y="31902"/>
                    <a:pt x="10952" y="32623"/>
                  </a:cubicBezTo>
                  <a:cubicBezTo>
                    <a:pt x="12150" y="32792"/>
                    <a:pt x="13516" y="32918"/>
                    <a:pt x="14902" y="32918"/>
                  </a:cubicBezTo>
                  <a:cubicBezTo>
                    <a:pt x="19436" y="32918"/>
                    <a:pt x="24199" y="31574"/>
                    <a:pt x="24099" y="26000"/>
                  </a:cubicBezTo>
                  <a:cubicBezTo>
                    <a:pt x="23967" y="20426"/>
                    <a:pt x="20098" y="14721"/>
                    <a:pt x="17837" y="9737"/>
                  </a:cubicBezTo>
                  <a:cubicBezTo>
                    <a:pt x="15626" y="4869"/>
                    <a:pt x="11363" y="0"/>
                    <a:pt x="5901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 flipH="1">
              <a:off x="619668" y="3139438"/>
              <a:ext cx="1877867" cy="1705147"/>
            </a:xfrm>
            <a:custGeom>
              <a:avLst/>
              <a:gdLst/>
              <a:ahLst/>
              <a:cxnLst/>
              <a:rect l="l" t="t" r="r" b="b"/>
              <a:pathLst>
                <a:path w="43837" h="39805" extrusionOk="0">
                  <a:moveTo>
                    <a:pt x="10034" y="0"/>
                  </a:moveTo>
                  <a:lnTo>
                    <a:pt x="0" y="9346"/>
                  </a:lnTo>
                  <a:cubicBezTo>
                    <a:pt x="1802" y="11410"/>
                    <a:pt x="17147" y="38068"/>
                    <a:pt x="17968" y="39608"/>
                  </a:cubicBezTo>
                  <a:lnTo>
                    <a:pt x="43837" y="39805"/>
                  </a:lnTo>
                  <a:cubicBezTo>
                    <a:pt x="42166" y="36626"/>
                    <a:pt x="12263" y="1674"/>
                    <a:pt x="10034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 flipH="1">
              <a:off x="560700" y="3647847"/>
              <a:ext cx="1591327" cy="1213586"/>
            </a:xfrm>
            <a:custGeom>
              <a:avLst/>
              <a:gdLst/>
              <a:ahLst/>
              <a:cxnLst/>
              <a:rect l="l" t="t" r="r" b="b"/>
              <a:pathLst>
                <a:path w="37148" h="28330" extrusionOk="0">
                  <a:moveTo>
                    <a:pt x="15245" y="0"/>
                  </a:moveTo>
                  <a:lnTo>
                    <a:pt x="0" y="12560"/>
                  </a:lnTo>
                  <a:lnTo>
                    <a:pt x="8622" y="28329"/>
                  </a:lnTo>
                  <a:lnTo>
                    <a:pt x="37148" y="28329"/>
                  </a:lnTo>
                  <a:cubicBezTo>
                    <a:pt x="37148" y="28329"/>
                    <a:pt x="21312" y="6624"/>
                    <a:pt x="15245" y="0"/>
                  </a:cubicBezTo>
                  <a:close/>
                </a:path>
              </a:pathLst>
            </a:custGeom>
            <a:solidFill>
              <a:srgbClr val="2549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 flipH="1">
              <a:off x="1390704" y="3354770"/>
              <a:ext cx="1038081" cy="901558"/>
            </a:xfrm>
            <a:custGeom>
              <a:avLst/>
              <a:gdLst/>
              <a:ahLst/>
              <a:cxnLst/>
              <a:rect l="l" t="t" r="r" b="b"/>
              <a:pathLst>
                <a:path w="24233" h="21046" extrusionOk="0">
                  <a:moveTo>
                    <a:pt x="17635" y="0"/>
                  </a:moveTo>
                  <a:cubicBezTo>
                    <a:pt x="17205" y="0"/>
                    <a:pt x="16770" y="126"/>
                    <a:pt x="16395" y="384"/>
                  </a:cubicBezTo>
                  <a:lnTo>
                    <a:pt x="1150" y="11367"/>
                  </a:lnTo>
                  <a:cubicBezTo>
                    <a:pt x="197" y="12057"/>
                    <a:pt x="1" y="13369"/>
                    <a:pt x="691" y="14318"/>
                  </a:cubicBezTo>
                  <a:lnTo>
                    <a:pt x="4887" y="20154"/>
                  </a:lnTo>
                  <a:cubicBezTo>
                    <a:pt x="5306" y="20734"/>
                    <a:pt x="5955" y="21045"/>
                    <a:pt x="6614" y="21045"/>
                  </a:cubicBezTo>
                  <a:cubicBezTo>
                    <a:pt x="7038" y="21045"/>
                    <a:pt x="7466" y="20916"/>
                    <a:pt x="7838" y="20648"/>
                  </a:cubicBezTo>
                  <a:lnTo>
                    <a:pt x="23083" y="9662"/>
                  </a:lnTo>
                  <a:cubicBezTo>
                    <a:pt x="24036" y="8975"/>
                    <a:pt x="24232" y="7663"/>
                    <a:pt x="23577" y="6711"/>
                  </a:cubicBezTo>
                  <a:lnTo>
                    <a:pt x="19346" y="875"/>
                  </a:lnTo>
                  <a:cubicBezTo>
                    <a:pt x="18948" y="299"/>
                    <a:pt x="18298" y="0"/>
                    <a:pt x="1763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 flipH="1">
              <a:off x="2482058" y="1286949"/>
              <a:ext cx="1033797" cy="2043649"/>
            </a:xfrm>
            <a:custGeom>
              <a:avLst/>
              <a:gdLst/>
              <a:ahLst/>
              <a:cxnLst/>
              <a:rect l="l" t="t" r="r" b="b"/>
              <a:pathLst>
                <a:path w="24133" h="47707" extrusionOk="0">
                  <a:moveTo>
                    <a:pt x="2396" y="1"/>
                  </a:moveTo>
                  <a:cubicBezTo>
                    <a:pt x="1084" y="1"/>
                    <a:pt x="1" y="1082"/>
                    <a:pt x="1" y="2393"/>
                  </a:cubicBezTo>
                  <a:lnTo>
                    <a:pt x="1" y="45314"/>
                  </a:lnTo>
                  <a:cubicBezTo>
                    <a:pt x="1" y="46626"/>
                    <a:pt x="1084" y="47706"/>
                    <a:pt x="2396" y="47706"/>
                  </a:cubicBezTo>
                  <a:lnTo>
                    <a:pt x="21675" y="47706"/>
                  </a:lnTo>
                  <a:cubicBezTo>
                    <a:pt x="22986" y="47706"/>
                    <a:pt x="24133" y="46626"/>
                    <a:pt x="24133" y="45314"/>
                  </a:cubicBezTo>
                  <a:lnTo>
                    <a:pt x="24133" y="2393"/>
                  </a:lnTo>
                  <a:cubicBezTo>
                    <a:pt x="24133" y="1082"/>
                    <a:pt x="22986" y="1"/>
                    <a:pt x="21675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 flipH="1">
              <a:off x="2525541" y="1395065"/>
              <a:ext cx="939726" cy="1712258"/>
            </a:xfrm>
            <a:custGeom>
              <a:avLst/>
              <a:gdLst/>
              <a:ahLst/>
              <a:cxnLst/>
              <a:rect l="l" t="t" r="r" b="b"/>
              <a:pathLst>
                <a:path w="21937" h="39971" extrusionOk="0">
                  <a:moveTo>
                    <a:pt x="0" y="0"/>
                  </a:moveTo>
                  <a:lnTo>
                    <a:pt x="0" y="39970"/>
                  </a:lnTo>
                  <a:lnTo>
                    <a:pt x="21937" y="39970"/>
                  </a:lnTo>
                  <a:lnTo>
                    <a:pt x="21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 flipH="1">
              <a:off x="3268603" y="1329099"/>
              <a:ext cx="150274" cy="36583"/>
            </a:xfrm>
            <a:custGeom>
              <a:avLst/>
              <a:gdLst/>
              <a:ahLst/>
              <a:cxnLst/>
              <a:rect l="l" t="t" r="r" b="b"/>
              <a:pathLst>
                <a:path w="3508" h="854" extrusionOk="0">
                  <a:moveTo>
                    <a:pt x="394" y="1"/>
                  </a:moveTo>
                  <a:cubicBezTo>
                    <a:pt x="163" y="1"/>
                    <a:pt x="0" y="163"/>
                    <a:pt x="0" y="360"/>
                  </a:cubicBezTo>
                  <a:lnTo>
                    <a:pt x="0" y="491"/>
                  </a:lnTo>
                  <a:cubicBezTo>
                    <a:pt x="0" y="688"/>
                    <a:pt x="163" y="853"/>
                    <a:pt x="394" y="853"/>
                  </a:cubicBezTo>
                  <a:lnTo>
                    <a:pt x="3148" y="853"/>
                  </a:lnTo>
                  <a:cubicBezTo>
                    <a:pt x="3345" y="853"/>
                    <a:pt x="3507" y="688"/>
                    <a:pt x="3507" y="491"/>
                  </a:cubicBezTo>
                  <a:lnTo>
                    <a:pt x="3507" y="360"/>
                  </a:lnTo>
                  <a:cubicBezTo>
                    <a:pt x="3507" y="163"/>
                    <a:pt x="3345" y="1"/>
                    <a:pt x="3148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 flipH="1">
              <a:off x="2635120" y="1327643"/>
              <a:ext cx="38040" cy="39368"/>
            </a:xfrm>
            <a:custGeom>
              <a:avLst/>
              <a:gdLst/>
              <a:ahLst/>
              <a:cxnLst/>
              <a:rect l="l" t="t" r="r" b="b"/>
              <a:pathLst>
                <a:path w="888" h="919" extrusionOk="0">
                  <a:moveTo>
                    <a:pt x="428" y="0"/>
                  </a:moveTo>
                  <a:cubicBezTo>
                    <a:pt x="197" y="0"/>
                    <a:pt x="1" y="197"/>
                    <a:pt x="1" y="460"/>
                  </a:cubicBezTo>
                  <a:cubicBezTo>
                    <a:pt x="1" y="722"/>
                    <a:pt x="197" y="919"/>
                    <a:pt x="428" y="919"/>
                  </a:cubicBezTo>
                  <a:cubicBezTo>
                    <a:pt x="690" y="919"/>
                    <a:pt x="887" y="722"/>
                    <a:pt x="887" y="460"/>
                  </a:cubicBezTo>
                  <a:cubicBezTo>
                    <a:pt x="887" y="197"/>
                    <a:pt x="690" y="0"/>
                    <a:pt x="428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 flipH="1">
              <a:off x="2925921" y="3138067"/>
              <a:ext cx="154515" cy="154558"/>
            </a:xfrm>
            <a:custGeom>
              <a:avLst/>
              <a:gdLst/>
              <a:ahLst/>
              <a:cxnLst/>
              <a:rect l="l" t="t" r="r" b="b"/>
              <a:pathLst>
                <a:path w="3607" h="3608" extrusionOk="0">
                  <a:moveTo>
                    <a:pt x="1805" y="197"/>
                  </a:moveTo>
                  <a:cubicBezTo>
                    <a:pt x="2689" y="197"/>
                    <a:pt x="3410" y="919"/>
                    <a:pt x="3410" y="1803"/>
                  </a:cubicBezTo>
                  <a:cubicBezTo>
                    <a:pt x="3410" y="2689"/>
                    <a:pt x="2689" y="3411"/>
                    <a:pt x="1805" y="3411"/>
                  </a:cubicBezTo>
                  <a:cubicBezTo>
                    <a:pt x="918" y="3411"/>
                    <a:pt x="197" y="2689"/>
                    <a:pt x="197" y="1803"/>
                  </a:cubicBezTo>
                  <a:cubicBezTo>
                    <a:pt x="197" y="919"/>
                    <a:pt x="918" y="197"/>
                    <a:pt x="1805" y="197"/>
                  </a:cubicBezTo>
                  <a:close/>
                  <a:moveTo>
                    <a:pt x="1805" y="1"/>
                  </a:moveTo>
                  <a:cubicBezTo>
                    <a:pt x="787" y="1"/>
                    <a:pt x="0" y="819"/>
                    <a:pt x="0" y="1803"/>
                  </a:cubicBezTo>
                  <a:cubicBezTo>
                    <a:pt x="0" y="2820"/>
                    <a:pt x="787" y="3607"/>
                    <a:pt x="1805" y="3607"/>
                  </a:cubicBezTo>
                  <a:cubicBezTo>
                    <a:pt x="2788" y="3607"/>
                    <a:pt x="3607" y="2820"/>
                    <a:pt x="3607" y="1803"/>
                  </a:cubicBezTo>
                  <a:cubicBezTo>
                    <a:pt x="3607" y="819"/>
                    <a:pt x="2788" y="1"/>
                    <a:pt x="1805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 flipH="1">
              <a:off x="2359852" y="2243371"/>
              <a:ext cx="202279" cy="1133566"/>
            </a:xfrm>
            <a:custGeom>
              <a:avLst/>
              <a:gdLst/>
              <a:ahLst/>
              <a:cxnLst/>
              <a:rect l="l" t="t" r="r" b="b"/>
              <a:pathLst>
                <a:path w="4722" h="26462" extrusionOk="0">
                  <a:moveTo>
                    <a:pt x="1574" y="0"/>
                  </a:moveTo>
                  <a:cubicBezTo>
                    <a:pt x="1605" y="756"/>
                    <a:pt x="1671" y="1477"/>
                    <a:pt x="1802" y="2230"/>
                  </a:cubicBezTo>
                  <a:cubicBezTo>
                    <a:pt x="1902" y="2951"/>
                    <a:pt x="2064" y="3673"/>
                    <a:pt x="2261" y="4394"/>
                  </a:cubicBezTo>
                  <a:cubicBezTo>
                    <a:pt x="2492" y="5115"/>
                    <a:pt x="2720" y="5805"/>
                    <a:pt x="3048" y="6492"/>
                  </a:cubicBezTo>
                  <a:cubicBezTo>
                    <a:pt x="3388" y="7107"/>
                    <a:pt x="3755" y="7722"/>
                    <a:pt x="4258" y="8229"/>
                  </a:cubicBezTo>
                  <a:lnTo>
                    <a:pt x="4258" y="8229"/>
                  </a:lnTo>
                  <a:cubicBezTo>
                    <a:pt x="3775" y="8846"/>
                    <a:pt x="3348" y="9488"/>
                    <a:pt x="2951" y="10133"/>
                  </a:cubicBezTo>
                  <a:cubicBezTo>
                    <a:pt x="2524" y="10855"/>
                    <a:pt x="2130" y="11607"/>
                    <a:pt x="1802" y="12329"/>
                  </a:cubicBezTo>
                  <a:cubicBezTo>
                    <a:pt x="1443" y="13084"/>
                    <a:pt x="1146" y="13871"/>
                    <a:pt x="884" y="14658"/>
                  </a:cubicBezTo>
                  <a:cubicBezTo>
                    <a:pt x="622" y="15445"/>
                    <a:pt x="425" y="16232"/>
                    <a:pt x="262" y="17050"/>
                  </a:cubicBezTo>
                  <a:cubicBezTo>
                    <a:pt x="0" y="18690"/>
                    <a:pt x="0" y="20363"/>
                    <a:pt x="294" y="22002"/>
                  </a:cubicBezTo>
                  <a:cubicBezTo>
                    <a:pt x="425" y="22821"/>
                    <a:pt x="656" y="23642"/>
                    <a:pt x="984" y="24395"/>
                  </a:cubicBezTo>
                  <a:cubicBezTo>
                    <a:pt x="1312" y="25150"/>
                    <a:pt x="1737" y="25871"/>
                    <a:pt x="2295" y="26462"/>
                  </a:cubicBezTo>
                  <a:cubicBezTo>
                    <a:pt x="1771" y="25837"/>
                    <a:pt x="1377" y="25085"/>
                    <a:pt x="1115" y="24329"/>
                  </a:cubicBezTo>
                  <a:cubicBezTo>
                    <a:pt x="819" y="23576"/>
                    <a:pt x="622" y="22789"/>
                    <a:pt x="525" y="21968"/>
                  </a:cubicBezTo>
                  <a:cubicBezTo>
                    <a:pt x="294" y="20363"/>
                    <a:pt x="360" y="18724"/>
                    <a:pt x="622" y="17116"/>
                  </a:cubicBezTo>
                  <a:cubicBezTo>
                    <a:pt x="950" y="15542"/>
                    <a:pt x="1508" y="14002"/>
                    <a:pt x="2164" y="12494"/>
                  </a:cubicBezTo>
                  <a:cubicBezTo>
                    <a:pt x="2820" y="11017"/>
                    <a:pt x="3638" y="9609"/>
                    <a:pt x="4622" y="8329"/>
                  </a:cubicBezTo>
                  <a:lnTo>
                    <a:pt x="4722" y="8197"/>
                  </a:lnTo>
                  <a:lnTo>
                    <a:pt x="4622" y="8066"/>
                  </a:lnTo>
                  <a:cubicBezTo>
                    <a:pt x="4097" y="7607"/>
                    <a:pt x="3672" y="6986"/>
                    <a:pt x="3345" y="6361"/>
                  </a:cubicBezTo>
                  <a:cubicBezTo>
                    <a:pt x="2983" y="5705"/>
                    <a:pt x="2720" y="5018"/>
                    <a:pt x="2492" y="4328"/>
                  </a:cubicBezTo>
                  <a:cubicBezTo>
                    <a:pt x="2033" y="2920"/>
                    <a:pt x="1737" y="1477"/>
                    <a:pt x="1574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 flipH="1">
              <a:off x="1927237" y="1917225"/>
              <a:ext cx="634895" cy="1475109"/>
            </a:xfrm>
            <a:custGeom>
              <a:avLst/>
              <a:gdLst/>
              <a:ahLst/>
              <a:cxnLst/>
              <a:rect l="l" t="t" r="r" b="b"/>
              <a:pathLst>
                <a:path w="14821" h="34435" extrusionOk="0">
                  <a:moveTo>
                    <a:pt x="6055" y="1"/>
                  </a:moveTo>
                  <a:cubicBezTo>
                    <a:pt x="5855" y="1"/>
                    <a:pt x="5655" y="28"/>
                    <a:pt x="5474" y="73"/>
                  </a:cubicBezTo>
                  <a:cubicBezTo>
                    <a:pt x="1999" y="697"/>
                    <a:pt x="1343" y="4632"/>
                    <a:pt x="1574" y="7614"/>
                  </a:cubicBezTo>
                  <a:cubicBezTo>
                    <a:pt x="1771" y="10106"/>
                    <a:pt x="2558" y="14041"/>
                    <a:pt x="4491" y="15811"/>
                  </a:cubicBezTo>
                  <a:cubicBezTo>
                    <a:pt x="4425" y="15911"/>
                    <a:pt x="4263" y="16042"/>
                    <a:pt x="4263" y="16108"/>
                  </a:cubicBezTo>
                  <a:cubicBezTo>
                    <a:pt x="4131" y="16895"/>
                    <a:pt x="3279" y="17813"/>
                    <a:pt x="2851" y="18534"/>
                  </a:cubicBezTo>
                  <a:cubicBezTo>
                    <a:pt x="2426" y="19255"/>
                    <a:pt x="2130" y="19877"/>
                    <a:pt x="1836" y="20664"/>
                  </a:cubicBezTo>
                  <a:cubicBezTo>
                    <a:pt x="1212" y="22172"/>
                    <a:pt x="491" y="23680"/>
                    <a:pt x="360" y="25385"/>
                  </a:cubicBezTo>
                  <a:cubicBezTo>
                    <a:pt x="0" y="28239"/>
                    <a:pt x="360" y="31812"/>
                    <a:pt x="2295" y="34076"/>
                  </a:cubicBezTo>
                  <a:lnTo>
                    <a:pt x="14820" y="34435"/>
                  </a:lnTo>
                  <a:lnTo>
                    <a:pt x="14820" y="33092"/>
                  </a:lnTo>
                  <a:cubicBezTo>
                    <a:pt x="14558" y="27222"/>
                    <a:pt x="11410" y="21878"/>
                    <a:pt x="10755" y="16108"/>
                  </a:cubicBezTo>
                  <a:cubicBezTo>
                    <a:pt x="10558" y="14238"/>
                    <a:pt x="10623" y="13254"/>
                    <a:pt x="9409" y="11811"/>
                  </a:cubicBezTo>
                  <a:cubicBezTo>
                    <a:pt x="8263" y="10534"/>
                    <a:pt x="7345" y="8960"/>
                    <a:pt x="6689" y="7418"/>
                  </a:cubicBezTo>
                  <a:cubicBezTo>
                    <a:pt x="6327" y="6500"/>
                    <a:pt x="6164" y="5681"/>
                    <a:pt x="6196" y="4829"/>
                  </a:cubicBezTo>
                  <a:cubicBezTo>
                    <a:pt x="4229" y="4698"/>
                    <a:pt x="5671" y="1647"/>
                    <a:pt x="6164" y="663"/>
                  </a:cubicBezTo>
                  <a:lnTo>
                    <a:pt x="6164" y="663"/>
                  </a:lnTo>
                  <a:lnTo>
                    <a:pt x="7279" y="1222"/>
                  </a:lnTo>
                  <a:cubicBezTo>
                    <a:pt x="7311" y="1057"/>
                    <a:pt x="7311" y="894"/>
                    <a:pt x="7279" y="763"/>
                  </a:cubicBezTo>
                  <a:cubicBezTo>
                    <a:pt x="7112" y="192"/>
                    <a:pt x="6583" y="1"/>
                    <a:pt x="6055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 flipH="1">
              <a:off x="2250284" y="1945624"/>
              <a:ext cx="130740" cy="178461"/>
            </a:xfrm>
            <a:custGeom>
              <a:avLst/>
              <a:gdLst/>
              <a:ahLst/>
              <a:cxnLst/>
              <a:rect l="l" t="t" r="r" b="b"/>
              <a:pathLst>
                <a:path w="3052" h="4166" extrusionOk="0">
                  <a:moveTo>
                    <a:pt x="1936" y="0"/>
                  </a:moveTo>
                  <a:cubicBezTo>
                    <a:pt x="1443" y="984"/>
                    <a:pt x="1" y="4035"/>
                    <a:pt x="1968" y="4166"/>
                  </a:cubicBezTo>
                  <a:cubicBezTo>
                    <a:pt x="2002" y="3575"/>
                    <a:pt x="2133" y="2951"/>
                    <a:pt x="2330" y="2264"/>
                  </a:cubicBezTo>
                  <a:cubicBezTo>
                    <a:pt x="2492" y="1805"/>
                    <a:pt x="2920" y="1115"/>
                    <a:pt x="3051" y="559"/>
                  </a:cubicBezTo>
                  <a:lnTo>
                    <a:pt x="1936" y="0"/>
                  </a:lnTo>
                  <a:close/>
                </a:path>
              </a:pathLst>
            </a:custGeom>
            <a:solidFill>
              <a:srgbClr val="00000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/>
          <p:cNvSpPr/>
          <p:nvPr/>
        </p:nvSpPr>
        <p:spPr>
          <a:xfrm>
            <a:off x="2381556" y="1278482"/>
            <a:ext cx="973217" cy="1756709"/>
          </a:xfrm>
          <a:custGeom>
            <a:avLst/>
            <a:gdLst/>
            <a:ahLst/>
            <a:cxnLst/>
            <a:rect l="l" t="t" r="r" b="b"/>
            <a:pathLst>
              <a:path w="41051" h="77972" extrusionOk="0">
                <a:moveTo>
                  <a:pt x="525" y="1"/>
                </a:moveTo>
                <a:cubicBezTo>
                  <a:pt x="229" y="1"/>
                  <a:pt x="0" y="229"/>
                  <a:pt x="0" y="526"/>
                </a:cubicBezTo>
                <a:lnTo>
                  <a:pt x="0" y="77446"/>
                </a:lnTo>
                <a:cubicBezTo>
                  <a:pt x="0" y="77740"/>
                  <a:pt x="229" y="77971"/>
                  <a:pt x="525" y="77971"/>
                </a:cubicBezTo>
                <a:lnTo>
                  <a:pt x="40526" y="77971"/>
                </a:lnTo>
                <a:cubicBezTo>
                  <a:pt x="40789" y="77971"/>
                  <a:pt x="41051" y="77740"/>
                  <a:pt x="41051" y="77446"/>
                </a:cubicBezTo>
                <a:lnTo>
                  <a:pt x="41051" y="526"/>
                </a:lnTo>
                <a:cubicBezTo>
                  <a:pt x="41051" y="229"/>
                  <a:pt x="40789" y="1"/>
                  <a:pt x="405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3688850" y="1935511"/>
            <a:ext cx="5060590" cy="12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500" dirty="0"/>
              <a:t>Instantaneous Medical</a:t>
            </a:r>
            <a:r>
              <a:rPr lang="en" sz="3500" dirty="0">
                <a:solidFill>
                  <a:srgbClr val="2549A1"/>
                </a:solidFill>
              </a:rPr>
              <a:t> </a:t>
            </a:r>
            <a:r>
              <a:rPr lang="en" sz="3500" dirty="0">
                <a:solidFill>
                  <a:schemeClr val="accent2"/>
                </a:solidFill>
              </a:rPr>
              <a:t>Consultancy</a:t>
            </a:r>
          </a:p>
        </p:txBody>
      </p:sp>
      <p:sp>
        <p:nvSpPr>
          <p:cNvPr id="537" name="Google Shape;537;p38"/>
          <p:cNvSpPr txBox="1">
            <a:spLocks noGrp="1"/>
          </p:cNvSpPr>
          <p:nvPr>
            <p:ph type="title" idx="2"/>
          </p:nvPr>
        </p:nvSpPr>
        <p:spPr>
          <a:xfrm>
            <a:off x="3763800" y="1064550"/>
            <a:ext cx="11340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38" name="Google Shape;538;p38"/>
          <p:cNvSpPr txBox="1">
            <a:spLocks noGrp="1"/>
          </p:cNvSpPr>
          <p:nvPr>
            <p:ph type="subTitle" idx="1"/>
          </p:nvPr>
        </p:nvSpPr>
        <p:spPr>
          <a:xfrm>
            <a:off x="3688849" y="3208702"/>
            <a:ext cx="46671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/>
              <a:t>We have an well trained chatbot which can provide prescription, diet schedule and can operate on basis of your past medical report with an accuracy of 85%.</a:t>
            </a:r>
            <a:endParaRPr lang="en-US" dirty="0"/>
          </a:p>
        </p:txBody>
      </p:sp>
      <p:sp>
        <p:nvSpPr>
          <p:cNvPr id="539" name="Google Shape;539;p38"/>
          <p:cNvSpPr/>
          <p:nvPr/>
        </p:nvSpPr>
        <p:spPr>
          <a:xfrm>
            <a:off x="2457947" y="1938932"/>
            <a:ext cx="379344" cy="899781"/>
          </a:xfrm>
          <a:custGeom>
            <a:avLst/>
            <a:gdLst/>
            <a:ahLst/>
            <a:cxnLst/>
            <a:rect l="l" t="t" r="r" b="b"/>
            <a:pathLst>
              <a:path w="16001" h="39937" extrusionOk="0">
                <a:moveTo>
                  <a:pt x="0" y="1"/>
                </a:moveTo>
                <a:lnTo>
                  <a:pt x="0" y="39936"/>
                </a:lnTo>
                <a:lnTo>
                  <a:pt x="16001" y="39936"/>
                </a:lnTo>
                <a:lnTo>
                  <a:pt x="16001" y="1"/>
                </a:lnTo>
                <a:close/>
              </a:path>
            </a:pathLst>
          </a:custGeom>
          <a:solidFill>
            <a:srgbClr val="F3F1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8"/>
          <p:cNvSpPr/>
          <p:nvPr/>
        </p:nvSpPr>
        <p:spPr>
          <a:xfrm>
            <a:off x="2457948" y="2325649"/>
            <a:ext cx="379334" cy="124104"/>
          </a:xfrm>
          <a:custGeom>
            <a:avLst/>
            <a:gdLst/>
            <a:ahLst/>
            <a:cxnLst/>
            <a:rect l="l" t="t" r="r" b="b"/>
            <a:pathLst>
              <a:path w="494" h="5509" extrusionOk="0">
                <a:moveTo>
                  <a:pt x="0" y="0"/>
                </a:moveTo>
                <a:lnTo>
                  <a:pt x="0" y="5509"/>
                </a:lnTo>
                <a:lnTo>
                  <a:pt x="493" y="5509"/>
                </a:lnTo>
                <a:lnTo>
                  <a:pt x="493" y="0"/>
                </a:lnTo>
                <a:close/>
              </a:path>
            </a:pathLst>
          </a:custGeom>
          <a:solidFill>
            <a:srgbClr val="5E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8"/>
          <p:cNvSpPr/>
          <p:nvPr/>
        </p:nvSpPr>
        <p:spPr>
          <a:xfrm>
            <a:off x="2461590" y="1398888"/>
            <a:ext cx="38145" cy="48056"/>
          </a:xfrm>
          <a:custGeom>
            <a:avLst/>
            <a:gdLst/>
            <a:ahLst/>
            <a:cxnLst/>
            <a:rect l="l" t="t" r="r" b="b"/>
            <a:pathLst>
              <a:path w="1609" h="2133" extrusionOk="0">
                <a:moveTo>
                  <a:pt x="853" y="0"/>
                </a:moveTo>
                <a:cubicBezTo>
                  <a:pt x="297" y="0"/>
                  <a:pt x="66" y="297"/>
                  <a:pt x="66" y="590"/>
                </a:cubicBezTo>
                <a:cubicBezTo>
                  <a:pt x="66" y="1377"/>
                  <a:pt x="1312" y="1049"/>
                  <a:pt x="1312" y="1542"/>
                </a:cubicBezTo>
                <a:cubicBezTo>
                  <a:pt x="1312" y="1739"/>
                  <a:pt x="1149" y="1870"/>
                  <a:pt x="787" y="1870"/>
                </a:cubicBezTo>
                <a:cubicBezTo>
                  <a:pt x="525" y="1870"/>
                  <a:pt x="262" y="1771"/>
                  <a:pt x="100" y="1640"/>
                </a:cubicBezTo>
                <a:lnTo>
                  <a:pt x="0" y="1870"/>
                </a:lnTo>
                <a:cubicBezTo>
                  <a:pt x="165" y="2033"/>
                  <a:pt x="493" y="2133"/>
                  <a:pt x="787" y="2133"/>
                </a:cubicBezTo>
                <a:cubicBezTo>
                  <a:pt x="1346" y="2133"/>
                  <a:pt x="1608" y="1870"/>
                  <a:pt x="1608" y="1542"/>
                </a:cubicBezTo>
                <a:cubicBezTo>
                  <a:pt x="1608" y="787"/>
                  <a:pt x="328" y="1083"/>
                  <a:pt x="328" y="590"/>
                </a:cubicBezTo>
                <a:cubicBezTo>
                  <a:pt x="328" y="394"/>
                  <a:pt x="493" y="262"/>
                  <a:pt x="853" y="262"/>
                </a:cubicBezTo>
                <a:cubicBezTo>
                  <a:pt x="1018" y="262"/>
                  <a:pt x="1246" y="328"/>
                  <a:pt x="1411" y="428"/>
                </a:cubicBezTo>
                <a:lnTo>
                  <a:pt x="1508" y="197"/>
                </a:lnTo>
                <a:cubicBezTo>
                  <a:pt x="1346" y="66"/>
                  <a:pt x="1084" y="0"/>
                  <a:pt x="8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8"/>
          <p:cNvSpPr/>
          <p:nvPr/>
        </p:nvSpPr>
        <p:spPr>
          <a:xfrm>
            <a:off x="2505116" y="1410694"/>
            <a:ext cx="35040" cy="36251"/>
          </a:xfrm>
          <a:custGeom>
            <a:avLst/>
            <a:gdLst/>
            <a:ahLst/>
            <a:cxnLst/>
            <a:rect l="l" t="t" r="r" b="b"/>
            <a:pathLst>
              <a:path w="1478" h="1609" extrusionOk="0">
                <a:moveTo>
                  <a:pt x="821" y="1"/>
                </a:moveTo>
                <a:cubicBezTo>
                  <a:pt x="362" y="1"/>
                  <a:pt x="0" y="329"/>
                  <a:pt x="0" y="788"/>
                </a:cubicBezTo>
                <a:cubicBezTo>
                  <a:pt x="0" y="1247"/>
                  <a:pt x="362" y="1609"/>
                  <a:pt x="821" y="1609"/>
                </a:cubicBezTo>
                <a:cubicBezTo>
                  <a:pt x="1115" y="1609"/>
                  <a:pt x="1346" y="1477"/>
                  <a:pt x="1477" y="1247"/>
                </a:cubicBezTo>
                <a:lnTo>
                  <a:pt x="1246" y="1116"/>
                </a:lnTo>
                <a:cubicBezTo>
                  <a:pt x="1149" y="1281"/>
                  <a:pt x="1018" y="1346"/>
                  <a:pt x="821" y="1346"/>
                </a:cubicBezTo>
                <a:cubicBezTo>
                  <a:pt x="525" y="1346"/>
                  <a:pt x="297" y="1150"/>
                  <a:pt x="297" y="788"/>
                </a:cubicBezTo>
                <a:cubicBezTo>
                  <a:pt x="297" y="460"/>
                  <a:pt x="525" y="232"/>
                  <a:pt x="821" y="232"/>
                </a:cubicBezTo>
                <a:cubicBezTo>
                  <a:pt x="1018" y="232"/>
                  <a:pt x="1149" y="329"/>
                  <a:pt x="1246" y="460"/>
                </a:cubicBezTo>
                <a:lnTo>
                  <a:pt x="1477" y="329"/>
                </a:lnTo>
                <a:cubicBezTo>
                  <a:pt x="1346" y="100"/>
                  <a:pt x="1115" y="1"/>
                  <a:pt x="8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2547883" y="1396702"/>
            <a:ext cx="35798" cy="49476"/>
          </a:xfrm>
          <a:custGeom>
            <a:avLst/>
            <a:gdLst/>
            <a:ahLst/>
            <a:cxnLst/>
            <a:rect l="l" t="t" r="r" b="b"/>
            <a:pathLst>
              <a:path w="1510" h="2196" extrusionOk="0">
                <a:moveTo>
                  <a:pt x="1" y="0"/>
                </a:moveTo>
                <a:lnTo>
                  <a:pt x="1" y="2196"/>
                </a:lnTo>
                <a:lnTo>
                  <a:pt x="295" y="2196"/>
                </a:lnTo>
                <a:lnTo>
                  <a:pt x="295" y="1377"/>
                </a:lnTo>
                <a:cubicBezTo>
                  <a:pt x="295" y="1049"/>
                  <a:pt x="491" y="884"/>
                  <a:pt x="788" y="884"/>
                </a:cubicBezTo>
                <a:cubicBezTo>
                  <a:pt x="1082" y="884"/>
                  <a:pt x="1213" y="1015"/>
                  <a:pt x="1213" y="1343"/>
                </a:cubicBezTo>
                <a:lnTo>
                  <a:pt x="1213" y="2196"/>
                </a:lnTo>
                <a:lnTo>
                  <a:pt x="1509" y="2196"/>
                </a:lnTo>
                <a:lnTo>
                  <a:pt x="1509" y="1312"/>
                </a:lnTo>
                <a:cubicBezTo>
                  <a:pt x="1509" y="853"/>
                  <a:pt x="1247" y="622"/>
                  <a:pt x="853" y="622"/>
                </a:cubicBezTo>
                <a:cubicBezTo>
                  <a:pt x="623" y="622"/>
                  <a:pt x="426" y="687"/>
                  <a:pt x="295" y="853"/>
                </a:cubicBezTo>
                <a:lnTo>
                  <a:pt x="2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2592974" y="1410694"/>
            <a:ext cx="36533" cy="36251"/>
          </a:xfrm>
          <a:custGeom>
            <a:avLst/>
            <a:gdLst/>
            <a:ahLst/>
            <a:cxnLst/>
            <a:rect l="l" t="t" r="r" b="b"/>
            <a:pathLst>
              <a:path w="1541" h="1609" extrusionOk="0">
                <a:moveTo>
                  <a:pt x="788" y="232"/>
                </a:moveTo>
                <a:cubicBezTo>
                  <a:pt x="1050" y="232"/>
                  <a:pt x="1247" y="428"/>
                  <a:pt x="1278" y="691"/>
                </a:cubicBezTo>
                <a:lnTo>
                  <a:pt x="263" y="691"/>
                </a:lnTo>
                <a:cubicBezTo>
                  <a:pt x="294" y="428"/>
                  <a:pt x="491" y="232"/>
                  <a:pt x="788" y="232"/>
                </a:cubicBezTo>
                <a:close/>
                <a:moveTo>
                  <a:pt x="788" y="1"/>
                </a:moveTo>
                <a:cubicBezTo>
                  <a:pt x="329" y="1"/>
                  <a:pt x="1" y="329"/>
                  <a:pt x="1" y="788"/>
                </a:cubicBezTo>
                <a:cubicBezTo>
                  <a:pt x="1" y="1247"/>
                  <a:pt x="329" y="1609"/>
                  <a:pt x="819" y="1609"/>
                </a:cubicBezTo>
                <a:cubicBezTo>
                  <a:pt x="1081" y="1609"/>
                  <a:pt x="1312" y="1509"/>
                  <a:pt x="1443" y="1346"/>
                </a:cubicBezTo>
                <a:lnTo>
                  <a:pt x="1312" y="1150"/>
                </a:lnTo>
                <a:cubicBezTo>
                  <a:pt x="1181" y="1281"/>
                  <a:pt x="1016" y="1346"/>
                  <a:pt x="853" y="1346"/>
                </a:cubicBezTo>
                <a:cubicBezTo>
                  <a:pt x="525" y="1346"/>
                  <a:pt x="329" y="1150"/>
                  <a:pt x="263" y="887"/>
                </a:cubicBezTo>
                <a:lnTo>
                  <a:pt x="1540" y="887"/>
                </a:lnTo>
                <a:lnTo>
                  <a:pt x="1540" y="788"/>
                </a:lnTo>
                <a:cubicBezTo>
                  <a:pt x="1540" y="329"/>
                  <a:pt x="1247" y="1"/>
                  <a:pt x="7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2635694" y="1396702"/>
            <a:ext cx="38904" cy="50242"/>
          </a:xfrm>
          <a:custGeom>
            <a:avLst/>
            <a:gdLst/>
            <a:ahLst/>
            <a:cxnLst/>
            <a:rect l="l" t="t" r="r" b="b"/>
            <a:pathLst>
              <a:path w="1641" h="2230" extrusionOk="0">
                <a:moveTo>
                  <a:pt x="822" y="853"/>
                </a:moveTo>
                <a:cubicBezTo>
                  <a:pt x="1115" y="853"/>
                  <a:pt x="1346" y="1081"/>
                  <a:pt x="1346" y="1409"/>
                </a:cubicBezTo>
                <a:cubicBezTo>
                  <a:pt x="1346" y="1737"/>
                  <a:pt x="1115" y="1967"/>
                  <a:pt x="822" y="1967"/>
                </a:cubicBezTo>
                <a:cubicBezTo>
                  <a:pt x="525" y="1967"/>
                  <a:pt x="297" y="1737"/>
                  <a:pt x="297" y="1409"/>
                </a:cubicBezTo>
                <a:cubicBezTo>
                  <a:pt x="297" y="1081"/>
                  <a:pt x="525" y="853"/>
                  <a:pt x="822" y="853"/>
                </a:cubicBezTo>
                <a:close/>
                <a:moveTo>
                  <a:pt x="1346" y="0"/>
                </a:moveTo>
                <a:lnTo>
                  <a:pt x="1346" y="884"/>
                </a:lnTo>
                <a:cubicBezTo>
                  <a:pt x="1215" y="687"/>
                  <a:pt x="1018" y="622"/>
                  <a:pt x="788" y="622"/>
                </a:cubicBezTo>
                <a:cubicBezTo>
                  <a:pt x="329" y="622"/>
                  <a:pt x="1" y="950"/>
                  <a:pt x="1" y="1409"/>
                </a:cubicBezTo>
                <a:cubicBezTo>
                  <a:pt x="1" y="1902"/>
                  <a:pt x="329" y="2230"/>
                  <a:pt x="788" y="2230"/>
                </a:cubicBezTo>
                <a:cubicBezTo>
                  <a:pt x="1018" y="2230"/>
                  <a:pt x="1215" y="2130"/>
                  <a:pt x="1346" y="1967"/>
                </a:cubicBezTo>
                <a:lnTo>
                  <a:pt x="1346" y="2196"/>
                </a:lnTo>
                <a:lnTo>
                  <a:pt x="1640" y="2196"/>
                </a:lnTo>
                <a:lnTo>
                  <a:pt x="16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2686261" y="1410694"/>
            <a:ext cx="34969" cy="36251"/>
          </a:xfrm>
          <a:custGeom>
            <a:avLst/>
            <a:gdLst/>
            <a:ahLst/>
            <a:cxnLst/>
            <a:rect l="l" t="t" r="r" b="b"/>
            <a:pathLst>
              <a:path w="1475" h="1609" extrusionOk="0">
                <a:moveTo>
                  <a:pt x="0" y="1"/>
                </a:moveTo>
                <a:lnTo>
                  <a:pt x="0" y="919"/>
                </a:lnTo>
                <a:cubicBezTo>
                  <a:pt x="0" y="1378"/>
                  <a:pt x="294" y="1609"/>
                  <a:pt x="687" y="1609"/>
                </a:cubicBezTo>
                <a:cubicBezTo>
                  <a:pt x="918" y="1609"/>
                  <a:pt x="1115" y="1509"/>
                  <a:pt x="1212" y="1346"/>
                </a:cubicBezTo>
                <a:lnTo>
                  <a:pt x="1212" y="1575"/>
                </a:lnTo>
                <a:lnTo>
                  <a:pt x="1474" y="1575"/>
                </a:lnTo>
                <a:lnTo>
                  <a:pt x="1474" y="1"/>
                </a:lnTo>
                <a:lnTo>
                  <a:pt x="1212" y="1"/>
                </a:lnTo>
                <a:lnTo>
                  <a:pt x="1212" y="822"/>
                </a:lnTo>
                <a:cubicBezTo>
                  <a:pt x="1212" y="1150"/>
                  <a:pt x="1015" y="1346"/>
                  <a:pt x="722" y="1346"/>
                </a:cubicBezTo>
                <a:cubicBezTo>
                  <a:pt x="459" y="1346"/>
                  <a:pt x="294" y="1181"/>
                  <a:pt x="294" y="887"/>
                </a:cubicBezTo>
                <a:lnTo>
                  <a:pt x="2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>
            <a:off x="2734457" y="1396702"/>
            <a:ext cx="6970" cy="49476"/>
          </a:xfrm>
          <a:custGeom>
            <a:avLst/>
            <a:gdLst/>
            <a:ahLst/>
            <a:cxnLst/>
            <a:rect l="l" t="t" r="r" b="b"/>
            <a:pathLst>
              <a:path w="294" h="2196" extrusionOk="0">
                <a:moveTo>
                  <a:pt x="0" y="0"/>
                </a:moveTo>
                <a:lnTo>
                  <a:pt x="0" y="2196"/>
                </a:lnTo>
                <a:lnTo>
                  <a:pt x="294" y="2196"/>
                </a:lnTo>
                <a:lnTo>
                  <a:pt x="2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2750744" y="1410694"/>
            <a:ext cx="36581" cy="36251"/>
          </a:xfrm>
          <a:custGeom>
            <a:avLst/>
            <a:gdLst/>
            <a:ahLst/>
            <a:cxnLst/>
            <a:rect l="l" t="t" r="r" b="b"/>
            <a:pathLst>
              <a:path w="1543" h="1609" extrusionOk="0">
                <a:moveTo>
                  <a:pt x="787" y="232"/>
                </a:moveTo>
                <a:cubicBezTo>
                  <a:pt x="1050" y="232"/>
                  <a:pt x="1246" y="428"/>
                  <a:pt x="1280" y="691"/>
                </a:cubicBezTo>
                <a:lnTo>
                  <a:pt x="263" y="691"/>
                </a:lnTo>
                <a:cubicBezTo>
                  <a:pt x="297" y="428"/>
                  <a:pt x="493" y="232"/>
                  <a:pt x="787" y="232"/>
                </a:cubicBezTo>
                <a:close/>
                <a:moveTo>
                  <a:pt x="787" y="1"/>
                </a:moveTo>
                <a:cubicBezTo>
                  <a:pt x="328" y="1"/>
                  <a:pt x="0" y="329"/>
                  <a:pt x="0" y="788"/>
                </a:cubicBezTo>
                <a:cubicBezTo>
                  <a:pt x="0" y="1247"/>
                  <a:pt x="328" y="1609"/>
                  <a:pt x="821" y="1609"/>
                </a:cubicBezTo>
                <a:cubicBezTo>
                  <a:pt x="1084" y="1609"/>
                  <a:pt x="1312" y="1509"/>
                  <a:pt x="1443" y="1346"/>
                </a:cubicBezTo>
                <a:lnTo>
                  <a:pt x="1312" y="1150"/>
                </a:lnTo>
                <a:cubicBezTo>
                  <a:pt x="1181" y="1281"/>
                  <a:pt x="1018" y="1346"/>
                  <a:pt x="853" y="1346"/>
                </a:cubicBezTo>
                <a:cubicBezTo>
                  <a:pt x="525" y="1346"/>
                  <a:pt x="297" y="1150"/>
                  <a:pt x="263" y="887"/>
                </a:cubicBezTo>
                <a:lnTo>
                  <a:pt x="1543" y="887"/>
                </a:lnTo>
                <a:lnTo>
                  <a:pt x="1543" y="788"/>
                </a:lnTo>
                <a:cubicBezTo>
                  <a:pt x="1543" y="329"/>
                  <a:pt x="1246" y="1"/>
                  <a:pt x="7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>
            <a:off x="2844813" y="1369327"/>
            <a:ext cx="453999" cy="60606"/>
          </a:xfrm>
          <a:custGeom>
            <a:avLst/>
            <a:gdLst/>
            <a:ahLst/>
            <a:cxnLst/>
            <a:rect l="l" t="t" r="r" b="b"/>
            <a:pathLst>
              <a:path w="19150" h="2690" extrusionOk="0">
                <a:moveTo>
                  <a:pt x="16754" y="1"/>
                </a:moveTo>
                <a:cubicBezTo>
                  <a:pt x="16689" y="1"/>
                  <a:pt x="16623" y="66"/>
                  <a:pt x="16623" y="132"/>
                </a:cubicBezTo>
                <a:lnTo>
                  <a:pt x="16295" y="2330"/>
                </a:lnTo>
                <a:lnTo>
                  <a:pt x="14624" y="2330"/>
                </a:lnTo>
                <a:lnTo>
                  <a:pt x="14034" y="1312"/>
                </a:lnTo>
                <a:cubicBezTo>
                  <a:pt x="14000" y="1281"/>
                  <a:pt x="13935" y="1247"/>
                  <a:pt x="13903" y="1247"/>
                </a:cubicBezTo>
                <a:cubicBezTo>
                  <a:pt x="13838" y="1281"/>
                  <a:pt x="13803" y="1312"/>
                  <a:pt x="13772" y="1346"/>
                </a:cubicBezTo>
                <a:lnTo>
                  <a:pt x="13444" y="2330"/>
                </a:lnTo>
                <a:lnTo>
                  <a:pt x="132" y="2330"/>
                </a:lnTo>
                <a:cubicBezTo>
                  <a:pt x="32" y="2330"/>
                  <a:pt x="1" y="2395"/>
                  <a:pt x="1" y="2461"/>
                </a:cubicBezTo>
                <a:cubicBezTo>
                  <a:pt x="1" y="2558"/>
                  <a:pt x="32" y="2592"/>
                  <a:pt x="132" y="2592"/>
                </a:cubicBezTo>
                <a:lnTo>
                  <a:pt x="13541" y="2592"/>
                </a:lnTo>
                <a:cubicBezTo>
                  <a:pt x="13607" y="2592"/>
                  <a:pt x="13641" y="2558"/>
                  <a:pt x="13672" y="2527"/>
                </a:cubicBezTo>
                <a:lnTo>
                  <a:pt x="13935" y="1706"/>
                </a:lnTo>
                <a:lnTo>
                  <a:pt x="14428" y="2527"/>
                </a:lnTo>
                <a:cubicBezTo>
                  <a:pt x="14428" y="2592"/>
                  <a:pt x="14493" y="2592"/>
                  <a:pt x="14525" y="2592"/>
                </a:cubicBezTo>
                <a:lnTo>
                  <a:pt x="16426" y="2592"/>
                </a:lnTo>
                <a:cubicBezTo>
                  <a:pt x="16492" y="2592"/>
                  <a:pt x="16526" y="2558"/>
                  <a:pt x="16558" y="2492"/>
                </a:cubicBezTo>
                <a:lnTo>
                  <a:pt x="16754" y="1050"/>
                </a:lnTo>
                <a:lnTo>
                  <a:pt x="16985" y="2592"/>
                </a:lnTo>
                <a:cubicBezTo>
                  <a:pt x="17017" y="2658"/>
                  <a:pt x="17051" y="2689"/>
                  <a:pt x="17116" y="2689"/>
                </a:cubicBezTo>
                <a:lnTo>
                  <a:pt x="19018" y="2689"/>
                </a:lnTo>
                <a:cubicBezTo>
                  <a:pt x="19084" y="2689"/>
                  <a:pt x="19149" y="2624"/>
                  <a:pt x="19149" y="2558"/>
                </a:cubicBezTo>
                <a:cubicBezTo>
                  <a:pt x="19149" y="2492"/>
                  <a:pt x="19084" y="2427"/>
                  <a:pt x="19018" y="2427"/>
                </a:cubicBezTo>
                <a:lnTo>
                  <a:pt x="17247" y="2427"/>
                </a:lnTo>
                <a:lnTo>
                  <a:pt x="16886" y="132"/>
                </a:lnTo>
                <a:cubicBezTo>
                  <a:pt x="16886" y="66"/>
                  <a:pt x="16820" y="1"/>
                  <a:pt x="16754" y="1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2758520" y="1880734"/>
            <a:ext cx="16382" cy="25707"/>
          </a:xfrm>
          <a:custGeom>
            <a:avLst/>
            <a:gdLst/>
            <a:ahLst/>
            <a:cxnLst/>
            <a:rect l="l" t="t" r="r" b="b"/>
            <a:pathLst>
              <a:path w="691" h="1141" extrusionOk="0">
                <a:moveTo>
                  <a:pt x="99" y="0"/>
                </a:moveTo>
                <a:cubicBezTo>
                  <a:pt x="74" y="0"/>
                  <a:pt x="50" y="9"/>
                  <a:pt x="34" y="26"/>
                </a:cubicBezTo>
                <a:cubicBezTo>
                  <a:pt x="0" y="58"/>
                  <a:pt x="0" y="123"/>
                  <a:pt x="34" y="157"/>
                </a:cubicBezTo>
                <a:lnTo>
                  <a:pt x="493" y="582"/>
                </a:lnTo>
                <a:lnTo>
                  <a:pt x="34" y="1010"/>
                </a:lnTo>
                <a:cubicBezTo>
                  <a:pt x="0" y="1041"/>
                  <a:pt x="0" y="1075"/>
                  <a:pt x="34" y="1107"/>
                </a:cubicBezTo>
                <a:cubicBezTo>
                  <a:pt x="66" y="1141"/>
                  <a:pt x="66" y="1141"/>
                  <a:pt x="100" y="1141"/>
                </a:cubicBezTo>
                <a:cubicBezTo>
                  <a:pt x="131" y="1141"/>
                  <a:pt x="131" y="1141"/>
                  <a:pt x="165" y="1107"/>
                </a:cubicBezTo>
                <a:lnTo>
                  <a:pt x="656" y="616"/>
                </a:lnTo>
                <a:cubicBezTo>
                  <a:pt x="690" y="616"/>
                  <a:pt x="690" y="551"/>
                  <a:pt x="656" y="517"/>
                </a:cubicBezTo>
                <a:lnTo>
                  <a:pt x="165" y="26"/>
                </a:lnTo>
                <a:cubicBezTo>
                  <a:pt x="148" y="9"/>
                  <a:pt x="123" y="0"/>
                  <a:pt x="99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8"/>
          <p:cNvSpPr/>
          <p:nvPr/>
        </p:nvSpPr>
        <p:spPr>
          <a:xfrm>
            <a:off x="2488829" y="1880734"/>
            <a:ext cx="15552" cy="25707"/>
          </a:xfrm>
          <a:custGeom>
            <a:avLst/>
            <a:gdLst/>
            <a:ahLst/>
            <a:cxnLst/>
            <a:rect l="l" t="t" r="r" b="b"/>
            <a:pathLst>
              <a:path w="656" h="1141" extrusionOk="0">
                <a:moveTo>
                  <a:pt x="589" y="0"/>
                </a:moveTo>
                <a:cubicBezTo>
                  <a:pt x="565" y="0"/>
                  <a:pt x="540" y="9"/>
                  <a:pt x="525" y="26"/>
                </a:cubicBezTo>
                <a:lnTo>
                  <a:pt x="32" y="517"/>
                </a:lnTo>
                <a:cubicBezTo>
                  <a:pt x="0" y="551"/>
                  <a:pt x="0" y="616"/>
                  <a:pt x="32" y="616"/>
                </a:cubicBezTo>
                <a:lnTo>
                  <a:pt x="525" y="1107"/>
                </a:lnTo>
                <a:cubicBezTo>
                  <a:pt x="556" y="1141"/>
                  <a:pt x="556" y="1141"/>
                  <a:pt x="590" y="1141"/>
                </a:cubicBezTo>
                <a:cubicBezTo>
                  <a:pt x="590" y="1141"/>
                  <a:pt x="622" y="1141"/>
                  <a:pt x="656" y="1107"/>
                </a:cubicBezTo>
                <a:lnTo>
                  <a:pt x="656" y="1010"/>
                </a:lnTo>
                <a:lnTo>
                  <a:pt x="197" y="582"/>
                </a:lnTo>
                <a:lnTo>
                  <a:pt x="656" y="157"/>
                </a:lnTo>
                <a:lnTo>
                  <a:pt x="656" y="26"/>
                </a:lnTo>
                <a:cubicBezTo>
                  <a:pt x="639" y="9"/>
                  <a:pt x="614" y="0"/>
                  <a:pt x="589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2894574" y="2407083"/>
            <a:ext cx="50521" cy="5925"/>
          </a:xfrm>
          <a:custGeom>
            <a:avLst/>
            <a:gdLst/>
            <a:ahLst/>
            <a:cxnLst/>
            <a:rect l="l" t="t" r="r" b="b"/>
            <a:pathLst>
              <a:path w="2131" h="263" extrusionOk="0">
                <a:moveTo>
                  <a:pt x="132" y="0"/>
                </a:moveTo>
                <a:cubicBezTo>
                  <a:pt x="66" y="0"/>
                  <a:pt x="0" y="66"/>
                  <a:pt x="0" y="132"/>
                </a:cubicBezTo>
                <a:cubicBezTo>
                  <a:pt x="0" y="197"/>
                  <a:pt x="66" y="263"/>
                  <a:pt x="132" y="263"/>
                </a:cubicBezTo>
                <a:lnTo>
                  <a:pt x="1999" y="263"/>
                </a:lnTo>
                <a:cubicBezTo>
                  <a:pt x="2099" y="263"/>
                  <a:pt x="2130" y="197"/>
                  <a:pt x="2130" y="132"/>
                </a:cubicBezTo>
                <a:cubicBezTo>
                  <a:pt x="2130" y="66"/>
                  <a:pt x="2099" y="0"/>
                  <a:pt x="1999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8"/>
          <p:cNvSpPr/>
          <p:nvPr/>
        </p:nvSpPr>
        <p:spPr>
          <a:xfrm>
            <a:off x="3258307" y="2407377"/>
            <a:ext cx="45936" cy="5303"/>
          </a:xfrm>
          <a:custGeom>
            <a:avLst/>
            <a:gdLst/>
            <a:ahLst/>
            <a:cxnLst/>
            <a:rect l="l" t="t" r="r" b="b"/>
            <a:pathLst>
              <a:path w="2165" h="263" extrusionOk="0">
                <a:moveTo>
                  <a:pt x="131" y="0"/>
                </a:moveTo>
                <a:cubicBezTo>
                  <a:pt x="66" y="0"/>
                  <a:pt x="0" y="66"/>
                  <a:pt x="0" y="132"/>
                </a:cubicBezTo>
                <a:cubicBezTo>
                  <a:pt x="0" y="197"/>
                  <a:pt x="66" y="263"/>
                  <a:pt x="131" y="263"/>
                </a:cubicBezTo>
                <a:lnTo>
                  <a:pt x="1999" y="263"/>
                </a:lnTo>
                <a:cubicBezTo>
                  <a:pt x="2099" y="263"/>
                  <a:pt x="2164" y="197"/>
                  <a:pt x="2164" y="132"/>
                </a:cubicBezTo>
                <a:cubicBezTo>
                  <a:pt x="2164" y="66"/>
                  <a:pt x="2099" y="0"/>
                  <a:pt x="1999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8"/>
          <p:cNvSpPr/>
          <p:nvPr/>
        </p:nvSpPr>
        <p:spPr>
          <a:xfrm>
            <a:off x="2957956" y="2792156"/>
            <a:ext cx="264315" cy="43641"/>
          </a:xfrm>
          <a:custGeom>
            <a:avLst/>
            <a:gdLst/>
            <a:ahLst/>
            <a:cxnLst/>
            <a:rect l="l" t="t" r="r" b="b"/>
            <a:pathLst>
              <a:path w="11149" h="1937" extrusionOk="0">
                <a:moveTo>
                  <a:pt x="984" y="0"/>
                </a:moveTo>
                <a:cubicBezTo>
                  <a:pt x="460" y="0"/>
                  <a:pt x="1" y="428"/>
                  <a:pt x="1" y="953"/>
                </a:cubicBezTo>
                <a:cubicBezTo>
                  <a:pt x="1" y="1509"/>
                  <a:pt x="460" y="1936"/>
                  <a:pt x="984" y="1936"/>
                </a:cubicBezTo>
                <a:lnTo>
                  <a:pt x="10199" y="1936"/>
                </a:lnTo>
                <a:cubicBezTo>
                  <a:pt x="10724" y="1936"/>
                  <a:pt x="11148" y="1509"/>
                  <a:pt x="11148" y="953"/>
                </a:cubicBezTo>
                <a:cubicBezTo>
                  <a:pt x="11148" y="428"/>
                  <a:pt x="10724" y="0"/>
                  <a:pt x="10199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8"/>
          <p:cNvSpPr txBox="1">
            <a:spLocks noGrp="1"/>
          </p:cNvSpPr>
          <p:nvPr>
            <p:ph type="subTitle" idx="1"/>
          </p:nvPr>
        </p:nvSpPr>
        <p:spPr>
          <a:xfrm>
            <a:off x="2717573" y="1459825"/>
            <a:ext cx="572700" cy="2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Dr. Mercury</a:t>
            </a:r>
            <a:endParaRPr sz="1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6" name="Google Shape;556;p38"/>
          <p:cNvSpPr txBox="1">
            <a:spLocks noGrp="1"/>
          </p:cNvSpPr>
          <p:nvPr>
            <p:ph type="subTitle" idx="1"/>
          </p:nvPr>
        </p:nvSpPr>
        <p:spPr>
          <a:xfrm>
            <a:off x="2714025" y="1543450"/>
            <a:ext cx="610500" cy="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"/>
              <a:t>Cardiologist</a:t>
            </a:r>
            <a:endParaRPr sz="600"/>
          </a:p>
        </p:txBody>
      </p:sp>
      <p:sp>
        <p:nvSpPr>
          <p:cNvPr id="557" name="Google Shape;557;p38"/>
          <p:cNvSpPr/>
          <p:nvPr/>
        </p:nvSpPr>
        <p:spPr>
          <a:xfrm>
            <a:off x="2485085" y="1477115"/>
            <a:ext cx="295933" cy="294119"/>
          </a:xfrm>
          <a:custGeom>
            <a:avLst/>
            <a:gdLst/>
            <a:ahLst/>
            <a:cxnLst/>
            <a:rect l="l" t="t" r="r" b="b"/>
            <a:pathLst>
              <a:path w="5148" h="5116" extrusionOk="0">
                <a:moveTo>
                  <a:pt x="2590" y="1"/>
                </a:moveTo>
                <a:cubicBezTo>
                  <a:pt x="1147" y="1"/>
                  <a:pt x="1" y="1147"/>
                  <a:pt x="1" y="2558"/>
                </a:cubicBezTo>
                <a:cubicBezTo>
                  <a:pt x="1" y="3967"/>
                  <a:pt x="1147" y="5116"/>
                  <a:pt x="2590" y="5116"/>
                </a:cubicBezTo>
                <a:cubicBezTo>
                  <a:pt x="4001" y="5116"/>
                  <a:pt x="5147" y="3967"/>
                  <a:pt x="5147" y="2558"/>
                </a:cubicBezTo>
                <a:cubicBezTo>
                  <a:pt x="5147" y="1147"/>
                  <a:pt x="4001" y="1"/>
                  <a:pt x="2590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2535901" y="1529889"/>
            <a:ext cx="194299" cy="241343"/>
          </a:xfrm>
          <a:custGeom>
            <a:avLst/>
            <a:gdLst/>
            <a:ahLst/>
            <a:cxnLst/>
            <a:rect l="l" t="t" r="r" b="b"/>
            <a:pathLst>
              <a:path w="3380" h="4198" extrusionOk="0">
                <a:moveTo>
                  <a:pt x="1706" y="1"/>
                </a:moveTo>
                <a:cubicBezTo>
                  <a:pt x="1150" y="1"/>
                  <a:pt x="722" y="426"/>
                  <a:pt x="722" y="950"/>
                </a:cubicBezTo>
                <a:cubicBezTo>
                  <a:pt x="722" y="1378"/>
                  <a:pt x="984" y="1737"/>
                  <a:pt x="1378" y="1868"/>
                </a:cubicBezTo>
                <a:cubicBezTo>
                  <a:pt x="625" y="2033"/>
                  <a:pt x="35" y="2721"/>
                  <a:pt x="1" y="3573"/>
                </a:cubicBezTo>
                <a:cubicBezTo>
                  <a:pt x="460" y="3967"/>
                  <a:pt x="1050" y="4198"/>
                  <a:pt x="1706" y="4198"/>
                </a:cubicBezTo>
                <a:cubicBezTo>
                  <a:pt x="2330" y="4198"/>
                  <a:pt x="2920" y="3967"/>
                  <a:pt x="3379" y="3573"/>
                </a:cubicBezTo>
                <a:cubicBezTo>
                  <a:pt x="3345" y="2721"/>
                  <a:pt x="2789" y="2033"/>
                  <a:pt x="2034" y="1868"/>
                </a:cubicBezTo>
                <a:cubicBezTo>
                  <a:pt x="2396" y="1737"/>
                  <a:pt x="2658" y="1378"/>
                  <a:pt x="2658" y="950"/>
                </a:cubicBezTo>
                <a:cubicBezTo>
                  <a:pt x="2658" y="426"/>
                  <a:pt x="2230" y="1"/>
                  <a:pt x="1706" y="1"/>
                </a:cubicBezTo>
                <a:close/>
              </a:path>
            </a:pathLst>
          </a:custGeom>
          <a:solidFill>
            <a:srgbClr val="E6E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8"/>
          <p:cNvSpPr txBox="1">
            <a:spLocks noGrp="1"/>
          </p:cNvSpPr>
          <p:nvPr>
            <p:ph type="subTitle" idx="1"/>
          </p:nvPr>
        </p:nvSpPr>
        <p:spPr>
          <a:xfrm>
            <a:off x="2426582" y="1774908"/>
            <a:ext cx="413100" cy="1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September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0" name="Google Shape;560;p38"/>
          <p:cNvSpPr txBox="1">
            <a:spLocks noGrp="1"/>
          </p:cNvSpPr>
          <p:nvPr>
            <p:ph type="subTitle" idx="1"/>
          </p:nvPr>
        </p:nvSpPr>
        <p:spPr>
          <a:xfrm>
            <a:off x="2922008" y="1806810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07:00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1" name="Google Shape;561;p38"/>
          <p:cNvSpPr txBox="1">
            <a:spLocks noGrp="1"/>
          </p:cNvSpPr>
          <p:nvPr>
            <p:ph type="subTitle" idx="1"/>
          </p:nvPr>
        </p:nvSpPr>
        <p:spPr>
          <a:xfrm>
            <a:off x="2922008" y="1902593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08:00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2" name="Google Shape;562;p38"/>
          <p:cNvSpPr txBox="1">
            <a:spLocks noGrp="1"/>
          </p:cNvSpPr>
          <p:nvPr>
            <p:ph type="subTitle" idx="1"/>
          </p:nvPr>
        </p:nvSpPr>
        <p:spPr>
          <a:xfrm>
            <a:off x="2922008" y="1998376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09:00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3" name="Google Shape;563;p38"/>
          <p:cNvSpPr txBox="1">
            <a:spLocks noGrp="1"/>
          </p:cNvSpPr>
          <p:nvPr>
            <p:ph type="subTitle" idx="1"/>
          </p:nvPr>
        </p:nvSpPr>
        <p:spPr>
          <a:xfrm>
            <a:off x="2922008" y="2094159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10:00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4" name="Google Shape;564;p38"/>
          <p:cNvSpPr txBox="1">
            <a:spLocks noGrp="1"/>
          </p:cNvSpPr>
          <p:nvPr>
            <p:ph type="subTitle" idx="1"/>
          </p:nvPr>
        </p:nvSpPr>
        <p:spPr>
          <a:xfrm>
            <a:off x="2922008" y="2189942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11:00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5" name="Google Shape;565;p38"/>
          <p:cNvSpPr txBox="1">
            <a:spLocks noGrp="1"/>
          </p:cNvSpPr>
          <p:nvPr>
            <p:ph type="subTitle" idx="1"/>
          </p:nvPr>
        </p:nvSpPr>
        <p:spPr>
          <a:xfrm>
            <a:off x="2922008" y="2285725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12:00</a:t>
            </a:r>
            <a:endParaRPr sz="300" b="1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6" name="Google Shape;566;p38"/>
          <p:cNvSpPr txBox="1">
            <a:spLocks noGrp="1"/>
          </p:cNvSpPr>
          <p:nvPr>
            <p:ph type="subTitle" idx="1"/>
          </p:nvPr>
        </p:nvSpPr>
        <p:spPr>
          <a:xfrm>
            <a:off x="2922008" y="2381508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13:00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7" name="Google Shape;567;p38"/>
          <p:cNvSpPr txBox="1">
            <a:spLocks noGrp="1"/>
          </p:cNvSpPr>
          <p:nvPr>
            <p:ph type="subTitle" idx="1"/>
          </p:nvPr>
        </p:nvSpPr>
        <p:spPr>
          <a:xfrm>
            <a:off x="2922008" y="2477292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14:00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8" name="Google Shape;568;p38"/>
          <p:cNvSpPr txBox="1">
            <a:spLocks noGrp="1"/>
          </p:cNvSpPr>
          <p:nvPr>
            <p:ph type="subTitle" idx="1"/>
          </p:nvPr>
        </p:nvSpPr>
        <p:spPr>
          <a:xfrm>
            <a:off x="2922008" y="2573075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15:00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9" name="Google Shape;569;p38"/>
          <p:cNvSpPr txBox="1">
            <a:spLocks noGrp="1"/>
          </p:cNvSpPr>
          <p:nvPr>
            <p:ph type="subTitle" idx="1"/>
          </p:nvPr>
        </p:nvSpPr>
        <p:spPr>
          <a:xfrm>
            <a:off x="2889997" y="2701690"/>
            <a:ext cx="4002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GO!</a:t>
            </a:r>
            <a:endParaRPr sz="3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0" name="Google Shape;570;p38"/>
          <p:cNvSpPr txBox="1">
            <a:spLocks noGrp="1"/>
          </p:cNvSpPr>
          <p:nvPr>
            <p:ph type="subTitle" idx="1"/>
          </p:nvPr>
        </p:nvSpPr>
        <p:spPr>
          <a:xfrm>
            <a:off x="2479512" y="1896145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20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1" name="Google Shape;571;p38"/>
          <p:cNvSpPr txBox="1">
            <a:spLocks noGrp="1"/>
          </p:cNvSpPr>
          <p:nvPr>
            <p:ph type="subTitle" idx="1"/>
          </p:nvPr>
        </p:nvSpPr>
        <p:spPr>
          <a:xfrm>
            <a:off x="2479512" y="2011830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21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2" name="Google Shape;572;p38"/>
          <p:cNvSpPr txBox="1">
            <a:spLocks noGrp="1"/>
          </p:cNvSpPr>
          <p:nvPr>
            <p:ph type="subTitle" idx="1"/>
          </p:nvPr>
        </p:nvSpPr>
        <p:spPr>
          <a:xfrm>
            <a:off x="2479512" y="2127516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22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3" name="Google Shape;573;p38"/>
          <p:cNvSpPr txBox="1">
            <a:spLocks noGrp="1"/>
          </p:cNvSpPr>
          <p:nvPr>
            <p:ph type="subTitle" idx="1"/>
          </p:nvPr>
        </p:nvSpPr>
        <p:spPr>
          <a:xfrm>
            <a:off x="2479512" y="2358887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24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4" name="Google Shape;574;p38"/>
          <p:cNvSpPr txBox="1">
            <a:spLocks noGrp="1"/>
          </p:cNvSpPr>
          <p:nvPr>
            <p:ph type="subTitle" idx="1"/>
          </p:nvPr>
        </p:nvSpPr>
        <p:spPr>
          <a:xfrm>
            <a:off x="2479512" y="2243201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23</a:t>
            </a:r>
            <a:endParaRPr sz="5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5" name="Google Shape;575;p38"/>
          <p:cNvSpPr txBox="1">
            <a:spLocks noGrp="1"/>
          </p:cNvSpPr>
          <p:nvPr>
            <p:ph type="subTitle" idx="1"/>
          </p:nvPr>
        </p:nvSpPr>
        <p:spPr>
          <a:xfrm>
            <a:off x="2479512" y="2590258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26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6" name="Google Shape;576;p38"/>
          <p:cNvSpPr txBox="1">
            <a:spLocks noGrp="1"/>
          </p:cNvSpPr>
          <p:nvPr>
            <p:ph type="subTitle" idx="1"/>
          </p:nvPr>
        </p:nvSpPr>
        <p:spPr>
          <a:xfrm>
            <a:off x="2479512" y="2474572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25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4016760" y="1968302"/>
            <a:ext cx="4920057" cy="6820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500" dirty="0"/>
              <a:t>Doctor on</a:t>
            </a:r>
            <a:r>
              <a:rPr lang="en" sz="3500" dirty="0">
                <a:solidFill>
                  <a:srgbClr val="2549A1"/>
                </a:solidFill>
              </a:rPr>
              <a:t> </a:t>
            </a:r>
            <a:r>
              <a:rPr lang="en" sz="3500" dirty="0">
                <a:solidFill>
                  <a:schemeClr val="accent2"/>
                </a:solidFill>
              </a:rPr>
              <a:t>Video Call</a:t>
            </a:r>
          </a:p>
        </p:txBody>
      </p:sp>
      <p:sp>
        <p:nvSpPr>
          <p:cNvPr id="537" name="Google Shape;537;p38"/>
          <p:cNvSpPr txBox="1">
            <a:spLocks noGrp="1"/>
          </p:cNvSpPr>
          <p:nvPr>
            <p:ph type="title" idx="2"/>
          </p:nvPr>
        </p:nvSpPr>
        <p:spPr>
          <a:xfrm>
            <a:off x="4096395" y="1167607"/>
            <a:ext cx="11340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2" name="Google Shape;806;p42">
            <a:extLst>
              <a:ext uri="{FF2B5EF4-FFF2-40B4-BE49-F238E27FC236}">
                <a16:creationId xmlns:a16="http://schemas.microsoft.com/office/drawing/2014/main" id="{3D531EB5-E4A7-AB88-E199-7539A65DCEF5}"/>
              </a:ext>
            </a:extLst>
          </p:cNvPr>
          <p:cNvGrpSpPr/>
          <p:nvPr/>
        </p:nvGrpSpPr>
        <p:grpSpPr>
          <a:xfrm flipH="1">
            <a:off x="1127335" y="828998"/>
            <a:ext cx="3509511" cy="4032375"/>
            <a:chOff x="1295979" y="828999"/>
            <a:chExt cx="3110990" cy="3574484"/>
          </a:xfrm>
        </p:grpSpPr>
        <p:sp>
          <p:nvSpPr>
            <p:cNvPr id="625" name="Google Shape;807;p42">
              <a:extLst>
                <a:ext uri="{FF2B5EF4-FFF2-40B4-BE49-F238E27FC236}">
                  <a16:creationId xmlns:a16="http://schemas.microsoft.com/office/drawing/2014/main" id="{010D5A99-DF04-785B-185C-B7A5EFEC7420}"/>
                </a:ext>
              </a:extLst>
            </p:cNvPr>
            <p:cNvSpPr/>
            <p:nvPr/>
          </p:nvSpPr>
          <p:spPr>
            <a:xfrm flipH="1">
              <a:off x="4123217" y="2192697"/>
              <a:ext cx="205106" cy="247258"/>
            </a:xfrm>
            <a:custGeom>
              <a:avLst/>
              <a:gdLst/>
              <a:ahLst/>
              <a:cxnLst/>
              <a:rect l="l" t="t" r="r" b="b"/>
              <a:pathLst>
                <a:path w="4788" h="5772" extrusionOk="0">
                  <a:moveTo>
                    <a:pt x="4591" y="1"/>
                  </a:moveTo>
                  <a:cubicBezTo>
                    <a:pt x="3148" y="1"/>
                    <a:pt x="1706" y="66"/>
                    <a:pt x="1081" y="1640"/>
                  </a:cubicBezTo>
                  <a:cubicBezTo>
                    <a:pt x="1" y="4297"/>
                    <a:pt x="2493" y="5772"/>
                    <a:pt x="4788" y="5772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808;p42">
              <a:extLst>
                <a:ext uri="{FF2B5EF4-FFF2-40B4-BE49-F238E27FC236}">
                  <a16:creationId xmlns:a16="http://schemas.microsoft.com/office/drawing/2014/main" id="{92DF0FD3-B1A7-3CDE-0D48-F6FCCE02690D}"/>
                </a:ext>
              </a:extLst>
            </p:cNvPr>
            <p:cNvSpPr/>
            <p:nvPr/>
          </p:nvSpPr>
          <p:spPr>
            <a:xfrm flipH="1">
              <a:off x="4131611" y="1982034"/>
              <a:ext cx="248715" cy="247258"/>
            </a:xfrm>
            <a:custGeom>
              <a:avLst/>
              <a:gdLst/>
              <a:ahLst/>
              <a:cxnLst/>
              <a:rect l="l" t="t" r="r" b="b"/>
              <a:pathLst>
                <a:path w="5806" h="5772" extrusionOk="0">
                  <a:moveTo>
                    <a:pt x="5543" y="1"/>
                  </a:moveTo>
                  <a:cubicBezTo>
                    <a:pt x="3804" y="1"/>
                    <a:pt x="2067" y="66"/>
                    <a:pt x="1312" y="1640"/>
                  </a:cubicBezTo>
                  <a:cubicBezTo>
                    <a:pt x="0" y="4297"/>
                    <a:pt x="3017" y="5771"/>
                    <a:pt x="5805" y="5771"/>
                  </a:cubicBezTo>
                  <a:lnTo>
                    <a:pt x="5543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809;p42">
              <a:extLst>
                <a:ext uri="{FF2B5EF4-FFF2-40B4-BE49-F238E27FC236}">
                  <a16:creationId xmlns:a16="http://schemas.microsoft.com/office/drawing/2014/main" id="{B4522161-3474-9DD1-8F2B-17D1E092E4AE}"/>
                </a:ext>
              </a:extLst>
            </p:cNvPr>
            <p:cNvSpPr/>
            <p:nvPr/>
          </p:nvSpPr>
          <p:spPr>
            <a:xfrm flipH="1">
              <a:off x="4141506" y="1753166"/>
              <a:ext cx="247258" cy="247258"/>
            </a:xfrm>
            <a:custGeom>
              <a:avLst/>
              <a:gdLst/>
              <a:ahLst/>
              <a:cxnLst/>
              <a:rect l="l" t="t" r="r" b="b"/>
              <a:pathLst>
                <a:path w="5772" h="5772" extrusionOk="0">
                  <a:moveTo>
                    <a:pt x="5509" y="1"/>
                  </a:moveTo>
                  <a:cubicBezTo>
                    <a:pt x="3804" y="1"/>
                    <a:pt x="2068" y="66"/>
                    <a:pt x="1281" y="1640"/>
                  </a:cubicBezTo>
                  <a:cubicBezTo>
                    <a:pt x="1" y="4263"/>
                    <a:pt x="3017" y="5771"/>
                    <a:pt x="5771" y="5771"/>
                  </a:cubicBezTo>
                  <a:lnTo>
                    <a:pt x="5509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810;p42">
              <a:extLst>
                <a:ext uri="{FF2B5EF4-FFF2-40B4-BE49-F238E27FC236}">
                  <a16:creationId xmlns:a16="http://schemas.microsoft.com/office/drawing/2014/main" id="{009F0D8A-B923-E750-5985-23DC84DA5AC7}"/>
                </a:ext>
              </a:extLst>
            </p:cNvPr>
            <p:cNvSpPr/>
            <p:nvPr/>
          </p:nvSpPr>
          <p:spPr>
            <a:xfrm flipH="1">
              <a:off x="4159711" y="1535435"/>
              <a:ext cx="247258" cy="247215"/>
            </a:xfrm>
            <a:custGeom>
              <a:avLst/>
              <a:gdLst/>
              <a:ahLst/>
              <a:cxnLst/>
              <a:rect l="l" t="t" r="r" b="b"/>
              <a:pathLst>
                <a:path w="5772" h="5771" extrusionOk="0">
                  <a:moveTo>
                    <a:pt x="5509" y="0"/>
                  </a:moveTo>
                  <a:cubicBezTo>
                    <a:pt x="3804" y="0"/>
                    <a:pt x="2065" y="66"/>
                    <a:pt x="1312" y="1639"/>
                  </a:cubicBezTo>
                  <a:cubicBezTo>
                    <a:pt x="1" y="4263"/>
                    <a:pt x="3017" y="5771"/>
                    <a:pt x="5771" y="5771"/>
                  </a:cubicBezTo>
                  <a:lnTo>
                    <a:pt x="5509" y="0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811;p42">
              <a:extLst>
                <a:ext uri="{FF2B5EF4-FFF2-40B4-BE49-F238E27FC236}">
                  <a16:creationId xmlns:a16="http://schemas.microsoft.com/office/drawing/2014/main" id="{893BCFD0-3506-FAF7-724F-C5BC0A3849C0}"/>
                </a:ext>
              </a:extLst>
            </p:cNvPr>
            <p:cNvSpPr/>
            <p:nvPr/>
          </p:nvSpPr>
          <p:spPr>
            <a:xfrm flipH="1">
              <a:off x="2648443" y="1836095"/>
              <a:ext cx="1036625" cy="1410125"/>
            </a:xfrm>
            <a:custGeom>
              <a:avLst/>
              <a:gdLst/>
              <a:ahLst/>
              <a:cxnLst/>
              <a:rect l="l" t="t" r="r" b="b"/>
              <a:pathLst>
                <a:path w="24199" h="32918" extrusionOk="0">
                  <a:moveTo>
                    <a:pt x="5901" y="0"/>
                  </a:moveTo>
                  <a:cubicBezTo>
                    <a:pt x="4963" y="0"/>
                    <a:pt x="3988" y="144"/>
                    <a:pt x="2983" y="457"/>
                  </a:cubicBezTo>
                  <a:lnTo>
                    <a:pt x="1" y="22162"/>
                  </a:lnTo>
                  <a:cubicBezTo>
                    <a:pt x="1509" y="27705"/>
                    <a:pt x="5081" y="31902"/>
                    <a:pt x="10952" y="32623"/>
                  </a:cubicBezTo>
                  <a:cubicBezTo>
                    <a:pt x="12150" y="32792"/>
                    <a:pt x="13516" y="32918"/>
                    <a:pt x="14902" y="32918"/>
                  </a:cubicBezTo>
                  <a:cubicBezTo>
                    <a:pt x="19436" y="32918"/>
                    <a:pt x="24199" y="31574"/>
                    <a:pt x="24099" y="26000"/>
                  </a:cubicBezTo>
                  <a:cubicBezTo>
                    <a:pt x="23967" y="20426"/>
                    <a:pt x="20098" y="14721"/>
                    <a:pt x="17837" y="9737"/>
                  </a:cubicBezTo>
                  <a:cubicBezTo>
                    <a:pt x="15626" y="4869"/>
                    <a:pt x="11363" y="0"/>
                    <a:pt x="5901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812;p42">
              <a:extLst>
                <a:ext uri="{FF2B5EF4-FFF2-40B4-BE49-F238E27FC236}">
                  <a16:creationId xmlns:a16="http://schemas.microsoft.com/office/drawing/2014/main" id="{E8780F1A-6505-EFC3-A39A-8A15B1406DDA}"/>
                </a:ext>
              </a:extLst>
            </p:cNvPr>
            <p:cNvSpPr/>
            <p:nvPr/>
          </p:nvSpPr>
          <p:spPr>
            <a:xfrm flipH="1">
              <a:off x="1354947" y="2681488"/>
              <a:ext cx="1877867" cy="1705147"/>
            </a:xfrm>
            <a:custGeom>
              <a:avLst/>
              <a:gdLst/>
              <a:ahLst/>
              <a:cxnLst/>
              <a:rect l="l" t="t" r="r" b="b"/>
              <a:pathLst>
                <a:path w="43837" h="39805" extrusionOk="0">
                  <a:moveTo>
                    <a:pt x="10034" y="0"/>
                  </a:moveTo>
                  <a:lnTo>
                    <a:pt x="0" y="9346"/>
                  </a:lnTo>
                  <a:cubicBezTo>
                    <a:pt x="1802" y="11410"/>
                    <a:pt x="17147" y="38068"/>
                    <a:pt x="17968" y="39608"/>
                  </a:cubicBezTo>
                  <a:lnTo>
                    <a:pt x="43837" y="39805"/>
                  </a:lnTo>
                  <a:cubicBezTo>
                    <a:pt x="42166" y="36626"/>
                    <a:pt x="12263" y="1674"/>
                    <a:pt x="10034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813;p42">
              <a:extLst>
                <a:ext uri="{FF2B5EF4-FFF2-40B4-BE49-F238E27FC236}">
                  <a16:creationId xmlns:a16="http://schemas.microsoft.com/office/drawing/2014/main" id="{276E2C5C-5081-0F89-21F2-D170DD6B867A}"/>
                </a:ext>
              </a:extLst>
            </p:cNvPr>
            <p:cNvSpPr/>
            <p:nvPr/>
          </p:nvSpPr>
          <p:spPr>
            <a:xfrm flipH="1">
              <a:off x="1295979" y="3189897"/>
              <a:ext cx="1591327" cy="1213586"/>
            </a:xfrm>
            <a:custGeom>
              <a:avLst/>
              <a:gdLst/>
              <a:ahLst/>
              <a:cxnLst/>
              <a:rect l="l" t="t" r="r" b="b"/>
              <a:pathLst>
                <a:path w="37148" h="28330" extrusionOk="0">
                  <a:moveTo>
                    <a:pt x="15245" y="0"/>
                  </a:moveTo>
                  <a:lnTo>
                    <a:pt x="0" y="12560"/>
                  </a:lnTo>
                  <a:lnTo>
                    <a:pt x="8622" y="28329"/>
                  </a:lnTo>
                  <a:lnTo>
                    <a:pt x="37148" y="28329"/>
                  </a:lnTo>
                  <a:cubicBezTo>
                    <a:pt x="37148" y="28329"/>
                    <a:pt x="21312" y="6624"/>
                    <a:pt x="15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814;p42">
              <a:extLst>
                <a:ext uri="{FF2B5EF4-FFF2-40B4-BE49-F238E27FC236}">
                  <a16:creationId xmlns:a16="http://schemas.microsoft.com/office/drawing/2014/main" id="{7F50E21A-98A7-A307-2AEE-B1D8E1682EFF}"/>
                </a:ext>
              </a:extLst>
            </p:cNvPr>
            <p:cNvSpPr/>
            <p:nvPr/>
          </p:nvSpPr>
          <p:spPr>
            <a:xfrm flipH="1">
              <a:off x="2125983" y="2896820"/>
              <a:ext cx="1038081" cy="901558"/>
            </a:xfrm>
            <a:custGeom>
              <a:avLst/>
              <a:gdLst/>
              <a:ahLst/>
              <a:cxnLst/>
              <a:rect l="l" t="t" r="r" b="b"/>
              <a:pathLst>
                <a:path w="24233" h="21046" extrusionOk="0">
                  <a:moveTo>
                    <a:pt x="17635" y="0"/>
                  </a:moveTo>
                  <a:cubicBezTo>
                    <a:pt x="17205" y="0"/>
                    <a:pt x="16770" y="126"/>
                    <a:pt x="16395" y="384"/>
                  </a:cubicBezTo>
                  <a:lnTo>
                    <a:pt x="1150" y="11367"/>
                  </a:lnTo>
                  <a:cubicBezTo>
                    <a:pt x="197" y="12057"/>
                    <a:pt x="1" y="13369"/>
                    <a:pt x="691" y="14318"/>
                  </a:cubicBezTo>
                  <a:lnTo>
                    <a:pt x="4887" y="20154"/>
                  </a:lnTo>
                  <a:cubicBezTo>
                    <a:pt x="5306" y="20734"/>
                    <a:pt x="5955" y="21045"/>
                    <a:pt x="6614" y="21045"/>
                  </a:cubicBezTo>
                  <a:cubicBezTo>
                    <a:pt x="7038" y="21045"/>
                    <a:pt x="7466" y="20916"/>
                    <a:pt x="7838" y="20648"/>
                  </a:cubicBezTo>
                  <a:lnTo>
                    <a:pt x="23083" y="9662"/>
                  </a:lnTo>
                  <a:cubicBezTo>
                    <a:pt x="24036" y="8975"/>
                    <a:pt x="24232" y="7663"/>
                    <a:pt x="23577" y="6711"/>
                  </a:cubicBezTo>
                  <a:lnTo>
                    <a:pt x="19346" y="875"/>
                  </a:lnTo>
                  <a:cubicBezTo>
                    <a:pt x="18948" y="299"/>
                    <a:pt x="18298" y="0"/>
                    <a:pt x="17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815;p42">
              <a:extLst>
                <a:ext uri="{FF2B5EF4-FFF2-40B4-BE49-F238E27FC236}">
                  <a16:creationId xmlns:a16="http://schemas.microsoft.com/office/drawing/2014/main" id="{8710CE7F-DC1A-C1D3-F051-AC7D6057367F}"/>
                </a:ext>
              </a:extLst>
            </p:cNvPr>
            <p:cNvSpPr/>
            <p:nvPr/>
          </p:nvSpPr>
          <p:spPr>
            <a:xfrm flipH="1">
              <a:off x="3217337" y="828999"/>
              <a:ext cx="1033797" cy="2043649"/>
            </a:xfrm>
            <a:custGeom>
              <a:avLst/>
              <a:gdLst/>
              <a:ahLst/>
              <a:cxnLst/>
              <a:rect l="l" t="t" r="r" b="b"/>
              <a:pathLst>
                <a:path w="24133" h="47707" extrusionOk="0">
                  <a:moveTo>
                    <a:pt x="2396" y="1"/>
                  </a:moveTo>
                  <a:cubicBezTo>
                    <a:pt x="1084" y="1"/>
                    <a:pt x="1" y="1082"/>
                    <a:pt x="1" y="2393"/>
                  </a:cubicBezTo>
                  <a:lnTo>
                    <a:pt x="1" y="45314"/>
                  </a:lnTo>
                  <a:cubicBezTo>
                    <a:pt x="1" y="46626"/>
                    <a:pt x="1084" y="47706"/>
                    <a:pt x="2396" y="47706"/>
                  </a:cubicBezTo>
                  <a:lnTo>
                    <a:pt x="21675" y="47706"/>
                  </a:lnTo>
                  <a:cubicBezTo>
                    <a:pt x="22986" y="47706"/>
                    <a:pt x="24133" y="46626"/>
                    <a:pt x="24133" y="45314"/>
                  </a:cubicBezTo>
                  <a:lnTo>
                    <a:pt x="24133" y="2393"/>
                  </a:lnTo>
                  <a:cubicBezTo>
                    <a:pt x="24133" y="1082"/>
                    <a:pt x="22986" y="1"/>
                    <a:pt x="21675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816;p42">
              <a:extLst>
                <a:ext uri="{FF2B5EF4-FFF2-40B4-BE49-F238E27FC236}">
                  <a16:creationId xmlns:a16="http://schemas.microsoft.com/office/drawing/2014/main" id="{8F6157CD-2E5F-93DC-8ADB-B4A1EC8E7140}"/>
                </a:ext>
              </a:extLst>
            </p:cNvPr>
            <p:cNvSpPr/>
            <p:nvPr/>
          </p:nvSpPr>
          <p:spPr>
            <a:xfrm flipH="1">
              <a:off x="4003882" y="871149"/>
              <a:ext cx="150274" cy="36583"/>
            </a:xfrm>
            <a:custGeom>
              <a:avLst/>
              <a:gdLst/>
              <a:ahLst/>
              <a:cxnLst/>
              <a:rect l="l" t="t" r="r" b="b"/>
              <a:pathLst>
                <a:path w="3508" h="854" extrusionOk="0">
                  <a:moveTo>
                    <a:pt x="394" y="1"/>
                  </a:moveTo>
                  <a:cubicBezTo>
                    <a:pt x="163" y="1"/>
                    <a:pt x="0" y="163"/>
                    <a:pt x="0" y="360"/>
                  </a:cubicBezTo>
                  <a:lnTo>
                    <a:pt x="0" y="491"/>
                  </a:lnTo>
                  <a:cubicBezTo>
                    <a:pt x="0" y="688"/>
                    <a:pt x="163" y="853"/>
                    <a:pt x="394" y="853"/>
                  </a:cubicBezTo>
                  <a:lnTo>
                    <a:pt x="3148" y="853"/>
                  </a:lnTo>
                  <a:cubicBezTo>
                    <a:pt x="3345" y="853"/>
                    <a:pt x="3507" y="688"/>
                    <a:pt x="3507" y="491"/>
                  </a:cubicBezTo>
                  <a:lnTo>
                    <a:pt x="3507" y="360"/>
                  </a:lnTo>
                  <a:cubicBezTo>
                    <a:pt x="3507" y="163"/>
                    <a:pt x="3345" y="1"/>
                    <a:pt x="3148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817;p42">
              <a:extLst>
                <a:ext uri="{FF2B5EF4-FFF2-40B4-BE49-F238E27FC236}">
                  <a16:creationId xmlns:a16="http://schemas.microsoft.com/office/drawing/2014/main" id="{321CCA3A-A7DE-ACEC-2231-9E9E3C82E79D}"/>
                </a:ext>
              </a:extLst>
            </p:cNvPr>
            <p:cNvSpPr/>
            <p:nvPr/>
          </p:nvSpPr>
          <p:spPr>
            <a:xfrm flipH="1">
              <a:off x="3370399" y="869693"/>
              <a:ext cx="38040" cy="39368"/>
            </a:xfrm>
            <a:custGeom>
              <a:avLst/>
              <a:gdLst/>
              <a:ahLst/>
              <a:cxnLst/>
              <a:rect l="l" t="t" r="r" b="b"/>
              <a:pathLst>
                <a:path w="888" h="919" extrusionOk="0">
                  <a:moveTo>
                    <a:pt x="428" y="0"/>
                  </a:moveTo>
                  <a:cubicBezTo>
                    <a:pt x="197" y="0"/>
                    <a:pt x="1" y="197"/>
                    <a:pt x="1" y="460"/>
                  </a:cubicBezTo>
                  <a:cubicBezTo>
                    <a:pt x="1" y="722"/>
                    <a:pt x="197" y="919"/>
                    <a:pt x="428" y="919"/>
                  </a:cubicBezTo>
                  <a:cubicBezTo>
                    <a:pt x="690" y="919"/>
                    <a:pt x="887" y="722"/>
                    <a:pt x="887" y="460"/>
                  </a:cubicBezTo>
                  <a:cubicBezTo>
                    <a:pt x="887" y="197"/>
                    <a:pt x="690" y="0"/>
                    <a:pt x="428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818;p42">
              <a:extLst>
                <a:ext uri="{FF2B5EF4-FFF2-40B4-BE49-F238E27FC236}">
                  <a16:creationId xmlns:a16="http://schemas.microsoft.com/office/drawing/2014/main" id="{D4222715-B81B-8880-1B99-D9D6FD6DEE29}"/>
                </a:ext>
              </a:extLst>
            </p:cNvPr>
            <p:cNvSpPr/>
            <p:nvPr/>
          </p:nvSpPr>
          <p:spPr>
            <a:xfrm flipH="1">
              <a:off x="3661200" y="2680117"/>
              <a:ext cx="154515" cy="154558"/>
            </a:xfrm>
            <a:custGeom>
              <a:avLst/>
              <a:gdLst/>
              <a:ahLst/>
              <a:cxnLst/>
              <a:rect l="l" t="t" r="r" b="b"/>
              <a:pathLst>
                <a:path w="3607" h="3608" extrusionOk="0">
                  <a:moveTo>
                    <a:pt x="1805" y="197"/>
                  </a:moveTo>
                  <a:cubicBezTo>
                    <a:pt x="2689" y="197"/>
                    <a:pt x="3410" y="919"/>
                    <a:pt x="3410" y="1803"/>
                  </a:cubicBezTo>
                  <a:cubicBezTo>
                    <a:pt x="3410" y="2689"/>
                    <a:pt x="2689" y="3411"/>
                    <a:pt x="1805" y="3411"/>
                  </a:cubicBezTo>
                  <a:cubicBezTo>
                    <a:pt x="918" y="3411"/>
                    <a:pt x="197" y="2689"/>
                    <a:pt x="197" y="1803"/>
                  </a:cubicBezTo>
                  <a:cubicBezTo>
                    <a:pt x="197" y="919"/>
                    <a:pt x="918" y="197"/>
                    <a:pt x="1805" y="197"/>
                  </a:cubicBezTo>
                  <a:close/>
                  <a:moveTo>
                    <a:pt x="1805" y="1"/>
                  </a:moveTo>
                  <a:cubicBezTo>
                    <a:pt x="787" y="1"/>
                    <a:pt x="0" y="819"/>
                    <a:pt x="0" y="1803"/>
                  </a:cubicBezTo>
                  <a:cubicBezTo>
                    <a:pt x="0" y="2820"/>
                    <a:pt x="787" y="3607"/>
                    <a:pt x="1805" y="3607"/>
                  </a:cubicBezTo>
                  <a:cubicBezTo>
                    <a:pt x="2788" y="3607"/>
                    <a:pt x="3607" y="2820"/>
                    <a:pt x="3607" y="1803"/>
                  </a:cubicBezTo>
                  <a:cubicBezTo>
                    <a:pt x="3607" y="819"/>
                    <a:pt x="2788" y="1"/>
                    <a:pt x="1805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819;p42">
              <a:extLst>
                <a:ext uri="{FF2B5EF4-FFF2-40B4-BE49-F238E27FC236}">
                  <a16:creationId xmlns:a16="http://schemas.microsoft.com/office/drawing/2014/main" id="{EEFAA478-1FCD-D90D-816B-FC3504529EC6}"/>
                </a:ext>
              </a:extLst>
            </p:cNvPr>
            <p:cNvSpPr/>
            <p:nvPr/>
          </p:nvSpPr>
          <p:spPr>
            <a:xfrm flipH="1">
              <a:off x="2662516" y="1459275"/>
              <a:ext cx="634895" cy="1475109"/>
            </a:xfrm>
            <a:custGeom>
              <a:avLst/>
              <a:gdLst/>
              <a:ahLst/>
              <a:cxnLst/>
              <a:rect l="l" t="t" r="r" b="b"/>
              <a:pathLst>
                <a:path w="14821" h="34435" extrusionOk="0">
                  <a:moveTo>
                    <a:pt x="6055" y="1"/>
                  </a:moveTo>
                  <a:cubicBezTo>
                    <a:pt x="5855" y="1"/>
                    <a:pt x="5655" y="28"/>
                    <a:pt x="5474" y="73"/>
                  </a:cubicBezTo>
                  <a:cubicBezTo>
                    <a:pt x="1999" y="697"/>
                    <a:pt x="1343" y="4632"/>
                    <a:pt x="1574" y="7614"/>
                  </a:cubicBezTo>
                  <a:cubicBezTo>
                    <a:pt x="1771" y="10106"/>
                    <a:pt x="2558" y="14041"/>
                    <a:pt x="4491" y="15811"/>
                  </a:cubicBezTo>
                  <a:cubicBezTo>
                    <a:pt x="4425" y="15911"/>
                    <a:pt x="4263" y="16042"/>
                    <a:pt x="4263" y="16108"/>
                  </a:cubicBezTo>
                  <a:cubicBezTo>
                    <a:pt x="4131" y="16895"/>
                    <a:pt x="3279" y="17813"/>
                    <a:pt x="2851" y="18534"/>
                  </a:cubicBezTo>
                  <a:cubicBezTo>
                    <a:pt x="2426" y="19255"/>
                    <a:pt x="2130" y="19877"/>
                    <a:pt x="1836" y="20664"/>
                  </a:cubicBezTo>
                  <a:cubicBezTo>
                    <a:pt x="1212" y="22172"/>
                    <a:pt x="491" y="23680"/>
                    <a:pt x="360" y="25385"/>
                  </a:cubicBezTo>
                  <a:cubicBezTo>
                    <a:pt x="0" y="28239"/>
                    <a:pt x="360" y="31812"/>
                    <a:pt x="2295" y="34076"/>
                  </a:cubicBezTo>
                  <a:lnTo>
                    <a:pt x="14820" y="34435"/>
                  </a:lnTo>
                  <a:lnTo>
                    <a:pt x="14820" y="33092"/>
                  </a:lnTo>
                  <a:cubicBezTo>
                    <a:pt x="14558" y="27222"/>
                    <a:pt x="11410" y="21878"/>
                    <a:pt x="10755" y="16108"/>
                  </a:cubicBezTo>
                  <a:cubicBezTo>
                    <a:pt x="10558" y="14238"/>
                    <a:pt x="10623" y="13254"/>
                    <a:pt x="9409" y="11811"/>
                  </a:cubicBezTo>
                  <a:cubicBezTo>
                    <a:pt x="8263" y="10534"/>
                    <a:pt x="7345" y="8960"/>
                    <a:pt x="6689" y="7418"/>
                  </a:cubicBezTo>
                  <a:cubicBezTo>
                    <a:pt x="6327" y="6500"/>
                    <a:pt x="6164" y="5681"/>
                    <a:pt x="6196" y="4829"/>
                  </a:cubicBezTo>
                  <a:cubicBezTo>
                    <a:pt x="4229" y="4698"/>
                    <a:pt x="5671" y="1647"/>
                    <a:pt x="6164" y="663"/>
                  </a:cubicBezTo>
                  <a:lnTo>
                    <a:pt x="6164" y="663"/>
                  </a:lnTo>
                  <a:lnTo>
                    <a:pt x="7279" y="1222"/>
                  </a:lnTo>
                  <a:cubicBezTo>
                    <a:pt x="7311" y="1057"/>
                    <a:pt x="7311" y="894"/>
                    <a:pt x="7279" y="763"/>
                  </a:cubicBezTo>
                  <a:cubicBezTo>
                    <a:pt x="7112" y="192"/>
                    <a:pt x="6583" y="1"/>
                    <a:pt x="6055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820;p42">
              <a:extLst>
                <a:ext uri="{FF2B5EF4-FFF2-40B4-BE49-F238E27FC236}">
                  <a16:creationId xmlns:a16="http://schemas.microsoft.com/office/drawing/2014/main" id="{EC492E55-7168-C408-E0AA-A1C90F6F660D}"/>
                </a:ext>
              </a:extLst>
            </p:cNvPr>
            <p:cNvSpPr/>
            <p:nvPr/>
          </p:nvSpPr>
          <p:spPr>
            <a:xfrm flipH="1">
              <a:off x="3095131" y="1785421"/>
              <a:ext cx="202279" cy="1133566"/>
            </a:xfrm>
            <a:custGeom>
              <a:avLst/>
              <a:gdLst/>
              <a:ahLst/>
              <a:cxnLst/>
              <a:rect l="l" t="t" r="r" b="b"/>
              <a:pathLst>
                <a:path w="4722" h="26462" extrusionOk="0">
                  <a:moveTo>
                    <a:pt x="1574" y="0"/>
                  </a:moveTo>
                  <a:cubicBezTo>
                    <a:pt x="1605" y="756"/>
                    <a:pt x="1671" y="1477"/>
                    <a:pt x="1802" y="2230"/>
                  </a:cubicBezTo>
                  <a:cubicBezTo>
                    <a:pt x="1902" y="2951"/>
                    <a:pt x="2064" y="3673"/>
                    <a:pt x="2261" y="4394"/>
                  </a:cubicBezTo>
                  <a:cubicBezTo>
                    <a:pt x="2492" y="5115"/>
                    <a:pt x="2720" y="5805"/>
                    <a:pt x="3048" y="6492"/>
                  </a:cubicBezTo>
                  <a:cubicBezTo>
                    <a:pt x="3388" y="7107"/>
                    <a:pt x="3755" y="7722"/>
                    <a:pt x="4258" y="8229"/>
                  </a:cubicBezTo>
                  <a:lnTo>
                    <a:pt x="4258" y="8229"/>
                  </a:lnTo>
                  <a:cubicBezTo>
                    <a:pt x="3775" y="8846"/>
                    <a:pt x="3348" y="9488"/>
                    <a:pt x="2951" y="10133"/>
                  </a:cubicBezTo>
                  <a:cubicBezTo>
                    <a:pt x="2524" y="10855"/>
                    <a:pt x="2130" y="11607"/>
                    <a:pt x="1802" y="12329"/>
                  </a:cubicBezTo>
                  <a:cubicBezTo>
                    <a:pt x="1443" y="13084"/>
                    <a:pt x="1146" y="13871"/>
                    <a:pt x="884" y="14658"/>
                  </a:cubicBezTo>
                  <a:cubicBezTo>
                    <a:pt x="622" y="15445"/>
                    <a:pt x="425" y="16232"/>
                    <a:pt x="262" y="17050"/>
                  </a:cubicBezTo>
                  <a:cubicBezTo>
                    <a:pt x="0" y="18690"/>
                    <a:pt x="0" y="20363"/>
                    <a:pt x="294" y="22002"/>
                  </a:cubicBezTo>
                  <a:cubicBezTo>
                    <a:pt x="425" y="22821"/>
                    <a:pt x="656" y="23642"/>
                    <a:pt x="984" y="24395"/>
                  </a:cubicBezTo>
                  <a:cubicBezTo>
                    <a:pt x="1312" y="25150"/>
                    <a:pt x="1737" y="25871"/>
                    <a:pt x="2295" y="26462"/>
                  </a:cubicBezTo>
                  <a:cubicBezTo>
                    <a:pt x="1771" y="25837"/>
                    <a:pt x="1377" y="25085"/>
                    <a:pt x="1115" y="24329"/>
                  </a:cubicBezTo>
                  <a:cubicBezTo>
                    <a:pt x="819" y="23576"/>
                    <a:pt x="622" y="22789"/>
                    <a:pt x="525" y="21968"/>
                  </a:cubicBezTo>
                  <a:cubicBezTo>
                    <a:pt x="294" y="20363"/>
                    <a:pt x="360" y="18724"/>
                    <a:pt x="622" y="17116"/>
                  </a:cubicBezTo>
                  <a:cubicBezTo>
                    <a:pt x="950" y="15542"/>
                    <a:pt x="1508" y="14002"/>
                    <a:pt x="2164" y="12494"/>
                  </a:cubicBezTo>
                  <a:cubicBezTo>
                    <a:pt x="2820" y="11017"/>
                    <a:pt x="3638" y="9609"/>
                    <a:pt x="4622" y="8329"/>
                  </a:cubicBezTo>
                  <a:lnTo>
                    <a:pt x="4722" y="8197"/>
                  </a:lnTo>
                  <a:lnTo>
                    <a:pt x="4622" y="8066"/>
                  </a:lnTo>
                  <a:cubicBezTo>
                    <a:pt x="4097" y="7607"/>
                    <a:pt x="3672" y="6986"/>
                    <a:pt x="3345" y="6361"/>
                  </a:cubicBezTo>
                  <a:cubicBezTo>
                    <a:pt x="2983" y="5705"/>
                    <a:pt x="2720" y="5018"/>
                    <a:pt x="2492" y="4328"/>
                  </a:cubicBezTo>
                  <a:cubicBezTo>
                    <a:pt x="2033" y="2920"/>
                    <a:pt x="1737" y="1477"/>
                    <a:pt x="1574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821;p42">
              <a:extLst>
                <a:ext uri="{FF2B5EF4-FFF2-40B4-BE49-F238E27FC236}">
                  <a16:creationId xmlns:a16="http://schemas.microsoft.com/office/drawing/2014/main" id="{03F4770E-4558-165E-D131-653F41FFC7A3}"/>
                </a:ext>
              </a:extLst>
            </p:cNvPr>
            <p:cNvSpPr/>
            <p:nvPr/>
          </p:nvSpPr>
          <p:spPr>
            <a:xfrm flipH="1">
              <a:off x="2985563" y="1487674"/>
              <a:ext cx="130740" cy="178461"/>
            </a:xfrm>
            <a:custGeom>
              <a:avLst/>
              <a:gdLst/>
              <a:ahLst/>
              <a:cxnLst/>
              <a:rect l="l" t="t" r="r" b="b"/>
              <a:pathLst>
                <a:path w="3052" h="4166" extrusionOk="0">
                  <a:moveTo>
                    <a:pt x="1936" y="0"/>
                  </a:moveTo>
                  <a:cubicBezTo>
                    <a:pt x="1443" y="984"/>
                    <a:pt x="1" y="4035"/>
                    <a:pt x="1968" y="4166"/>
                  </a:cubicBezTo>
                  <a:cubicBezTo>
                    <a:pt x="2002" y="3575"/>
                    <a:pt x="2133" y="2951"/>
                    <a:pt x="2330" y="2264"/>
                  </a:cubicBezTo>
                  <a:cubicBezTo>
                    <a:pt x="2492" y="1805"/>
                    <a:pt x="2920" y="1115"/>
                    <a:pt x="3051" y="559"/>
                  </a:cubicBezTo>
                  <a:lnTo>
                    <a:pt x="1936" y="0"/>
                  </a:ln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822;p42">
            <a:extLst>
              <a:ext uri="{FF2B5EF4-FFF2-40B4-BE49-F238E27FC236}">
                <a16:creationId xmlns:a16="http://schemas.microsoft.com/office/drawing/2014/main" id="{3783D848-35DE-B7DB-A43B-E832FDE38468}"/>
              </a:ext>
            </a:extLst>
          </p:cNvPr>
          <p:cNvSpPr/>
          <p:nvPr/>
        </p:nvSpPr>
        <p:spPr>
          <a:xfrm>
            <a:off x="1380996" y="1005700"/>
            <a:ext cx="995946" cy="1874725"/>
          </a:xfrm>
          <a:custGeom>
            <a:avLst/>
            <a:gdLst/>
            <a:ahLst/>
            <a:cxnLst/>
            <a:rect l="l" t="t" r="r" b="b"/>
            <a:pathLst>
              <a:path w="38035" h="74989" extrusionOk="0">
                <a:moveTo>
                  <a:pt x="2002" y="1"/>
                </a:moveTo>
                <a:cubicBezTo>
                  <a:pt x="887" y="1"/>
                  <a:pt x="1" y="888"/>
                  <a:pt x="1" y="2427"/>
                </a:cubicBezTo>
                <a:lnTo>
                  <a:pt x="1" y="73446"/>
                </a:lnTo>
                <a:cubicBezTo>
                  <a:pt x="1" y="74071"/>
                  <a:pt x="887" y="74989"/>
                  <a:pt x="2002" y="74989"/>
                </a:cubicBezTo>
                <a:lnTo>
                  <a:pt x="36036" y="74989"/>
                </a:lnTo>
                <a:cubicBezTo>
                  <a:pt x="37151" y="74989"/>
                  <a:pt x="38035" y="74071"/>
                  <a:pt x="38035" y="73446"/>
                </a:cubicBezTo>
                <a:lnTo>
                  <a:pt x="38035" y="2427"/>
                </a:lnTo>
                <a:cubicBezTo>
                  <a:pt x="38035" y="888"/>
                  <a:pt x="37151" y="1"/>
                  <a:pt x="360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23;p42">
            <a:extLst>
              <a:ext uri="{FF2B5EF4-FFF2-40B4-BE49-F238E27FC236}">
                <a16:creationId xmlns:a16="http://schemas.microsoft.com/office/drawing/2014/main" id="{9369E8DE-A78C-C6EF-0F07-A40ECABDD9AE}"/>
              </a:ext>
            </a:extLst>
          </p:cNvPr>
          <p:cNvSpPr/>
          <p:nvPr/>
        </p:nvSpPr>
        <p:spPr>
          <a:xfrm>
            <a:off x="1380996" y="1005700"/>
            <a:ext cx="995946" cy="901700"/>
          </a:xfrm>
          <a:custGeom>
            <a:avLst/>
            <a:gdLst/>
            <a:ahLst/>
            <a:cxnLst/>
            <a:rect l="l" t="t" r="r" b="b"/>
            <a:pathLst>
              <a:path w="38035" h="36068" extrusionOk="0">
                <a:moveTo>
                  <a:pt x="2002" y="1"/>
                </a:moveTo>
                <a:cubicBezTo>
                  <a:pt x="887" y="1"/>
                  <a:pt x="1" y="888"/>
                  <a:pt x="1" y="1968"/>
                </a:cubicBezTo>
                <a:lnTo>
                  <a:pt x="1" y="36068"/>
                </a:lnTo>
                <a:lnTo>
                  <a:pt x="38035" y="36068"/>
                </a:lnTo>
                <a:lnTo>
                  <a:pt x="38035" y="1968"/>
                </a:lnTo>
                <a:cubicBezTo>
                  <a:pt x="38035" y="888"/>
                  <a:pt x="37151" y="1"/>
                  <a:pt x="36036" y="1"/>
                </a:cubicBezTo>
                <a:close/>
              </a:path>
            </a:pathLst>
          </a:custGeom>
          <a:solidFill>
            <a:srgbClr val="5E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824;p42">
            <a:extLst>
              <a:ext uri="{FF2B5EF4-FFF2-40B4-BE49-F238E27FC236}">
                <a16:creationId xmlns:a16="http://schemas.microsoft.com/office/drawing/2014/main" id="{5E730345-4A93-14FB-404E-A848D0CC36E3}"/>
              </a:ext>
            </a:extLst>
          </p:cNvPr>
          <p:cNvSpPr/>
          <p:nvPr/>
        </p:nvSpPr>
        <p:spPr>
          <a:xfrm>
            <a:off x="1474633" y="1056900"/>
            <a:ext cx="588089" cy="584100"/>
          </a:xfrm>
          <a:custGeom>
            <a:avLst/>
            <a:gdLst/>
            <a:ahLst/>
            <a:cxnLst/>
            <a:rect l="l" t="t" r="r" b="b"/>
            <a:pathLst>
              <a:path w="22459" h="23364" extrusionOk="0">
                <a:moveTo>
                  <a:pt x="15081" y="1"/>
                </a:moveTo>
                <a:cubicBezTo>
                  <a:pt x="14270" y="1"/>
                  <a:pt x="12991" y="278"/>
                  <a:pt x="11738" y="1691"/>
                </a:cubicBezTo>
                <a:cubicBezTo>
                  <a:pt x="9836" y="3823"/>
                  <a:pt x="11376" y="6315"/>
                  <a:pt x="9509" y="8380"/>
                </a:cubicBezTo>
                <a:cubicBezTo>
                  <a:pt x="6458" y="11758"/>
                  <a:pt x="2099" y="10315"/>
                  <a:pt x="3344" y="14381"/>
                </a:cubicBezTo>
                <a:cubicBezTo>
                  <a:pt x="3344" y="14381"/>
                  <a:pt x="0" y="15003"/>
                  <a:pt x="1409" y="18053"/>
                </a:cubicBezTo>
                <a:cubicBezTo>
                  <a:pt x="2172" y="19685"/>
                  <a:pt x="3107" y="20060"/>
                  <a:pt x="3805" y="20060"/>
                </a:cubicBezTo>
                <a:cubicBezTo>
                  <a:pt x="4397" y="20060"/>
                  <a:pt x="4818" y="19790"/>
                  <a:pt x="4819" y="19790"/>
                </a:cubicBezTo>
                <a:lnTo>
                  <a:pt x="4819" y="19790"/>
                </a:lnTo>
                <a:cubicBezTo>
                  <a:pt x="4818" y="19790"/>
                  <a:pt x="3376" y="21167"/>
                  <a:pt x="4590" y="22644"/>
                </a:cubicBezTo>
                <a:cubicBezTo>
                  <a:pt x="5054" y="23192"/>
                  <a:pt x="5702" y="23364"/>
                  <a:pt x="6334" y="23364"/>
                </a:cubicBezTo>
                <a:cubicBezTo>
                  <a:pt x="7403" y="23364"/>
                  <a:pt x="8425" y="22872"/>
                  <a:pt x="8425" y="22872"/>
                </a:cubicBezTo>
                <a:lnTo>
                  <a:pt x="13343" y="17495"/>
                </a:lnTo>
                <a:lnTo>
                  <a:pt x="21575" y="16314"/>
                </a:lnTo>
                <a:cubicBezTo>
                  <a:pt x="21575" y="16314"/>
                  <a:pt x="22459" y="14578"/>
                  <a:pt x="19870" y="13332"/>
                </a:cubicBezTo>
                <a:cubicBezTo>
                  <a:pt x="19870" y="13332"/>
                  <a:pt x="21606" y="5987"/>
                  <a:pt x="20066" y="2347"/>
                </a:cubicBezTo>
                <a:cubicBezTo>
                  <a:pt x="19750" y="1631"/>
                  <a:pt x="18482" y="10"/>
                  <a:pt x="16721" y="10"/>
                </a:cubicBezTo>
                <a:cubicBezTo>
                  <a:pt x="16469" y="10"/>
                  <a:pt x="16206" y="43"/>
                  <a:pt x="15935" y="117"/>
                </a:cubicBezTo>
                <a:cubicBezTo>
                  <a:pt x="15935" y="117"/>
                  <a:pt x="15606" y="1"/>
                  <a:pt x="15081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825;p42">
            <a:extLst>
              <a:ext uri="{FF2B5EF4-FFF2-40B4-BE49-F238E27FC236}">
                <a16:creationId xmlns:a16="http://schemas.microsoft.com/office/drawing/2014/main" id="{B9679EF1-5835-4D98-5BAB-C3EB95C2912B}"/>
              </a:ext>
            </a:extLst>
          </p:cNvPr>
          <p:cNvSpPr/>
          <p:nvPr/>
        </p:nvSpPr>
        <p:spPr>
          <a:xfrm>
            <a:off x="1581913" y="1551625"/>
            <a:ext cx="18906" cy="40225"/>
          </a:xfrm>
          <a:custGeom>
            <a:avLst/>
            <a:gdLst/>
            <a:ahLst/>
            <a:cxnLst/>
            <a:rect l="l" t="t" r="r" b="b"/>
            <a:pathLst>
              <a:path w="722" h="1609" extrusionOk="0">
                <a:moveTo>
                  <a:pt x="722" y="1"/>
                </a:moveTo>
                <a:cubicBezTo>
                  <a:pt x="722" y="1"/>
                  <a:pt x="0" y="691"/>
                  <a:pt x="0" y="1609"/>
                </a:cubicBezTo>
                <a:cubicBezTo>
                  <a:pt x="0" y="691"/>
                  <a:pt x="722" y="35"/>
                  <a:pt x="722" y="1"/>
                </a:cubicBezTo>
                <a:close/>
              </a:path>
            </a:pathLst>
          </a:custGeom>
          <a:solidFill>
            <a:srgbClr val="5682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826;p42">
            <a:extLst>
              <a:ext uri="{FF2B5EF4-FFF2-40B4-BE49-F238E27FC236}">
                <a16:creationId xmlns:a16="http://schemas.microsoft.com/office/drawing/2014/main" id="{A79CB4CD-55E5-E759-A422-DB4D0962C58E}"/>
              </a:ext>
            </a:extLst>
          </p:cNvPr>
          <p:cNvSpPr/>
          <p:nvPr/>
        </p:nvSpPr>
        <p:spPr>
          <a:xfrm>
            <a:off x="1568166" y="1263950"/>
            <a:ext cx="477379" cy="377075"/>
          </a:xfrm>
          <a:custGeom>
            <a:avLst/>
            <a:gdLst/>
            <a:ahLst/>
            <a:cxnLst/>
            <a:rect l="l" t="t" r="r" b="b"/>
            <a:pathLst>
              <a:path w="18231" h="15083" extrusionOk="0">
                <a:moveTo>
                  <a:pt x="16001" y="0"/>
                </a:moveTo>
                <a:cubicBezTo>
                  <a:pt x="15870" y="2033"/>
                  <a:pt x="15248" y="4163"/>
                  <a:pt x="13412" y="4885"/>
                </a:cubicBezTo>
                <a:lnTo>
                  <a:pt x="13640" y="6493"/>
                </a:lnTo>
                <a:lnTo>
                  <a:pt x="13772" y="6493"/>
                </a:lnTo>
                <a:cubicBezTo>
                  <a:pt x="14362" y="6558"/>
                  <a:pt x="14952" y="6655"/>
                  <a:pt x="15511" y="6820"/>
                </a:cubicBezTo>
                <a:cubicBezTo>
                  <a:pt x="16494" y="6820"/>
                  <a:pt x="17347" y="7180"/>
                  <a:pt x="18068" y="7804"/>
                </a:cubicBezTo>
                <a:cubicBezTo>
                  <a:pt x="18165" y="7508"/>
                  <a:pt x="18231" y="6917"/>
                  <a:pt x="17837" y="6296"/>
                </a:cubicBezTo>
                <a:cubicBezTo>
                  <a:pt x="17740" y="6327"/>
                  <a:pt x="17675" y="6327"/>
                  <a:pt x="17575" y="6327"/>
                </a:cubicBezTo>
                <a:cubicBezTo>
                  <a:pt x="17444" y="6327"/>
                  <a:pt x="17281" y="6296"/>
                  <a:pt x="17150" y="6262"/>
                </a:cubicBezTo>
                <a:cubicBezTo>
                  <a:pt x="16822" y="6165"/>
                  <a:pt x="16494" y="6065"/>
                  <a:pt x="16166" y="5934"/>
                </a:cubicBezTo>
                <a:cubicBezTo>
                  <a:pt x="16035" y="5868"/>
                  <a:pt x="15904" y="5803"/>
                  <a:pt x="15839" y="5706"/>
                </a:cubicBezTo>
                <a:cubicBezTo>
                  <a:pt x="15773" y="5574"/>
                  <a:pt x="15773" y="5443"/>
                  <a:pt x="15773" y="5278"/>
                </a:cubicBezTo>
                <a:cubicBezTo>
                  <a:pt x="15804" y="4163"/>
                  <a:pt x="15936" y="3048"/>
                  <a:pt x="16132" y="1934"/>
                </a:cubicBezTo>
                <a:cubicBezTo>
                  <a:pt x="16198" y="1509"/>
                  <a:pt x="16494" y="853"/>
                  <a:pt x="16395" y="425"/>
                </a:cubicBezTo>
                <a:cubicBezTo>
                  <a:pt x="16363" y="229"/>
                  <a:pt x="16198" y="98"/>
                  <a:pt x="16001" y="0"/>
                </a:cubicBezTo>
                <a:close/>
                <a:moveTo>
                  <a:pt x="8919" y="3311"/>
                </a:moveTo>
                <a:lnTo>
                  <a:pt x="8919" y="3311"/>
                </a:lnTo>
                <a:cubicBezTo>
                  <a:pt x="8888" y="3935"/>
                  <a:pt x="9312" y="4622"/>
                  <a:pt x="9116" y="5247"/>
                </a:cubicBezTo>
                <a:cubicBezTo>
                  <a:pt x="8919" y="5837"/>
                  <a:pt x="8263" y="6131"/>
                  <a:pt x="7673" y="6262"/>
                </a:cubicBezTo>
                <a:cubicBezTo>
                  <a:pt x="6886" y="6493"/>
                  <a:pt x="6034" y="6624"/>
                  <a:pt x="5346" y="7049"/>
                </a:cubicBezTo>
                <a:cubicBezTo>
                  <a:pt x="4035" y="7870"/>
                  <a:pt x="3607" y="9475"/>
                  <a:pt x="2986" y="10852"/>
                </a:cubicBezTo>
                <a:cubicBezTo>
                  <a:pt x="2855" y="11114"/>
                  <a:pt x="2723" y="11411"/>
                  <a:pt x="2527" y="11573"/>
                </a:cubicBezTo>
                <a:cubicBezTo>
                  <a:pt x="2361" y="11705"/>
                  <a:pt x="2165" y="11804"/>
                  <a:pt x="1968" y="11804"/>
                </a:cubicBezTo>
                <a:cubicBezTo>
                  <a:pt x="1902" y="11804"/>
                  <a:pt x="1805" y="11770"/>
                  <a:pt x="1706" y="11739"/>
                </a:cubicBezTo>
                <a:cubicBezTo>
                  <a:pt x="1509" y="11639"/>
                  <a:pt x="1412" y="11442"/>
                  <a:pt x="1215" y="11311"/>
                </a:cubicBezTo>
                <a:cubicBezTo>
                  <a:pt x="1084" y="11245"/>
                  <a:pt x="953" y="11214"/>
                  <a:pt x="822" y="11214"/>
                </a:cubicBezTo>
                <a:cubicBezTo>
                  <a:pt x="525" y="11214"/>
                  <a:pt x="197" y="11377"/>
                  <a:pt x="66" y="11673"/>
                </a:cubicBezTo>
                <a:cubicBezTo>
                  <a:pt x="35" y="11705"/>
                  <a:pt x="35" y="11739"/>
                  <a:pt x="1" y="11770"/>
                </a:cubicBezTo>
                <a:cubicBezTo>
                  <a:pt x="100" y="11770"/>
                  <a:pt x="166" y="11804"/>
                  <a:pt x="263" y="11804"/>
                </a:cubicBezTo>
                <a:cubicBezTo>
                  <a:pt x="853" y="11804"/>
                  <a:pt x="1246" y="11508"/>
                  <a:pt x="1247" y="11508"/>
                </a:cubicBezTo>
                <a:lnTo>
                  <a:pt x="1247" y="11508"/>
                </a:lnTo>
                <a:cubicBezTo>
                  <a:pt x="1246" y="11508"/>
                  <a:pt x="525" y="12198"/>
                  <a:pt x="525" y="13116"/>
                </a:cubicBezTo>
                <a:cubicBezTo>
                  <a:pt x="525" y="13509"/>
                  <a:pt x="656" y="13934"/>
                  <a:pt x="1018" y="14362"/>
                </a:cubicBezTo>
                <a:cubicBezTo>
                  <a:pt x="1477" y="14918"/>
                  <a:pt x="2133" y="15083"/>
                  <a:pt x="2755" y="15083"/>
                </a:cubicBezTo>
                <a:cubicBezTo>
                  <a:pt x="3083" y="15083"/>
                  <a:pt x="3379" y="15049"/>
                  <a:pt x="3673" y="14983"/>
                </a:cubicBezTo>
                <a:cubicBezTo>
                  <a:pt x="4001" y="11377"/>
                  <a:pt x="5312" y="7114"/>
                  <a:pt x="9640" y="6820"/>
                </a:cubicBezTo>
                <a:cubicBezTo>
                  <a:pt x="9640" y="6820"/>
                  <a:pt x="9968" y="6721"/>
                  <a:pt x="10558" y="6624"/>
                </a:cubicBezTo>
                <a:cubicBezTo>
                  <a:pt x="10986" y="6558"/>
                  <a:pt x="11183" y="6558"/>
                  <a:pt x="11183" y="6558"/>
                </a:cubicBezTo>
                <a:lnTo>
                  <a:pt x="11183" y="5050"/>
                </a:lnTo>
                <a:lnTo>
                  <a:pt x="11280" y="5016"/>
                </a:lnTo>
                <a:cubicBezTo>
                  <a:pt x="10199" y="4819"/>
                  <a:pt x="9444" y="4163"/>
                  <a:pt x="8919" y="3311"/>
                </a:cubicBezTo>
                <a:close/>
              </a:path>
            </a:pathLst>
          </a:custGeom>
          <a:solidFill>
            <a:srgbClr val="2244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827;p42">
            <a:extLst>
              <a:ext uri="{FF2B5EF4-FFF2-40B4-BE49-F238E27FC236}">
                <a16:creationId xmlns:a16="http://schemas.microsoft.com/office/drawing/2014/main" id="{5A16D9C0-B0B3-D678-3F27-8545A3EF660A}"/>
              </a:ext>
            </a:extLst>
          </p:cNvPr>
          <p:cNvSpPr/>
          <p:nvPr/>
        </p:nvSpPr>
        <p:spPr>
          <a:xfrm>
            <a:off x="1804303" y="1425325"/>
            <a:ext cx="239540" cy="460775"/>
          </a:xfrm>
          <a:custGeom>
            <a:avLst/>
            <a:gdLst/>
            <a:ahLst/>
            <a:cxnLst/>
            <a:rect l="l" t="t" r="r" b="b"/>
            <a:pathLst>
              <a:path w="9148" h="18431" extrusionOk="0">
                <a:moveTo>
                  <a:pt x="3790" y="1"/>
                </a:moveTo>
                <a:cubicBezTo>
                  <a:pt x="2050" y="1"/>
                  <a:pt x="622" y="365"/>
                  <a:pt x="622" y="365"/>
                </a:cubicBezTo>
                <a:lnTo>
                  <a:pt x="1" y="1415"/>
                </a:lnTo>
                <a:lnTo>
                  <a:pt x="1" y="18430"/>
                </a:lnTo>
                <a:lnTo>
                  <a:pt x="7345" y="18037"/>
                </a:lnTo>
                <a:cubicBezTo>
                  <a:pt x="7345" y="18037"/>
                  <a:pt x="9147" y="1152"/>
                  <a:pt x="6493" y="365"/>
                </a:cubicBezTo>
                <a:cubicBezTo>
                  <a:pt x="5607" y="92"/>
                  <a:pt x="4659" y="1"/>
                  <a:pt x="3790" y="1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828;p42">
            <a:extLst>
              <a:ext uri="{FF2B5EF4-FFF2-40B4-BE49-F238E27FC236}">
                <a16:creationId xmlns:a16="http://schemas.microsoft.com/office/drawing/2014/main" id="{49D90D04-F0FA-834B-AC84-57DA2267213B}"/>
              </a:ext>
            </a:extLst>
          </p:cNvPr>
          <p:cNvSpPr/>
          <p:nvPr/>
        </p:nvSpPr>
        <p:spPr>
          <a:xfrm>
            <a:off x="1841197" y="1775450"/>
            <a:ext cx="114245" cy="45075"/>
          </a:xfrm>
          <a:custGeom>
            <a:avLst/>
            <a:gdLst/>
            <a:ahLst/>
            <a:cxnLst/>
            <a:rect l="l" t="t" r="r" b="b"/>
            <a:pathLst>
              <a:path w="4363" h="1803" extrusionOk="0">
                <a:moveTo>
                  <a:pt x="4328" y="0"/>
                </a:moveTo>
                <a:lnTo>
                  <a:pt x="4362" y="328"/>
                </a:lnTo>
                <a:lnTo>
                  <a:pt x="4362" y="0"/>
                </a:lnTo>
                <a:close/>
                <a:moveTo>
                  <a:pt x="4328" y="984"/>
                </a:moveTo>
                <a:lnTo>
                  <a:pt x="656" y="1246"/>
                </a:lnTo>
                <a:lnTo>
                  <a:pt x="0" y="1278"/>
                </a:lnTo>
                <a:lnTo>
                  <a:pt x="34" y="1802"/>
                </a:lnTo>
                <a:cubicBezTo>
                  <a:pt x="756" y="1771"/>
                  <a:pt x="3148" y="1640"/>
                  <a:pt x="4297" y="1606"/>
                </a:cubicBezTo>
                <a:lnTo>
                  <a:pt x="4297" y="1540"/>
                </a:lnTo>
                <a:lnTo>
                  <a:pt x="4328" y="984"/>
                </a:lnTo>
                <a:close/>
              </a:path>
            </a:pathLst>
          </a:custGeom>
          <a:solidFill>
            <a:srgbClr val="C04E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829;p42">
            <a:extLst>
              <a:ext uri="{FF2B5EF4-FFF2-40B4-BE49-F238E27FC236}">
                <a16:creationId xmlns:a16="http://schemas.microsoft.com/office/drawing/2014/main" id="{46ECCCCE-A8D3-33EF-0995-F53058551EBD}"/>
              </a:ext>
            </a:extLst>
          </p:cNvPr>
          <p:cNvSpPr/>
          <p:nvPr/>
        </p:nvSpPr>
        <p:spPr>
          <a:xfrm>
            <a:off x="1623129" y="1434450"/>
            <a:ext cx="231816" cy="630350"/>
          </a:xfrm>
          <a:custGeom>
            <a:avLst/>
            <a:gdLst/>
            <a:ahLst/>
            <a:cxnLst/>
            <a:rect l="l" t="t" r="r" b="b"/>
            <a:pathLst>
              <a:path w="8853" h="25214" extrusionOk="0">
                <a:moveTo>
                  <a:pt x="7541" y="0"/>
                </a:moveTo>
                <a:cubicBezTo>
                  <a:pt x="0" y="525"/>
                  <a:pt x="1608" y="13147"/>
                  <a:pt x="1608" y="13147"/>
                </a:cubicBezTo>
                <a:lnTo>
                  <a:pt x="3116" y="13312"/>
                </a:lnTo>
                <a:lnTo>
                  <a:pt x="3476" y="23870"/>
                </a:lnTo>
                <a:cubicBezTo>
                  <a:pt x="5149" y="24919"/>
                  <a:pt x="8853" y="25213"/>
                  <a:pt x="8853" y="25213"/>
                </a:cubicBezTo>
                <a:lnTo>
                  <a:pt x="7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830;p42">
            <a:extLst>
              <a:ext uri="{FF2B5EF4-FFF2-40B4-BE49-F238E27FC236}">
                <a16:creationId xmlns:a16="http://schemas.microsoft.com/office/drawing/2014/main" id="{1F9B0132-A7CA-0725-5A71-21FD1CB784FC}"/>
              </a:ext>
            </a:extLst>
          </p:cNvPr>
          <p:cNvSpPr/>
          <p:nvPr/>
        </p:nvSpPr>
        <p:spPr>
          <a:xfrm>
            <a:off x="1939967" y="1434450"/>
            <a:ext cx="194057" cy="634475"/>
          </a:xfrm>
          <a:custGeom>
            <a:avLst/>
            <a:gdLst/>
            <a:ahLst/>
            <a:cxnLst/>
            <a:rect l="l" t="t" r="r" b="b"/>
            <a:pathLst>
              <a:path w="7411" h="25379" extrusionOk="0">
                <a:moveTo>
                  <a:pt x="1312" y="0"/>
                </a:moveTo>
                <a:lnTo>
                  <a:pt x="0" y="25378"/>
                </a:lnTo>
                <a:cubicBezTo>
                  <a:pt x="0" y="25378"/>
                  <a:pt x="3704" y="25051"/>
                  <a:pt x="5377" y="24001"/>
                </a:cubicBezTo>
                <a:lnTo>
                  <a:pt x="5671" y="13837"/>
                </a:lnTo>
                <a:cubicBezTo>
                  <a:pt x="5540" y="13247"/>
                  <a:pt x="5836" y="13247"/>
                  <a:pt x="6230" y="13247"/>
                </a:cubicBezTo>
                <a:cubicBezTo>
                  <a:pt x="6255" y="13247"/>
                  <a:pt x="6282" y="13247"/>
                  <a:pt x="6308" y="13247"/>
                </a:cubicBezTo>
                <a:cubicBezTo>
                  <a:pt x="6720" y="13247"/>
                  <a:pt x="7215" y="13219"/>
                  <a:pt x="7245" y="12295"/>
                </a:cubicBezTo>
                <a:cubicBezTo>
                  <a:pt x="7410" y="8032"/>
                  <a:pt x="5934" y="0"/>
                  <a:pt x="13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31;p42">
            <a:extLst>
              <a:ext uri="{FF2B5EF4-FFF2-40B4-BE49-F238E27FC236}">
                <a16:creationId xmlns:a16="http://schemas.microsoft.com/office/drawing/2014/main" id="{C24C9DEE-05AF-4F08-64D9-23A98E5C2580}"/>
              </a:ext>
            </a:extLst>
          </p:cNvPr>
          <p:cNvSpPr/>
          <p:nvPr/>
        </p:nvSpPr>
        <p:spPr>
          <a:xfrm>
            <a:off x="1842088" y="1820500"/>
            <a:ext cx="26" cy="8225"/>
          </a:xfrm>
          <a:custGeom>
            <a:avLst/>
            <a:gdLst/>
            <a:ahLst/>
            <a:cxnLst/>
            <a:rect l="l" t="t" r="r" b="b"/>
            <a:pathLst>
              <a:path w="1" h="329" extrusionOk="0">
                <a:moveTo>
                  <a:pt x="0" y="0"/>
                </a:moveTo>
                <a:lnTo>
                  <a:pt x="0" y="0"/>
                </a:lnTo>
                <a:lnTo>
                  <a:pt x="0" y="328"/>
                </a:lnTo>
                <a:close/>
              </a:path>
            </a:pathLst>
          </a:custGeom>
          <a:solidFill>
            <a:srgbClr val="CE61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832;p42">
            <a:extLst>
              <a:ext uri="{FF2B5EF4-FFF2-40B4-BE49-F238E27FC236}">
                <a16:creationId xmlns:a16="http://schemas.microsoft.com/office/drawing/2014/main" id="{627CB67E-5AE9-1AA7-9C6F-8E53681FE3AE}"/>
              </a:ext>
            </a:extLst>
          </p:cNvPr>
          <p:cNvSpPr/>
          <p:nvPr/>
        </p:nvSpPr>
        <p:spPr>
          <a:xfrm>
            <a:off x="1841197" y="1807375"/>
            <a:ext cx="916" cy="13150"/>
          </a:xfrm>
          <a:custGeom>
            <a:avLst/>
            <a:gdLst/>
            <a:ahLst/>
            <a:cxnLst/>
            <a:rect l="l" t="t" r="r" b="b"/>
            <a:pathLst>
              <a:path w="35" h="526" extrusionOk="0">
                <a:moveTo>
                  <a:pt x="0" y="1"/>
                </a:moveTo>
                <a:lnTo>
                  <a:pt x="0" y="1"/>
                </a:lnTo>
                <a:lnTo>
                  <a:pt x="34" y="525"/>
                </a:lnTo>
                <a:lnTo>
                  <a:pt x="34" y="525"/>
                </a:lnTo>
                <a:close/>
              </a:path>
            </a:pathLst>
          </a:custGeom>
          <a:solidFill>
            <a:srgbClr val="C656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33;p42">
            <a:extLst>
              <a:ext uri="{FF2B5EF4-FFF2-40B4-BE49-F238E27FC236}">
                <a16:creationId xmlns:a16="http://schemas.microsoft.com/office/drawing/2014/main" id="{66EBCF29-D709-39BB-7817-AEEA824239DB}"/>
              </a:ext>
            </a:extLst>
          </p:cNvPr>
          <p:cNvSpPr/>
          <p:nvPr/>
        </p:nvSpPr>
        <p:spPr>
          <a:xfrm>
            <a:off x="1705533" y="1759825"/>
            <a:ext cx="136581" cy="83650"/>
          </a:xfrm>
          <a:custGeom>
            <a:avLst/>
            <a:gdLst/>
            <a:ahLst/>
            <a:cxnLst/>
            <a:rect l="l" t="t" r="r" b="b"/>
            <a:pathLst>
              <a:path w="5216" h="3346" extrusionOk="0">
                <a:moveTo>
                  <a:pt x="2592" y="1"/>
                </a:moveTo>
                <a:lnTo>
                  <a:pt x="100" y="460"/>
                </a:lnTo>
                <a:lnTo>
                  <a:pt x="1" y="1215"/>
                </a:lnTo>
                <a:lnTo>
                  <a:pt x="66" y="2855"/>
                </a:lnTo>
                <a:cubicBezTo>
                  <a:pt x="525" y="3017"/>
                  <a:pt x="1575" y="3345"/>
                  <a:pt x="2755" y="3345"/>
                </a:cubicBezTo>
                <a:cubicBezTo>
                  <a:pt x="3576" y="3345"/>
                  <a:pt x="4428" y="3183"/>
                  <a:pt x="5215" y="2755"/>
                </a:cubicBezTo>
                <a:lnTo>
                  <a:pt x="5215" y="2427"/>
                </a:lnTo>
                <a:lnTo>
                  <a:pt x="5181" y="1903"/>
                </a:lnTo>
                <a:lnTo>
                  <a:pt x="2723" y="2068"/>
                </a:lnTo>
                <a:lnTo>
                  <a:pt x="2592" y="1"/>
                </a:lnTo>
                <a:close/>
              </a:path>
            </a:pathLst>
          </a:custGeom>
          <a:solidFill>
            <a:srgbClr val="FEF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834;p42">
            <a:extLst>
              <a:ext uri="{FF2B5EF4-FFF2-40B4-BE49-F238E27FC236}">
                <a16:creationId xmlns:a16="http://schemas.microsoft.com/office/drawing/2014/main" id="{8981F20C-9AD2-CB09-96E2-AFB4C9E43A23}"/>
              </a:ext>
            </a:extLst>
          </p:cNvPr>
          <p:cNvSpPr/>
          <p:nvPr/>
        </p:nvSpPr>
        <p:spPr>
          <a:xfrm>
            <a:off x="1731299" y="1628675"/>
            <a:ext cx="35245" cy="64825"/>
          </a:xfrm>
          <a:custGeom>
            <a:avLst/>
            <a:gdLst/>
            <a:ahLst/>
            <a:cxnLst/>
            <a:rect l="l" t="t" r="r" b="b"/>
            <a:pathLst>
              <a:path w="1346" h="2593" extrusionOk="0">
                <a:moveTo>
                  <a:pt x="328" y="1"/>
                </a:moveTo>
                <a:cubicBezTo>
                  <a:pt x="297" y="1"/>
                  <a:pt x="263" y="1"/>
                  <a:pt x="231" y="66"/>
                </a:cubicBezTo>
                <a:cubicBezTo>
                  <a:pt x="0" y="394"/>
                  <a:pt x="34" y="2592"/>
                  <a:pt x="34" y="2592"/>
                </a:cubicBezTo>
                <a:cubicBezTo>
                  <a:pt x="625" y="2265"/>
                  <a:pt x="1050" y="2002"/>
                  <a:pt x="1346" y="1771"/>
                </a:cubicBezTo>
                <a:lnTo>
                  <a:pt x="1280" y="887"/>
                </a:lnTo>
                <a:cubicBezTo>
                  <a:pt x="1084" y="887"/>
                  <a:pt x="918" y="919"/>
                  <a:pt x="821" y="919"/>
                </a:cubicBezTo>
                <a:cubicBezTo>
                  <a:pt x="821" y="953"/>
                  <a:pt x="787" y="953"/>
                  <a:pt x="787" y="953"/>
                </a:cubicBezTo>
                <a:cubicBezTo>
                  <a:pt x="591" y="953"/>
                  <a:pt x="494" y="691"/>
                  <a:pt x="459" y="460"/>
                </a:cubicBezTo>
                <a:cubicBezTo>
                  <a:pt x="394" y="232"/>
                  <a:pt x="362" y="1"/>
                  <a:pt x="328" y="1"/>
                </a:cubicBezTo>
                <a:close/>
              </a:path>
            </a:pathLst>
          </a:custGeom>
          <a:solidFill>
            <a:srgbClr val="FEF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35;p42">
            <a:extLst>
              <a:ext uri="{FF2B5EF4-FFF2-40B4-BE49-F238E27FC236}">
                <a16:creationId xmlns:a16="http://schemas.microsoft.com/office/drawing/2014/main" id="{29FD8BB4-87B1-8D28-7402-B03059E27617}"/>
              </a:ext>
            </a:extLst>
          </p:cNvPr>
          <p:cNvSpPr/>
          <p:nvPr/>
        </p:nvSpPr>
        <p:spPr>
          <a:xfrm>
            <a:off x="1757065" y="1541000"/>
            <a:ext cx="199189" cy="270525"/>
          </a:xfrm>
          <a:custGeom>
            <a:avLst/>
            <a:gdLst/>
            <a:ahLst/>
            <a:cxnLst/>
            <a:rect l="l" t="t" r="r" b="b"/>
            <a:pathLst>
              <a:path w="7607" h="10821" extrusionOk="0">
                <a:moveTo>
                  <a:pt x="7082" y="1"/>
                </a:moveTo>
                <a:lnTo>
                  <a:pt x="0" y="525"/>
                </a:lnTo>
                <a:lnTo>
                  <a:pt x="755" y="10821"/>
                </a:lnTo>
                <a:lnTo>
                  <a:pt x="7607" y="10362"/>
                </a:lnTo>
                <a:lnTo>
                  <a:pt x="7082" y="1"/>
                </a:ln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836;p42">
            <a:extLst>
              <a:ext uri="{FF2B5EF4-FFF2-40B4-BE49-F238E27FC236}">
                <a16:creationId xmlns:a16="http://schemas.microsoft.com/office/drawing/2014/main" id="{BB283C9F-54AB-61E9-1DBB-675B8039F08A}"/>
              </a:ext>
            </a:extLst>
          </p:cNvPr>
          <p:cNvSpPr/>
          <p:nvPr/>
        </p:nvSpPr>
        <p:spPr>
          <a:xfrm>
            <a:off x="1949368" y="1666400"/>
            <a:ext cx="916" cy="27100"/>
          </a:xfrm>
          <a:custGeom>
            <a:avLst/>
            <a:gdLst/>
            <a:ahLst/>
            <a:cxnLst/>
            <a:rect l="l" t="t" r="r" b="b"/>
            <a:pathLst>
              <a:path w="35" h="1084" extrusionOk="0">
                <a:moveTo>
                  <a:pt x="1" y="0"/>
                </a:moveTo>
                <a:lnTo>
                  <a:pt x="1" y="0"/>
                </a:lnTo>
                <a:lnTo>
                  <a:pt x="35" y="1083"/>
                </a:lnTo>
                <a:close/>
              </a:path>
            </a:pathLst>
          </a:custGeom>
          <a:solidFill>
            <a:srgbClr val="B753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837;p42">
            <a:extLst>
              <a:ext uri="{FF2B5EF4-FFF2-40B4-BE49-F238E27FC236}">
                <a16:creationId xmlns:a16="http://schemas.microsoft.com/office/drawing/2014/main" id="{09DBB804-6CCC-787D-6210-2DE963BB22AC}"/>
              </a:ext>
            </a:extLst>
          </p:cNvPr>
          <p:cNvSpPr/>
          <p:nvPr/>
        </p:nvSpPr>
        <p:spPr>
          <a:xfrm>
            <a:off x="1841197" y="1806600"/>
            <a:ext cx="17204" cy="800"/>
          </a:xfrm>
          <a:custGeom>
            <a:avLst/>
            <a:gdLst/>
            <a:ahLst/>
            <a:cxnLst/>
            <a:rect l="l" t="t" r="r" b="b"/>
            <a:pathLst>
              <a:path w="657" h="32" extrusionOk="0">
                <a:moveTo>
                  <a:pt x="656" y="0"/>
                </a:moveTo>
                <a:lnTo>
                  <a:pt x="0" y="32"/>
                </a:lnTo>
                <a:lnTo>
                  <a:pt x="0" y="32"/>
                </a:lnTo>
                <a:close/>
              </a:path>
            </a:pathLst>
          </a:custGeom>
          <a:solidFill>
            <a:srgbClr val="AF48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838;p42">
            <a:extLst>
              <a:ext uri="{FF2B5EF4-FFF2-40B4-BE49-F238E27FC236}">
                <a16:creationId xmlns:a16="http://schemas.microsoft.com/office/drawing/2014/main" id="{FCA8B265-9860-9D6C-8C16-5A2C4EF72D76}"/>
              </a:ext>
            </a:extLst>
          </p:cNvPr>
          <p:cNvSpPr/>
          <p:nvPr/>
        </p:nvSpPr>
        <p:spPr>
          <a:xfrm>
            <a:off x="1841197" y="1807375"/>
            <a:ext cx="26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B550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839;p42">
            <a:extLst>
              <a:ext uri="{FF2B5EF4-FFF2-40B4-BE49-F238E27FC236}">
                <a16:creationId xmlns:a16="http://schemas.microsoft.com/office/drawing/2014/main" id="{1E52F136-C2DC-C66A-CF4B-9F18F13BF3D1}"/>
              </a:ext>
            </a:extLst>
          </p:cNvPr>
          <p:cNvSpPr/>
          <p:nvPr/>
        </p:nvSpPr>
        <p:spPr>
          <a:xfrm>
            <a:off x="1776835" y="1807375"/>
            <a:ext cx="64389" cy="4150"/>
          </a:xfrm>
          <a:custGeom>
            <a:avLst/>
            <a:gdLst/>
            <a:ahLst/>
            <a:cxnLst/>
            <a:rect l="l" t="t" r="r" b="b"/>
            <a:pathLst>
              <a:path w="2459" h="166" extrusionOk="0">
                <a:moveTo>
                  <a:pt x="2458" y="1"/>
                </a:moveTo>
                <a:lnTo>
                  <a:pt x="0" y="166"/>
                </a:lnTo>
                <a:close/>
              </a:path>
            </a:pathLst>
          </a:custGeom>
          <a:solidFill>
            <a:srgbClr val="E8E3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840;p42">
            <a:extLst>
              <a:ext uri="{FF2B5EF4-FFF2-40B4-BE49-F238E27FC236}">
                <a16:creationId xmlns:a16="http://schemas.microsoft.com/office/drawing/2014/main" id="{6704B7F9-FF21-A572-A7EB-9B3D0173606B}"/>
              </a:ext>
            </a:extLst>
          </p:cNvPr>
          <p:cNvSpPr/>
          <p:nvPr/>
        </p:nvSpPr>
        <p:spPr>
          <a:xfrm>
            <a:off x="1774216" y="1666400"/>
            <a:ext cx="176906" cy="145125"/>
          </a:xfrm>
          <a:custGeom>
            <a:avLst/>
            <a:gdLst/>
            <a:ahLst/>
            <a:cxnLst/>
            <a:rect l="l" t="t" r="r" b="b"/>
            <a:pathLst>
              <a:path w="6756" h="5805" extrusionOk="0">
                <a:moveTo>
                  <a:pt x="6068" y="0"/>
                </a:moveTo>
                <a:lnTo>
                  <a:pt x="3148" y="2067"/>
                </a:lnTo>
                <a:lnTo>
                  <a:pt x="1" y="4197"/>
                </a:lnTo>
                <a:lnTo>
                  <a:pt x="100" y="5805"/>
                </a:lnTo>
                <a:lnTo>
                  <a:pt x="2558" y="5640"/>
                </a:lnTo>
                <a:lnTo>
                  <a:pt x="3214" y="5608"/>
                </a:lnTo>
                <a:cubicBezTo>
                  <a:pt x="5347" y="4459"/>
                  <a:pt x="6099" y="2133"/>
                  <a:pt x="6099" y="2133"/>
                </a:cubicBezTo>
                <a:lnTo>
                  <a:pt x="5903" y="1771"/>
                </a:lnTo>
                <a:lnTo>
                  <a:pt x="6755" y="1477"/>
                </a:lnTo>
                <a:lnTo>
                  <a:pt x="6724" y="1083"/>
                </a:lnTo>
                <a:lnTo>
                  <a:pt x="6690" y="0"/>
                </a:lnTo>
                <a:close/>
              </a:path>
            </a:pathLst>
          </a:custGeom>
          <a:solidFill>
            <a:srgbClr val="2244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841;p42">
            <a:extLst>
              <a:ext uri="{FF2B5EF4-FFF2-40B4-BE49-F238E27FC236}">
                <a16:creationId xmlns:a16="http://schemas.microsoft.com/office/drawing/2014/main" id="{460F458C-F9FF-AF96-0803-92CFE507FFD7}"/>
              </a:ext>
            </a:extLst>
          </p:cNvPr>
          <p:cNvSpPr/>
          <p:nvPr/>
        </p:nvSpPr>
        <p:spPr>
          <a:xfrm>
            <a:off x="1863507" y="1581850"/>
            <a:ext cx="98796" cy="117350"/>
          </a:xfrm>
          <a:custGeom>
            <a:avLst/>
            <a:gdLst/>
            <a:ahLst/>
            <a:cxnLst/>
            <a:rect l="l" t="t" r="r" b="b"/>
            <a:pathLst>
              <a:path w="3773" h="4694" extrusionOk="0">
                <a:moveTo>
                  <a:pt x="1991" y="1"/>
                </a:moveTo>
                <a:cubicBezTo>
                  <a:pt x="1963" y="1"/>
                  <a:pt x="1933" y="2"/>
                  <a:pt x="1902" y="6"/>
                </a:cubicBezTo>
                <a:cubicBezTo>
                  <a:pt x="1412" y="103"/>
                  <a:pt x="100" y="1449"/>
                  <a:pt x="35" y="1711"/>
                </a:cubicBezTo>
                <a:cubicBezTo>
                  <a:pt x="1" y="1939"/>
                  <a:pt x="1575" y="4694"/>
                  <a:pt x="1575" y="4694"/>
                </a:cubicBezTo>
                <a:cubicBezTo>
                  <a:pt x="1575" y="4694"/>
                  <a:pt x="3314" y="4235"/>
                  <a:pt x="3476" y="3744"/>
                </a:cubicBezTo>
                <a:cubicBezTo>
                  <a:pt x="3607" y="3219"/>
                  <a:pt x="3314" y="2957"/>
                  <a:pt x="3314" y="2957"/>
                </a:cubicBezTo>
                <a:cubicBezTo>
                  <a:pt x="3314" y="2957"/>
                  <a:pt x="3707" y="2760"/>
                  <a:pt x="3642" y="2267"/>
                </a:cubicBezTo>
                <a:cubicBezTo>
                  <a:pt x="3576" y="1743"/>
                  <a:pt x="3280" y="1646"/>
                  <a:pt x="3280" y="1646"/>
                </a:cubicBezTo>
                <a:cubicBezTo>
                  <a:pt x="3280" y="1646"/>
                  <a:pt x="3773" y="1449"/>
                  <a:pt x="3739" y="924"/>
                </a:cubicBezTo>
                <a:cubicBezTo>
                  <a:pt x="3739" y="366"/>
                  <a:pt x="3214" y="334"/>
                  <a:pt x="3214" y="334"/>
                </a:cubicBezTo>
                <a:lnTo>
                  <a:pt x="2527" y="465"/>
                </a:lnTo>
                <a:cubicBezTo>
                  <a:pt x="2527" y="465"/>
                  <a:pt x="2438" y="1"/>
                  <a:pt x="1991" y="1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42;p42">
            <a:extLst>
              <a:ext uri="{FF2B5EF4-FFF2-40B4-BE49-F238E27FC236}">
                <a16:creationId xmlns:a16="http://schemas.microsoft.com/office/drawing/2014/main" id="{B97362DF-48BD-3949-3169-4F5F264BBFAC}"/>
              </a:ext>
            </a:extLst>
          </p:cNvPr>
          <p:cNvSpPr/>
          <p:nvPr/>
        </p:nvSpPr>
        <p:spPr>
          <a:xfrm>
            <a:off x="1579373" y="1612300"/>
            <a:ext cx="337394" cy="201900"/>
          </a:xfrm>
          <a:custGeom>
            <a:avLst/>
            <a:gdLst/>
            <a:ahLst/>
            <a:cxnLst/>
            <a:rect l="l" t="t" r="r" b="b"/>
            <a:pathLst>
              <a:path w="12885" h="8076" extrusionOk="0">
                <a:moveTo>
                  <a:pt x="10852" y="0"/>
                </a:moveTo>
                <a:cubicBezTo>
                  <a:pt x="10852" y="0"/>
                  <a:pt x="0" y="4625"/>
                  <a:pt x="4294" y="7379"/>
                </a:cubicBezTo>
                <a:cubicBezTo>
                  <a:pt x="5071" y="7873"/>
                  <a:pt x="5846" y="8076"/>
                  <a:pt x="6594" y="8076"/>
                </a:cubicBezTo>
                <a:cubicBezTo>
                  <a:pt x="10015" y="8076"/>
                  <a:pt x="12885" y="3838"/>
                  <a:pt x="12885" y="3838"/>
                </a:cubicBezTo>
                <a:lnTo>
                  <a:pt x="108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843;p42">
            <a:extLst>
              <a:ext uri="{FF2B5EF4-FFF2-40B4-BE49-F238E27FC236}">
                <a16:creationId xmlns:a16="http://schemas.microsoft.com/office/drawing/2014/main" id="{9991DBF9-BB8C-8C20-0AC8-7E068C28142B}"/>
              </a:ext>
            </a:extLst>
          </p:cNvPr>
          <p:cNvSpPr/>
          <p:nvPr/>
        </p:nvSpPr>
        <p:spPr>
          <a:xfrm>
            <a:off x="1804303" y="1519700"/>
            <a:ext cx="103064" cy="45075"/>
          </a:xfrm>
          <a:custGeom>
            <a:avLst/>
            <a:gdLst/>
            <a:ahLst/>
            <a:cxnLst/>
            <a:rect l="l" t="t" r="r" b="b"/>
            <a:pathLst>
              <a:path w="3936" h="1803" extrusionOk="0">
                <a:moveTo>
                  <a:pt x="1837" y="0"/>
                </a:moveTo>
                <a:cubicBezTo>
                  <a:pt x="1443" y="0"/>
                  <a:pt x="1115" y="328"/>
                  <a:pt x="1115" y="722"/>
                </a:cubicBezTo>
                <a:lnTo>
                  <a:pt x="1115" y="753"/>
                </a:lnTo>
                <a:lnTo>
                  <a:pt x="1" y="853"/>
                </a:lnTo>
                <a:lnTo>
                  <a:pt x="66" y="1802"/>
                </a:lnTo>
                <a:lnTo>
                  <a:pt x="3935" y="1540"/>
                </a:lnTo>
                <a:lnTo>
                  <a:pt x="3804" y="591"/>
                </a:lnTo>
                <a:lnTo>
                  <a:pt x="2558" y="656"/>
                </a:lnTo>
                <a:cubicBezTo>
                  <a:pt x="2524" y="294"/>
                  <a:pt x="2230" y="0"/>
                  <a:pt x="1837" y="0"/>
                </a:cubicBezTo>
                <a:close/>
              </a:path>
            </a:pathLst>
          </a:custGeom>
          <a:solidFill>
            <a:srgbClr val="F79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844;p42">
            <a:extLst>
              <a:ext uri="{FF2B5EF4-FFF2-40B4-BE49-F238E27FC236}">
                <a16:creationId xmlns:a16="http://schemas.microsoft.com/office/drawing/2014/main" id="{99EE13A6-3C69-BC14-2790-8519E4F3145B}"/>
              </a:ext>
            </a:extLst>
          </p:cNvPr>
          <p:cNvSpPr/>
          <p:nvPr/>
        </p:nvSpPr>
        <p:spPr>
          <a:xfrm>
            <a:off x="2087624" y="1772950"/>
            <a:ext cx="2566" cy="41875"/>
          </a:xfrm>
          <a:custGeom>
            <a:avLst/>
            <a:gdLst/>
            <a:ahLst/>
            <a:cxnLst/>
            <a:rect l="l" t="t" r="r" b="b"/>
            <a:pathLst>
              <a:path w="98" h="1675" extrusionOk="0">
                <a:moveTo>
                  <a:pt x="1" y="1"/>
                </a:moveTo>
                <a:cubicBezTo>
                  <a:pt x="1" y="66"/>
                  <a:pt x="32" y="166"/>
                  <a:pt x="32" y="297"/>
                </a:cubicBezTo>
                <a:lnTo>
                  <a:pt x="1" y="1674"/>
                </a:lnTo>
                <a:lnTo>
                  <a:pt x="98" y="1"/>
                </a:lnTo>
                <a:close/>
                <a:moveTo>
                  <a:pt x="1" y="1674"/>
                </a:moveTo>
                <a:lnTo>
                  <a:pt x="1" y="1674"/>
                </a:lnTo>
                <a:lnTo>
                  <a:pt x="1" y="1674"/>
                </a:lnTo>
                <a:close/>
              </a:path>
            </a:pathLst>
          </a:custGeom>
          <a:solidFill>
            <a:srgbClr val="5E8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845;p42">
            <a:extLst>
              <a:ext uri="{FF2B5EF4-FFF2-40B4-BE49-F238E27FC236}">
                <a16:creationId xmlns:a16="http://schemas.microsoft.com/office/drawing/2014/main" id="{DECBE518-6E57-B363-7DF4-090ED537FA28}"/>
              </a:ext>
            </a:extLst>
          </p:cNvPr>
          <p:cNvSpPr/>
          <p:nvPr/>
        </p:nvSpPr>
        <p:spPr>
          <a:xfrm>
            <a:off x="1953688" y="1772950"/>
            <a:ext cx="134800" cy="63175"/>
          </a:xfrm>
          <a:custGeom>
            <a:avLst/>
            <a:gdLst/>
            <a:ahLst/>
            <a:cxnLst/>
            <a:rect l="l" t="t" r="r" b="b"/>
            <a:pathLst>
              <a:path w="5148" h="2527" extrusionOk="0">
                <a:moveTo>
                  <a:pt x="66" y="1"/>
                </a:moveTo>
                <a:lnTo>
                  <a:pt x="66" y="428"/>
                </a:lnTo>
                <a:lnTo>
                  <a:pt x="98" y="1084"/>
                </a:lnTo>
                <a:lnTo>
                  <a:pt x="32" y="1084"/>
                </a:lnTo>
                <a:lnTo>
                  <a:pt x="1" y="1640"/>
                </a:lnTo>
                <a:lnTo>
                  <a:pt x="1" y="1706"/>
                </a:lnTo>
                <a:lnTo>
                  <a:pt x="1" y="1805"/>
                </a:lnTo>
                <a:cubicBezTo>
                  <a:pt x="1" y="1805"/>
                  <a:pt x="1409" y="2527"/>
                  <a:pt x="2886" y="2527"/>
                </a:cubicBezTo>
                <a:cubicBezTo>
                  <a:pt x="3705" y="2527"/>
                  <a:pt x="4526" y="2296"/>
                  <a:pt x="5116" y="1674"/>
                </a:cubicBezTo>
                <a:lnTo>
                  <a:pt x="5147" y="297"/>
                </a:lnTo>
                <a:cubicBezTo>
                  <a:pt x="5147" y="166"/>
                  <a:pt x="5116" y="66"/>
                  <a:pt x="5116" y="1"/>
                </a:cubicBezTo>
                <a:close/>
              </a:path>
            </a:pathLst>
          </a:custGeom>
          <a:solidFill>
            <a:srgbClr val="FEF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846;p42">
            <a:extLst>
              <a:ext uri="{FF2B5EF4-FFF2-40B4-BE49-F238E27FC236}">
                <a16:creationId xmlns:a16="http://schemas.microsoft.com/office/drawing/2014/main" id="{5179EB3D-24C8-AFDE-93B3-6258A786E3C9}"/>
              </a:ext>
            </a:extLst>
          </p:cNvPr>
          <p:cNvSpPr/>
          <p:nvPr/>
        </p:nvSpPr>
        <p:spPr>
          <a:xfrm>
            <a:off x="1954526" y="1783650"/>
            <a:ext cx="1728" cy="16400"/>
          </a:xfrm>
          <a:custGeom>
            <a:avLst/>
            <a:gdLst/>
            <a:ahLst/>
            <a:cxnLst/>
            <a:rect l="l" t="t" r="r" b="b"/>
            <a:pathLst>
              <a:path w="66" h="656" extrusionOk="0">
                <a:moveTo>
                  <a:pt x="34" y="0"/>
                </a:moveTo>
                <a:lnTo>
                  <a:pt x="0" y="656"/>
                </a:lnTo>
                <a:lnTo>
                  <a:pt x="66" y="656"/>
                </a:lnTo>
                <a:lnTo>
                  <a:pt x="34" y="0"/>
                </a:lnTo>
                <a:close/>
              </a:path>
            </a:pathLst>
          </a:custGeom>
          <a:solidFill>
            <a:srgbClr val="2546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847;p42">
            <a:extLst>
              <a:ext uri="{FF2B5EF4-FFF2-40B4-BE49-F238E27FC236}">
                <a16:creationId xmlns:a16="http://schemas.microsoft.com/office/drawing/2014/main" id="{364F2113-247E-444D-DB74-02D674DA880D}"/>
              </a:ext>
            </a:extLst>
          </p:cNvPr>
          <p:cNvSpPr/>
          <p:nvPr/>
        </p:nvSpPr>
        <p:spPr>
          <a:xfrm>
            <a:off x="1844628" y="1378700"/>
            <a:ext cx="95366" cy="147275"/>
          </a:xfrm>
          <a:custGeom>
            <a:avLst/>
            <a:gdLst/>
            <a:ahLst/>
            <a:cxnLst/>
            <a:rect l="l" t="t" r="r" b="b"/>
            <a:pathLst>
              <a:path w="3642" h="5891" extrusionOk="0">
                <a:moveTo>
                  <a:pt x="2820" y="1"/>
                </a:moveTo>
                <a:lnTo>
                  <a:pt x="625" y="460"/>
                </a:lnTo>
                <a:lnTo>
                  <a:pt x="625" y="1968"/>
                </a:lnTo>
                <a:cubicBezTo>
                  <a:pt x="625" y="1968"/>
                  <a:pt x="428" y="1968"/>
                  <a:pt x="0" y="2034"/>
                </a:cubicBezTo>
                <a:cubicBezTo>
                  <a:pt x="0" y="2034"/>
                  <a:pt x="722" y="5509"/>
                  <a:pt x="1968" y="5869"/>
                </a:cubicBezTo>
                <a:cubicBezTo>
                  <a:pt x="2017" y="5883"/>
                  <a:pt x="2065" y="5890"/>
                  <a:pt x="2111" y="5890"/>
                </a:cubicBezTo>
                <a:cubicBezTo>
                  <a:pt x="3219" y="5890"/>
                  <a:pt x="3641" y="1934"/>
                  <a:pt x="3641" y="1934"/>
                </a:cubicBezTo>
                <a:lnTo>
                  <a:pt x="3082" y="1903"/>
                </a:lnTo>
                <a:lnTo>
                  <a:pt x="2820" y="1"/>
                </a:ln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848;p42">
            <a:extLst>
              <a:ext uri="{FF2B5EF4-FFF2-40B4-BE49-F238E27FC236}">
                <a16:creationId xmlns:a16="http://schemas.microsoft.com/office/drawing/2014/main" id="{30E0C3BE-D3C4-FBAD-0D49-DB64302984B0}"/>
              </a:ext>
            </a:extLst>
          </p:cNvPr>
          <p:cNvSpPr/>
          <p:nvPr/>
        </p:nvSpPr>
        <p:spPr>
          <a:xfrm>
            <a:off x="1860967" y="1386050"/>
            <a:ext cx="69547" cy="54125"/>
          </a:xfrm>
          <a:custGeom>
            <a:avLst/>
            <a:gdLst/>
            <a:ahLst/>
            <a:cxnLst/>
            <a:rect l="l" t="t" r="r" b="b"/>
            <a:pathLst>
              <a:path w="2656" h="2165" extrusionOk="0">
                <a:moveTo>
                  <a:pt x="2230" y="1"/>
                </a:moveTo>
                <a:cubicBezTo>
                  <a:pt x="1837" y="132"/>
                  <a:pt x="1409" y="231"/>
                  <a:pt x="885" y="231"/>
                </a:cubicBezTo>
                <a:cubicBezTo>
                  <a:pt x="622" y="231"/>
                  <a:pt x="329" y="197"/>
                  <a:pt x="98" y="132"/>
                </a:cubicBezTo>
                <a:lnTo>
                  <a:pt x="1" y="166"/>
                </a:lnTo>
                <a:lnTo>
                  <a:pt x="1" y="690"/>
                </a:lnTo>
                <a:cubicBezTo>
                  <a:pt x="394" y="1181"/>
                  <a:pt x="984" y="1771"/>
                  <a:pt x="1771" y="2099"/>
                </a:cubicBezTo>
                <a:cubicBezTo>
                  <a:pt x="1868" y="2165"/>
                  <a:pt x="1968" y="2165"/>
                  <a:pt x="2065" y="2165"/>
                </a:cubicBezTo>
                <a:cubicBezTo>
                  <a:pt x="2361" y="2165"/>
                  <a:pt x="2558" y="1968"/>
                  <a:pt x="2655" y="1609"/>
                </a:cubicBezTo>
                <a:lnTo>
                  <a:pt x="2458" y="1609"/>
                </a:lnTo>
                <a:lnTo>
                  <a:pt x="2230" y="1"/>
                </a:lnTo>
                <a:close/>
              </a:path>
            </a:pathLst>
          </a:custGeom>
          <a:solidFill>
            <a:srgbClr val="F2A2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849;p42">
            <a:extLst>
              <a:ext uri="{FF2B5EF4-FFF2-40B4-BE49-F238E27FC236}">
                <a16:creationId xmlns:a16="http://schemas.microsoft.com/office/drawing/2014/main" id="{8FB2A382-18BE-9B8D-352A-216FCB292C3E}"/>
              </a:ext>
            </a:extLst>
          </p:cNvPr>
          <p:cNvSpPr/>
          <p:nvPr/>
        </p:nvSpPr>
        <p:spPr>
          <a:xfrm>
            <a:off x="2004304" y="1643450"/>
            <a:ext cx="67898" cy="65600"/>
          </a:xfrm>
          <a:custGeom>
            <a:avLst/>
            <a:gdLst/>
            <a:ahLst/>
            <a:cxnLst/>
            <a:rect l="l" t="t" r="r" b="b"/>
            <a:pathLst>
              <a:path w="2593" h="2624" extrusionOk="0">
                <a:moveTo>
                  <a:pt x="2265" y="0"/>
                </a:moveTo>
                <a:cubicBezTo>
                  <a:pt x="2199" y="0"/>
                  <a:pt x="2199" y="231"/>
                  <a:pt x="2134" y="493"/>
                </a:cubicBezTo>
                <a:cubicBezTo>
                  <a:pt x="2099" y="721"/>
                  <a:pt x="2002" y="952"/>
                  <a:pt x="1806" y="952"/>
                </a:cubicBezTo>
                <a:lnTo>
                  <a:pt x="1772" y="952"/>
                </a:lnTo>
                <a:cubicBezTo>
                  <a:pt x="1640" y="918"/>
                  <a:pt x="1444" y="887"/>
                  <a:pt x="1247" y="887"/>
                </a:cubicBezTo>
                <a:cubicBezTo>
                  <a:pt x="591" y="887"/>
                  <a:pt x="1" y="1149"/>
                  <a:pt x="2558" y="2623"/>
                </a:cubicBezTo>
                <a:cubicBezTo>
                  <a:pt x="2558" y="2623"/>
                  <a:pt x="2593" y="428"/>
                  <a:pt x="2330" y="66"/>
                </a:cubicBezTo>
                <a:cubicBezTo>
                  <a:pt x="2330" y="34"/>
                  <a:pt x="2296" y="0"/>
                  <a:pt x="2265" y="0"/>
                </a:cubicBezTo>
                <a:close/>
              </a:path>
            </a:pathLst>
          </a:custGeom>
          <a:solidFill>
            <a:srgbClr val="FEF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850;p42">
            <a:extLst>
              <a:ext uri="{FF2B5EF4-FFF2-40B4-BE49-F238E27FC236}">
                <a16:creationId xmlns:a16="http://schemas.microsoft.com/office/drawing/2014/main" id="{420CD020-8884-CEB5-4A3D-F8A9016FF91D}"/>
              </a:ext>
            </a:extLst>
          </p:cNvPr>
          <p:cNvSpPr/>
          <p:nvPr/>
        </p:nvSpPr>
        <p:spPr>
          <a:xfrm>
            <a:off x="1776835" y="1642975"/>
            <a:ext cx="131344" cy="109500"/>
          </a:xfrm>
          <a:custGeom>
            <a:avLst/>
            <a:gdLst/>
            <a:ahLst/>
            <a:cxnLst/>
            <a:rect l="l" t="t" r="r" b="b"/>
            <a:pathLst>
              <a:path w="5016" h="4380" extrusionOk="0">
                <a:moveTo>
                  <a:pt x="2355" y="0"/>
                </a:moveTo>
                <a:cubicBezTo>
                  <a:pt x="2328" y="0"/>
                  <a:pt x="2308" y="6"/>
                  <a:pt x="2296" y="19"/>
                </a:cubicBezTo>
                <a:cubicBezTo>
                  <a:pt x="2130" y="250"/>
                  <a:pt x="2589" y="1102"/>
                  <a:pt x="2589" y="1102"/>
                </a:cubicBezTo>
                <a:cubicBezTo>
                  <a:pt x="2589" y="1102"/>
                  <a:pt x="1213" y="709"/>
                  <a:pt x="758" y="709"/>
                </a:cubicBezTo>
                <a:cubicBezTo>
                  <a:pt x="688" y="709"/>
                  <a:pt x="640" y="719"/>
                  <a:pt x="622" y="740"/>
                </a:cubicBezTo>
                <a:cubicBezTo>
                  <a:pt x="491" y="872"/>
                  <a:pt x="2230" y="2020"/>
                  <a:pt x="2230" y="2020"/>
                </a:cubicBezTo>
                <a:cubicBezTo>
                  <a:pt x="2230" y="2020"/>
                  <a:pt x="538" y="1596"/>
                  <a:pt x="102" y="1596"/>
                </a:cubicBezTo>
                <a:cubicBezTo>
                  <a:pt x="37" y="1596"/>
                  <a:pt x="0" y="1606"/>
                  <a:pt x="0" y="1627"/>
                </a:cubicBezTo>
                <a:cubicBezTo>
                  <a:pt x="32" y="1790"/>
                  <a:pt x="1837" y="2807"/>
                  <a:pt x="1837" y="2807"/>
                </a:cubicBezTo>
                <a:cubicBezTo>
                  <a:pt x="1837" y="2807"/>
                  <a:pt x="1136" y="2680"/>
                  <a:pt x="700" y="2680"/>
                </a:cubicBezTo>
                <a:cubicBezTo>
                  <a:pt x="510" y="2680"/>
                  <a:pt x="370" y="2704"/>
                  <a:pt x="360" y="2773"/>
                </a:cubicBezTo>
                <a:cubicBezTo>
                  <a:pt x="328" y="3036"/>
                  <a:pt x="1968" y="3560"/>
                  <a:pt x="1968" y="3560"/>
                </a:cubicBezTo>
                <a:cubicBezTo>
                  <a:pt x="1968" y="3560"/>
                  <a:pt x="1735" y="3531"/>
                  <a:pt x="1501" y="3531"/>
                </a:cubicBezTo>
                <a:cubicBezTo>
                  <a:pt x="1306" y="3531"/>
                  <a:pt x="1109" y="3552"/>
                  <a:pt x="1050" y="3626"/>
                </a:cubicBezTo>
                <a:cubicBezTo>
                  <a:pt x="903" y="3772"/>
                  <a:pt x="2817" y="4380"/>
                  <a:pt x="3825" y="4380"/>
                </a:cubicBezTo>
                <a:cubicBezTo>
                  <a:pt x="3955" y="4380"/>
                  <a:pt x="4070" y="4370"/>
                  <a:pt x="4163" y="4347"/>
                </a:cubicBezTo>
                <a:cubicBezTo>
                  <a:pt x="5016" y="4119"/>
                  <a:pt x="4394" y="1234"/>
                  <a:pt x="4394" y="1234"/>
                </a:cubicBezTo>
                <a:cubicBezTo>
                  <a:pt x="4394" y="1234"/>
                  <a:pt x="2732" y="0"/>
                  <a:pt x="2355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851;p42">
            <a:extLst>
              <a:ext uri="{FF2B5EF4-FFF2-40B4-BE49-F238E27FC236}">
                <a16:creationId xmlns:a16="http://schemas.microsoft.com/office/drawing/2014/main" id="{13EBAFB8-D47B-3744-F644-822A175A93AD}"/>
              </a:ext>
            </a:extLst>
          </p:cNvPr>
          <p:cNvSpPr/>
          <p:nvPr/>
        </p:nvSpPr>
        <p:spPr>
          <a:xfrm>
            <a:off x="1872986" y="1653275"/>
            <a:ext cx="325401" cy="160975"/>
          </a:xfrm>
          <a:custGeom>
            <a:avLst/>
            <a:gdLst/>
            <a:ahLst/>
            <a:cxnLst/>
            <a:rect l="l" t="t" r="r" b="b"/>
            <a:pathLst>
              <a:path w="12427" h="6439" extrusionOk="0">
                <a:moveTo>
                  <a:pt x="656" y="1"/>
                </a:moveTo>
                <a:lnTo>
                  <a:pt x="1" y="4263"/>
                </a:lnTo>
                <a:cubicBezTo>
                  <a:pt x="1" y="4263"/>
                  <a:pt x="2949" y="6439"/>
                  <a:pt x="5806" y="6439"/>
                </a:cubicBezTo>
                <a:cubicBezTo>
                  <a:pt x="7068" y="6439"/>
                  <a:pt x="8314" y="6014"/>
                  <a:pt x="9278" y="4788"/>
                </a:cubicBezTo>
                <a:cubicBezTo>
                  <a:pt x="12426" y="756"/>
                  <a:pt x="656" y="1"/>
                  <a:pt x="6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852;p42">
            <a:extLst>
              <a:ext uri="{FF2B5EF4-FFF2-40B4-BE49-F238E27FC236}">
                <a16:creationId xmlns:a16="http://schemas.microsoft.com/office/drawing/2014/main" id="{05EA5399-2B38-737A-B94C-FC4676AA1257}"/>
              </a:ext>
            </a:extLst>
          </p:cNvPr>
          <p:cNvSpPr/>
          <p:nvPr/>
        </p:nvSpPr>
        <p:spPr>
          <a:xfrm>
            <a:off x="1751069" y="1148350"/>
            <a:ext cx="273869" cy="243500"/>
          </a:xfrm>
          <a:custGeom>
            <a:avLst/>
            <a:gdLst/>
            <a:ahLst/>
            <a:cxnLst/>
            <a:rect l="l" t="t" r="r" b="b"/>
            <a:pathLst>
              <a:path w="10459" h="9740" extrusionOk="0">
                <a:moveTo>
                  <a:pt x="2689" y="0"/>
                </a:moveTo>
                <a:lnTo>
                  <a:pt x="1082" y="1149"/>
                </a:lnTo>
                <a:lnTo>
                  <a:pt x="950" y="1477"/>
                </a:lnTo>
                <a:cubicBezTo>
                  <a:pt x="950" y="1477"/>
                  <a:pt x="1" y="9739"/>
                  <a:pt x="5082" y="9739"/>
                </a:cubicBezTo>
                <a:cubicBezTo>
                  <a:pt x="10459" y="9739"/>
                  <a:pt x="8819" y="559"/>
                  <a:pt x="8819" y="559"/>
                </a:cubicBezTo>
                <a:lnTo>
                  <a:pt x="2689" y="0"/>
                </a:ln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853;p42">
            <a:extLst>
              <a:ext uri="{FF2B5EF4-FFF2-40B4-BE49-F238E27FC236}">
                <a16:creationId xmlns:a16="http://schemas.microsoft.com/office/drawing/2014/main" id="{5F4DC889-231C-AC68-7FD5-48301398FD32}"/>
              </a:ext>
            </a:extLst>
          </p:cNvPr>
          <p:cNvSpPr/>
          <p:nvPr/>
        </p:nvSpPr>
        <p:spPr>
          <a:xfrm>
            <a:off x="1756227" y="1129525"/>
            <a:ext cx="238702" cy="154900"/>
          </a:xfrm>
          <a:custGeom>
            <a:avLst/>
            <a:gdLst/>
            <a:ahLst/>
            <a:cxnLst/>
            <a:rect l="l" t="t" r="r" b="b"/>
            <a:pathLst>
              <a:path w="9116" h="6196" extrusionOk="0">
                <a:moveTo>
                  <a:pt x="4656" y="0"/>
                </a:moveTo>
                <a:lnTo>
                  <a:pt x="1606" y="32"/>
                </a:lnTo>
                <a:lnTo>
                  <a:pt x="688" y="1015"/>
                </a:lnTo>
                <a:lnTo>
                  <a:pt x="1" y="2589"/>
                </a:lnTo>
                <a:cubicBezTo>
                  <a:pt x="1" y="2589"/>
                  <a:pt x="491" y="5999"/>
                  <a:pt x="1081" y="6033"/>
                </a:cubicBezTo>
                <a:cubicBezTo>
                  <a:pt x="1089" y="6034"/>
                  <a:pt x="1096" y="6034"/>
                  <a:pt x="1103" y="6034"/>
                </a:cubicBezTo>
                <a:cubicBezTo>
                  <a:pt x="1660" y="6034"/>
                  <a:pt x="1212" y="4819"/>
                  <a:pt x="1212" y="4819"/>
                </a:cubicBezTo>
                <a:cubicBezTo>
                  <a:pt x="1212" y="4819"/>
                  <a:pt x="1574" y="4000"/>
                  <a:pt x="1509" y="3507"/>
                </a:cubicBezTo>
                <a:cubicBezTo>
                  <a:pt x="1409" y="3017"/>
                  <a:pt x="1081" y="2755"/>
                  <a:pt x="1081" y="2754"/>
                </a:cubicBezTo>
                <a:lnTo>
                  <a:pt x="1081" y="2754"/>
                </a:lnTo>
                <a:cubicBezTo>
                  <a:pt x="1081" y="2755"/>
                  <a:pt x="1574" y="3097"/>
                  <a:pt x="2290" y="3097"/>
                </a:cubicBezTo>
                <a:cubicBezTo>
                  <a:pt x="2826" y="3097"/>
                  <a:pt x="3489" y="2904"/>
                  <a:pt x="4163" y="2230"/>
                </a:cubicBezTo>
                <a:cubicBezTo>
                  <a:pt x="4163" y="2230"/>
                  <a:pt x="4346" y="3032"/>
                  <a:pt x="5200" y="3032"/>
                </a:cubicBezTo>
                <a:cubicBezTo>
                  <a:pt x="5491" y="3032"/>
                  <a:pt x="5861" y="2939"/>
                  <a:pt x="6327" y="2689"/>
                </a:cubicBezTo>
                <a:cubicBezTo>
                  <a:pt x="6327" y="2689"/>
                  <a:pt x="6829" y="3423"/>
                  <a:pt x="7418" y="3423"/>
                </a:cubicBezTo>
                <a:cubicBezTo>
                  <a:pt x="7597" y="3423"/>
                  <a:pt x="7784" y="3355"/>
                  <a:pt x="7967" y="3179"/>
                </a:cubicBezTo>
                <a:lnTo>
                  <a:pt x="7967" y="3179"/>
                </a:lnTo>
                <a:cubicBezTo>
                  <a:pt x="7967" y="3180"/>
                  <a:pt x="7836" y="4360"/>
                  <a:pt x="8295" y="4556"/>
                </a:cubicBezTo>
                <a:cubicBezTo>
                  <a:pt x="8295" y="4556"/>
                  <a:pt x="7804" y="6196"/>
                  <a:pt x="8460" y="6196"/>
                </a:cubicBezTo>
                <a:cubicBezTo>
                  <a:pt x="9116" y="6196"/>
                  <a:pt x="8853" y="1049"/>
                  <a:pt x="8853" y="1049"/>
                </a:cubicBezTo>
                <a:lnTo>
                  <a:pt x="4656" y="0"/>
                </a:ln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854;p42">
            <a:extLst>
              <a:ext uri="{FF2B5EF4-FFF2-40B4-BE49-F238E27FC236}">
                <a16:creationId xmlns:a16="http://schemas.microsoft.com/office/drawing/2014/main" id="{F8B0A41B-63BD-2A9A-5336-EA90315B54B8}"/>
              </a:ext>
            </a:extLst>
          </p:cNvPr>
          <p:cNvSpPr/>
          <p:nvPr/>
        </p:nvSpPr>
        <p:spPr>
          <a:xfrm>
            <a:off x="1734101" y="1226725"/>
            <a:ext cx="47919" cy="64450"/>
          </a:xfrm>
          <a:custGeom>
            <a:avLst/>
            <a:gdLst/>
            <a:ahLst/>
            <a:cxnLst/>
            <a:rect l="l" t="t" r="r" b="b"/>
            <a:pathLst>
              <a:path w="1830" h="2578" extrusionOk="0">
                <a:moveTo>
                  <a:pt x="1067" y="0"/>
                </a:moveTo>
                <a:cubicBezTo>
                  <a:pt x="584" y="0"/>
                  <a:pt x="0" y="199"/>
                  <a:pt x="221" y="1227"/>
                </a:cubicBezTo>
                <a:cubicBezTo>
                  <a:pt x="469" y="2394"/>
                  <a:pt x="1130" y="2578"/>
                  <a:pt x="1524" y="2578"/>
                </a:cubicBezTo>
                <a:cubicBezTo>
                  <a:pt x="1705" y="2578"/>
                  <a:pt x="1829" y="2539"/>
                  <a:pt x="1829" y="2539"/>
                </a:cubicBezTo>
                <a:lnTo>
                  <a:pt x="1632" y="78"/>
                </a:lnTo>
                <a:cubicBezTo>
                  <a:pt x="1632" y="78"/>
                  <a:pt x="1370" y="0"/>
                  <a:pt x="1067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855;p42">
            <a:extLst>
              <a:ext uri="{FF2B5EF4-FFF2-40B4-BE49-F238E27FC236}">
                <a16:creationId xmlns:a16="http://schemas.microsoft.com/office/drawing/2014/main" id="{84A3A973-3C9E-7CD2-D207-B1E3E6DA337F}"/>
              </a:ext>
            </a:extLst>
          </p:cNvPr>
          <p:cNvSpPr/>
          <p:nvPr/>
        </p:nvSpPr>
        <p:spPr>
          <a:xfrm>
            <a:off x="1982884" y="1226725"/>
            <a:ext cx="47892" cy="64450"/>
          </a:xfrm>
          <a:custGeom>
            <a:avLst/>
            <a:gdLst/>
            <a:ahLst/>
            <a:cxnLst/>
            <a:rect l="l" t="t" r="r" b="b"/>
            <a:pathLst>
              <a:path w="1829" h="2578" extrusionOk="0">
                <a:moveTo>
                  <a:pt x="763" y="0"/>
                </a:moveTo>
                <a:cubicBezTo>
                  <a:pt x="460" y="0"/>
                  <a:pt x="197" y="78"/>
                  <a:pt x="197" y="78"/>
                </a:cubicBezTo>
                <a:lnTo>
                  <a:pt x="1" y="2539"/>
                </a:lnTo>
                <a:cubicBezTo>
                  <a:pt x="1" y="2539"/>
                  <a:pt x="125" y="2578"/>
                  <a:pt x="306" y="2578"/>
                </a:cubicBezTo>
                <a:cubicBezTo>
                  <a:pt x="699" y="2578"/>
                  <a:pt x="1360" y="2394"/>
                  <a:pt x="1606" y="1227"/>
                </a:cubicBezTo>
                <a:cubicBezTo>
                  <a:pt x="1828" y="199"/>
                  <a:pt x="1245" y="0"/>
                  <a:pt x="763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856;p42">
            <a:extLst>
              <a:ext uri="{FF2B5EF4-FFF2-40B4-BE49-F238E27FC236}">
                <a16:creationId xmlns:a16="http://schemas.microsoft.com/office/drawing/2014/main" id="{EB993DD2-019C-61C5-8E57-9A36B862DB89}"/>
              </a:ext>
            </a:extLst>
          </p:cNvPr>
          <p:cNvSpPr/>
          <p:nvPr/>
        </p:nvSpPr>
        <p:spPr>
          <a:xfrm>
            <a:off x="1866125" y="1233600"/>
            <a:ext cx="38623" cy="84475"/>
          </a:xfrm>
          <a:custGeom>
            <a:avLst/>
            <a:gdLst/>
            <a:ahLst/>
            <a:cxnLst/>
            <a:rect l="l" t="t" r="r" b="b"/>
            <a:pathLst>
              <a:path w="1475" h="3379" extrusionOk="0">
                <a:moveTo>
                  <a:pt x="360" y="0"/>
                </a:moveTo>
                <a:cubicBezTo>
                  <a:pt x="328" y="0"/>
                  <a:pt x="294" y="66"/>
                  <a:pt x="294" y="197"/>
                </a:cubicBezTo>
                <a:cubicBezTo>
                  <a:pt x="294" y="197"/>
                  <a:pt x="0" y="3116"/>
                  <a:pt x="425" y="3344"/>
                </a:cubicBezTo>
                <a:cubicBezTo>
                  <a:pt x="491" y="3378"/>
                  <a:pt x="525" y="3378"/>
                  <a:pt x="591" y="3378"/>
                </a:cubicBezTo>
                <a:cubicBezTo>
                  <a:pt x="1016" y="3378"/>
                  <a:pt x="1475" y="2689"/>
                  <a:pt x="1378" y="2526"/>
                </a:cubicBezTo>
                <a:cubicBezTo>
                  <a:pt x="1278" y="2361"/>
                  <a:pt x="787" y="2198"/>
                  <a:pt x="787" y="2198"/>
                </a:cubicBezTo>
                <a:cubicBezTo>
                  <a:pt x="787" y="2198"/>
                  <a:pt x="491" y="0"/>
                  <a:pt x="360" y="0"/>
                </a:cubicBezTo>
                <a:close/>
              </a:path>
            </a:pathLst>
          </a:custGeom>
          <a:solidFill>
            <a:srgbClr val="DF9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857;p42">
            <a:extLst>
              <a:ext uri="{FF2B5EF4-FFF2-40B4-BE49-F238E27FC236}">
                <a16:creationId xmlns:a16="http://schemas.microsoft.com/office/drawing/2014/main" id="{AB71AB99-5095-8317-A625-582D870F9B62}"/>
              </a:ext>
            </a:extLst>
          </p:cNvPr>
          <p:cNvSpPr/>
          <p:nvPr/>
        </p:nvSpPr>
        <p:spPr>
          <a:xfrm>
            <a:off x="1854918" y="1330025"/>
            <a:ext cx="59309" cy="20850"/>
          </a:xfrm>
          <a:custGeom>
            <a:avLst/>
            <a:gdLst/>
            <a:ahLst/>
            <a:cxnLst/>
            <a:rect l="l" t="t" r="r" b="b"/>
            <a:pathLst>
              <a:path w="2265" h="834" extrusionOk="0">
                <a:moveTo>
                  <a:pt x="233" y="0"/>
                </a:moveTo>
                <a:cubicBezTo>
                  <a:pt x="87" y="0"/>
                  <a:pt x="1" y="40"/>
                  <a:pt x="1" y="177"/>
                </a:cubicBezTo>
                <a:cubicBezTo>
                  <a:pt x="1" y="537"/>
                  <a:pt x="494" y="833"/>
                  <a:pt x="1116" y="833"/>
                </a:cubicBezTo>
                <a:cubicBezTo>
                  <a:pt x="1740" y="833"/>
                  <a:pt x="2265" y="537"/>
                  <a:pt x="2265" y="177"/>
                </a:cubicBezTo>
                <a:cubicBezTo>
                  <a:pt x="2265" y="40"/>
                  <a:pt x="2173" y="0"/>
                  <a:pt x="2021" y="0"/>
                </a:cubicBezTo>
                <a:cubicBezTo>
                  <a:pt x="1808" y="0"/>
                  <a:pt x="1479" y="78"/>
                  <a:pt x="1116" y="78"/>
                </a:cubicBezTo>
                <a:cubicBezTo>
                  <a:pt x="754" y="78"/>
                  <a:pt x="436" y="0"/>
                  <a:pt x="2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858;p42">
            <a:extLst>
              <a:ext uri="{FF2B5EF4-FFF2-40B4-BE49-F238E27FC236}">
                <a16:creationId xmlns:a16="http://schemas.microsoft.com/office/drawing/2014/main" id="{BC90AD0E-3E32-D84C-4959-3F7C687AD6A4}"/>
              </a:ext>
            </a:extLst>
          </p:cNvPr>
          <p:cNvSpPr/>
          <p:nvPr/>
        </p:nvSpPr>
        <p:spPr>
          <a:xfrm>
            <a:off x="1827450" y="1247550"/>
            <a:ext cx="13773" cy="26250"/>
          </a:xfrm>
          <a:custGeom>
            <a:avLst/>
            <a:gdLst/>
            <a:ahLst/>
            <a:cxnLst/>
            <a:rect l="l" t="t" r="r" b="b"/>
            <a:pathLst>
              <a:path w="526" h="1050" extrusionOk="0">
                <a:moveTo>
                  <a:pt x="263" y="1"/>
                </a:moveTo>
                <a:cubicBezTo>
                  <a:pt x="100" y="1"/>
                  <a:pt x="1" y="229"/>
                  <a:pt x="1" y="525"/>
                </a:cubicBezTo>
                <a:cubicBezTo>
                  <a:pt x="1" y="819"/>
                  <a:pt x="100" y="1050"/>
                  <a:pt x="263" y="1050"/>
                </a:cubicBezTo>
                <a:cubicBezTo>
                  <a:pt x="394" y="1050"/>
                  <a:pt x="525" y="819"/>
                  <a:pt x="525" y="525"/>
                </a:cubicBezTo>
                <a:cubicBezTo>
                  <a:pt x="525" y="229"/>
                  <a:pt x="394" y="1"/>
                  <a:pt x="263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859;p42">
            <a:extLst>
              <a:ext uri="{FF2B5EF4-FFF2-40B4-BE49-F238E27FC236}">
                <a16:creationId xmlns:a16="http://schemas.microsoft.com/office/drawing/2014/main" id="{8022351C-D082-E9E2-5BB5-A83B386BA7C0}"/>
              </a:ext>
            </a:extLst>
          </p:cNvPr>
          <p:cNvSpPr/>
          <p:nvPr/>
        </p:nvSpPr>
        <p:spPr>
          <a:xfrm>
            <a:off x="1926220" y="1247550"/>
            <a:ext cx="13773" cy="26250"/>
          </a:xfrm>
          <a:custGeom>
            <a:avLst/>
            <a:gdLst/>
            <a:ahLst/>
            <a:cxnLst/>
            <a:rect l="l" t="t" r="r" b="b"/>
            <a:pathLst>
              <a:path w="526" h="1050" extrusionOk="0">
                <a:moveTo>
                  <a:pt x="263" y="1"/>
                </a:moveTo>
                <a:cubicBezTo>
                  <a:pt x="98" y="1"/>
                  <a:pt x="1" y="229"/>
                  <a:pt x="1" y="525"/>
                </a:cubicBezTo>
                <a:cubicBezTo>
                  <a:pt x="1" y="819"/>
                  <a:pt x="98" y="1050"/>
                  <a:pt x="263" y="1050"/>
                </a:cubicBezTo>
                <a:cubicBezTo>
                  <a:pt x="394" y="1050"/>
                  <a:pt x="525" y="819"/>
                  <a:pt x="525" y="525"/>
                </a:cubicBezTo>
                <a:cubicBezTo>
                  <a:pt x="525" y="229"/>
                  <a:pt x="394" y="1"/>
                  <a:pt x="263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860;p42">
            <a:extLst>
              <a:ext uri="{FF2B5EF4-FFF2-40B4-BE49-F238E27FC236}">
                <a16:creationId xmlns:a16="http://schemas.microsoft.com/office/drawing/2014/main" id="{F7310DBD-56DD-B612-8DE3-5212F849AB25}"/>
              </a:ext>
            </a:extLst>
          </p:cNvPr>
          <p:cNvSpPr/>
          <p:nvPr/>
        </p:nvSpPr>
        <p:spPr>
          <a:xfrm>
            <a:off x="1807733" y="1218950"/>
            <a:ext cx="40351" cy="21225"/>
          </a:xfrm>
          <a:custGeom>
            <a:avLst/>
            <a:gdLst/>
            <a:ahLst/>
            <a:cxnLst/>
            <a:rect l="l" t="t" r="r" b="b"/>
            <a:pathLst>
              <a:path w="1541" h="849" extrusionOk="0">
                <a:moveTo>
                  <a:pt x="1233" y="0"/>
                </a:moveTo>
                <a:cubicBezTo>
                  <a:pt x="904" y="0"/>
                  <a:pt x="379" y="95"/>
                  <a:pt x="1" y="620"/>
                </a:cubicBezTo>
                <a:lnTo>
                  <a:pt x="66" y="848"/>
                </a:lnTo>
                <a:cubicBezTo>
                  <a:pt x="66" y="848"/>
                  <a:pt x="542" y="497"/>
                  <a:pt x="1232" y="497"/>
                </a:cubicBezTo>
                <a:cubicBezTo>
                  <a:pt x="1331" y="497"/>
                  <a:pt x="1434" y="504"/>
                  <a:pt x="1541" y="520"/>
                </a:cubicBezTo>
                <a:lnTo>
                  <a:pt x="1541" y="30"/>
                </a:lnTo>
                <a:cubicBezTo>
                  <a:pt x="1541" y="30"/>
                  <a:pt x="1418" y="0"/>
                  <a:pt x="1233" y="0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861;p42">
            <a:extLst>
              <a:ext uri="{FF2B5EF4-FFF2-40B4-BE49-F238E27FC236}">
                <a16:creationId xmlns:a16="http://schemas.microsoft.com/office/drawing/2014/main" id="{5FC8663C-886A-9454-7BE8-8A021EEC8986}"/>
              </a:ext>
            </a:extLst>
          </p:cNvPr>
          <p:cNvSpPr/>
          <p:nvPr/>
        </p:nvSpPr>
        <p:spPr>
          <a:xfrm>
            <a:off x="1915039" y="1218950"/>
            <a:ext cx="40403" cy="21225"/>
          </a:xfrm>
          <a:custGeom>
            <a:avLst/>
            <a:gdLst/>
            <a:ahLst/>
            <a:cxnLst/>
            <a:rect l="l" t="t" r="r" b="b"/>
            <a:pathLst>
              <a:path w="1543" h="849" extrusionOk="0">
                <a:moveTo>
                  <a:pt x="309" y="0"/>
                </a:moveTo>
                <a:cubicBezTo>
                  <a:pt x="123" y="0"/>
                  <a:pt x="0" y="30"/>
                  <a:pt x="0" y="30"/>
                </a:cubicBezTo>
                <a:lnTo>
                  <a:pt x="0" y="520"/>
                </a:lnTo>
                <a:cubicBezTo>
                  <a:pt x="107" y="504"/>
                  <a:pt x="210" y="497"/>
                  <a:pt x="310" y="497"/>
                </a:cubicBezTo>
                <a:cubicBezTo>
                  <a:pt x="1006" y="497"/>
                  <a:pt x="1508" y="848"/>
                  <a:pt x="1508" y="848"/>
                </a:cubicBezTo>
                <a:lnTo>
                  <a:pt x="1542" y="620"/>
                </a:lnTo>
                <a:cubicBezTo>
                  <a:pt x="1165" y="95"/>
                  <a:pt x="639" y="0"/>
                  <a:pt x="309" y="0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864;p42">
            <a:extLst>
              <a:ext uri="{FF2B5EF4-FFF2-40B4-BE49-F238E27FC236}">
                <a16:creationId xmlns:a16="http://schemas.microsoft.com/office/drawing/2014/main" id="{660760F2-87B3-DCE0-F817-F20E1D9B8424}"/>
              </a:ext>
            </a:extLst>
          </p:cNvPr>
          <p:cNvSpPr/>
          <p:nvPr/>
        </p:nvSpPr>
        <p:spPr>
          <a:xfrm>
            <a:off x="1986315" y="1843450"/>
            <a:ext cx="97853" cy="108250"/>
          </a:xfrm>
          <a:custGeom>
            <a:avLst/>
            <a:gdLst/>
            <a:ahLst/>
            <a:cxnLst/>
            <a:rect l="l" t="t" r="r" b="b"/>
            <a:pathLst>
              <a:path w="3737" h="4330" extrusionOk="0">
                <a:moveTo>
                  <a:pt x="1" y="0"/>
                </a:moveTo>
                <a:cubicBezTo>
                  <a:pt x="1" y="1"/>
                  <a:pt x="1" y="4263"/>
                  <a:pt x="1837" y="4328"/>
                </a:cubicBezTo>
                <a:cubicBezTo>
                  <a:pt x="1851" y="4329"/>
                  <a:pt x="1865" y="4329"/>
                  <a:pt x="1879" y="4329"/>
                </a:cubicBezTo>
                <a:cubicBezTo>
                  <a:pt x="3674" y="4329"/>
                  <a:pt x="3736" y="131"/>
                  <a:pt x="3442" y="100"/>
                </a:cubicBezTo>
                <a:cubicBezTo>
                  <a:pt x="2983" y="66"/>
                  <a:pt x="132" y="10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865;p42">
            <a:extLst>
              <a:ext uri="{FF2B5EF4-FFF2-40B4-BE49-F238E27FC236}">
                <a16:creationId xmlns:a16="http://schemas.microsoft.com/office/drawing/2014/main" id="{B3FAACA5-9473-8004-599B-8347031A41E7}"/>
              </a:ext>
            </a:extLst>
          </p:cNvPr>
          <p:cNvSpPr/>
          <p:nvPr/>
        </p:nvSpPr>
        <p:spPr>
          <a:xfrm>
            <a:off x="1986315" y="1843450"/>
            <a:ext cx="93585" cy="63950"/>
          </a:xfrm>
          <a:custGeom>
            <a:avLst/>
            <a:gdLst/>
            <a:ahLst/>
            <a:cxnLst/>
            <a:rect l="l" t="t" r="r" b="b"/>
            <a:pathLst>
              <a:path w="3574" h="2558" extrusionOk="0">
                <a:moveTo>
                  <a:pt x="1" y="0"/>
                </a:moveTo>
                <a:cubicBezTo>
                  <a:pt x="1" y="0"/>
                  <a:pt x="1" y="1378"/>
                  <a:pt x="329" y="2558"/>
                </a:cubicBezTo>
                <a:lnTo>
                  <a:pt x="3377" y="2558"/>
                </a:lnTo>
                <a:cubicBezTo>
                  <a:pt x="3508" y="1968"/>
                  <a:pt x="3573" y="1312"/>
                  <a:pt x="3573" y="853"/>
                </a:cubicBezTo>
                <a:cubicBezTo>
                  <a:pt x="3573" y="394"/>
                  <a:pt x="3542" y="100"/>
                  <a:pt x="3442" y="100"/>
                </a:cubicBezTo>
                <a:cubicBezTo>
                  <a:pt x="2983" y="66"/>
                  <a:pt x="132" y="100"/>
                  <a:pt x="1" y="0"/>
                </a:cubicBezTo>
                <a:close/>
              </a:path>
            </a:pathLst>
          </a:custGeom>
          <a:solidFill>
            <a:srgbClr val="FDEC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866;p42">
            <a:extLst>
              <a:ext uri="{FF2B5EF4-FFF2-40B4-BE49-F238E27FC236}">
                <a16:creationId xmlns:a16="http://schemas.microsoft.com/office/drawing/2014/main" id="{21044BCF-8E20-BACF-7107-2B69FCCB395E}"/>
              </a:ext>
            </a:extLst>
          </p:cNvPr>
          <p:cNvSpPr/>
          <p:nvPr/>
        </p:nvSpPr>
        <p:spPr>
          <a:xfrm>
            <a:off x="1720982" y="1857425"/>
            <a:ext cx="90207" cy="49975"/>
          </a:xfrm>
          <a:custGeom>
            <a:avLst/>
            <a:gdLst/>
            <a:ahLst/>
            <a:cxnLst/>
            <a:rect l="l" t="t" r="r" b="b"/>
            <a:pathLst>
              <a:path w="3445" h="1999" extrusionOk="0">
                <a:moveTo>
                  <a:pt x="3379" y="0"/>
                </a:moveTo>
                <a:lnTo>
                  <a:pt x="1" y="228"/>
                </a:lnTo>
                <a:cubicBezTo>
                  <a:pt x="1" y="228"/>
                  <a:pt x="35" y="1081"/>
                  <a:pt x="232" y="1999"/>
                </a:cubicBezTo>
                <a:lnTo>
                  <a:pt x="3280" y="1999"/>
                </a:lnTo>
                <a:cubicBezTo>
                  <a:pt x="3445" y="1015"/>
                  <a:pt x="3379" y="0"/>
                  <a:pt x="3379" y="0"/>
                </a:cubicBezTo>
                <a:close/>
              </a:path>
            </a:pathLst>
          </a:custGeom>
          <a:solidFill>
            <a:srgbClr val="FDEC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867;p42">
            <a:extLst>
              <a:ext uri="{FF2B5EF4-FFF2-40B4-BE49-F238E27FC236}">
                <a16:creationId xmlns:a16="http://schemas.microsoft.com/office/drawing/2014/main" id="{DB015A15-EBC4-3B21-47FC-FC03ED1A34D8}"/>
              </a:ext>
            </a:extLst>
          </p:cNvPr>
          <p:cNvSpPr/>
          <p:nvPr/>
        </p:nvSpPr>
        <p:spPr>
          <a:xfrm>
            <a:off x="1427370" y="1064350"/>
            <a:ext cx="50720" cy="84025"/>
          </a:xfrm>
          <a:custGeom>
            <a:avLst/>
            <a:gdLst/>
            <a:ahLst/>
            <a:cxnLst/>
            <a:rect l="l" t="t" r="r" b="b"/>
            <a:pathLst>
              <a:path w="1937" h="3361" extrusionOk="0">
                <a:moveTo>
                  <a:pt x="1710" y="1"/>
                </a:moveTo>
                <a:cubicBezTo>
                  <a:pt x="1656" y="1"/>
                  <a:pt x="1607" y="17"/>
                  <a:pt x="1574" y="50"/>
                </a:cubicBezTo>
                <a:lnTo>
                  <a:pt x="100" y="1524"/>
                </a:lnTo>
                <a:cubicBezTo>
                  <a:pt x="0" y="1624"/>
                  <a:pt x="0" y="1755"/>
                  <a:pt x="100" y="1820"/>
                </a:cubicBezTo>
                <a:lnTo>
                  <a:pt x="1574" y="3294"/>
                </a:lnTo>
                <a:cubicBezTo>
                  <a:pt x="1608" y="3329"/>
                  <a:pt x="1674" y="3360"/>
                  <a:pt x="1705" y="3360"/>
                </a:cubicBezTo>
                <a:cubicBezTo>
                  <a:pt x="1771" y="3360"/>
                  <a:pt x="1805" y="3329"/>
                  <a:pt x="1871" y="3294"/>
                </a:cubicBezTo>
                <a:cubicBezTo>
                  <a:pt x="1936" y="3229"/>
                  <a:pt x="1936" y="3098"/>
                  <a:pt x="1871" y="3001"/>
                </a:cubicBezTo>
                <a:lnTo>
                  <a:pt x="525" y="1689"/>
                </a:lnTo>
                <a:lnTo>
                  <a:pt x="1871" y="344"/>
                </a:lnTo>
                <a:cubicBezTo>
                  <a:pt x="1936" y="246"/>
                  <a:pt x="1936" y="147"/>
                  <a:pt x="1871" y="50"/>
                </a:cubicBezTo>
                <a:cubicBezTo>
                  <a:pt x="1821" y="17"/>
                  <a:pt x="1763" y="1"/>
                  <a:pt x="17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868;p42">
            <a:extLst>
              <a:ext uri="{FF2B5EF4-FFF2-40B4-BE49-F238E27FC236}">
                <a16:creationId xmlns:a16="http://schemas.microsoft.com/office/drawing/2014/main" id="{5A29590D-0E8C-F871-4E6E-6084B2D0A33A}"/>
              </a:ext>
            </a:extLst>
          </p:cNvPr>
          <p:cNvSpPr/>
          <p:nvPr/>
        </p:nvSpPr>
        <p:spPr>
          <a:xfrm>
            <a:off x="2310851" y="1074575"/>
            <a:ext cx="16313" cy="15625"/>
          </a:xfrm>
          <a:custGeom>
            <a:avLst/>
            <a:gdLst/>
            <a:ahLst/>
            <a:cxnLst/>
            <a:rect l="l" t="t" r="r" b="b"/>
            <a:pathLst>
              <a:path w="623" h="625" extrusionOk="0">
                <a:moveTo>
                  <a:pt x="294" y="0"/>
                </a:moveTo>
                <a:cubicBezTo>
                  <a:pt x="132" y="0"/>
                  <a:pt x="1" y="131"/>
                  <a:pt x="1" y="297"/>
                </a:cubicBezTo>
                <a:cubicBezTo>
                  <a:pt x="1" y="459"/>
                  <a:pt x="132" y="624"/>
                  <a:pt x="294" y="624"/>
                </a:cubicBezTo>
                <a:cubicBezTo>
                  <a:pt x="460" y="624"/>
                  <a:pt x="622" y="459"/>
                  <a:pt x="622" y="297"/>
                </a:cubicBezTo>
                <a:cubicBezTo>
                  <a:pt x="622" y="131"/>
                  <a:pt x="460" y="0"/>
                  <a:pt x="2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869;p42">
            <a:extLst>
              <a:ext uri="{FF2B5EF4-FFF2-40B4-BE49-F238E27FC236}">
                <a16:creationId xmlns:a16="http://schemas.microsoft.com/office/drawing/2014/main" id="{F63CADBC-569E-F020-7245-A762371DDC5F}"/>
              </a:ext>
            </a:extLst>
          </p:cNvPr>
          <p:cNvSpPr/>
          <p:nvPr/>
        </p:nvSpPr>
        <p:spPr>
          <a:xfrm>
            <a:off x="2310851" y="1098375"/>
            <a:ext cx="16313" cy="15550"/>
          </a:xfrm>
          <a:custGeom>
            <a:avLst/>
            <a:gdLst/>
            <a:ahLst/>
            <a:cxnLst/>
            <a:rect l="l" t="t" r="r" b="b"/>
            <a:pathLst>
              <a:path w="623" h="622" extrusionOk="0">
                <a:moveTo>
                  <a:pt x="294" y="0"/>
                </a:moveTo>
                <a:cubicBezTo>
                  <a:pt x="132" y="0"/>
                  <a:pt x="1" y="163"/>
                  <a:pt x="1" y="328"/>
                </a:cubicBezTo>
                <a:cubicBezTo>
                  <a:pt x="1" y="491"/>
                  <a:pt x="132" y="622"/>
                  <a:pt x="294" y="622"/>
                </a:cubicBezTo>
                <a:cubicBezTo>
                  <a:pt x="460" y="622"/>
                  <a:pt x="622" y="491"/>
                  <a:pt x="622" y="328"/>
                </a:cubicBezTo>
                <a:cubicBezTo>
                  <a:pt x="622" y="163"/>
                  <a:pt x="460" y="0"/>
                  <a:pt x="2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870;p42">
            <a:extLst>
              <a:ext uri="{FF2B5EF4-FFF2-40B4-BE49-F238E27FC236}">
                <a16:creationId xmlns:a16="http://schemas.microsoft.com/office/drawing/2014/main" id="{9707EB67-9B3D-6795-55D8-BB2E5A8A72BA}"/>
              </a:ext>
            </a:extLst>
          </p:cNvPr>
          <p:cNvSpPr/>
          <p:nvPr/>
        </p:nvSpPr>
        <p:spPr>
          <a:xfrm>
            <a:off x="2310851" y="1122950"/>
            <a:ext cx="16313" cy="14800"/>
          </a:xfrm>
          <a:custGeom>
            <a:avLst/>
            <a:gdLst/>
            <a:ahLst/>
            <a:cxnLst/>
            <a:rect l="l" t="t" r="r" b="b"/>
            <a:pathLst>
              <a:path w="623" h="592" extrusionOk="0">
                <a:moveTo>
                  <a:pt x="294" y="1"/>
                </a:moveTo>
                <a:cubicBezTo>
                  <a:pt x="132" y="1"/>
                  <a:pt x="1" y="132"/>
                  <a:pt x="1" y="295"/>
                </a:cubicBezTo>
                <a:cubicBezTo>
                  <a:pt x="1" y="460"/>
                  <a:pt x="132" y="591"/>
                  <a:pt x="294" y="591"/>
                </a:cubicBezTo>
                <a:cubicBezTo>
                  <a:pt x="460" y="591"/>
                  <a:pt x="622" y="460"/>
                  <a:pt x="622" y="295"/>
                </a:cubicBezTo>
                <a:cubicBezTo>
                  <a:pt x="622" y="132"/>
                  <a:pt x="460" y="1"/>
                  <a:pt x="29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871;p42">
            <a:extLst>
              <a:ext uri="{FF2B5EF4-FFF2-40B4-BE49-F238E27FC236}">
                <a16:creationId xmlns:a16="http://schemas.microsoft.com/office/drawing/2014/main" id="{F08A9E76-903B-2C82-6149-319687301D0B}"/>
              </a:ext>
            </a:extLst>
          </p:cNvPr>
          <p:cNvSpPr/>
          <p:nvPr/>
        </p:nvSpPr>
        <p:spPr>
          <a:xfrm>
            <a:off x="1599981" y="2527300"/>
            <a:ext cx="48914" cy="26025"/>
          </a:xfrm>
          <a:custGeom>
            <a:avLst/>
            <a:gdLst/>
            <a:ahLst/>
            <a:cxnLst/>
            <a:rect l="l" t="t" r="r" b="b"/>
            <a:pathLst>
              <a:path w="1868" h="1041" extrusionOk="0">
                <a:moveTo>
                  <a:pt x="917" y="0"/>
                </a:moveTo>
                <a:cubicBezTo>
                  <a:pt x="893" y="0"/>
                  <a:pt x="868" y="9"/>
                  <a:pt x="853" y="26"/>
                </a:cubicBezTo>
                <a:lnTo>
                  <a:pt x="32" y="844"/>
                </a:lnTo>
                <a:cubicBezTo>
                  <a:pt x="0" y="878"/>
                  <a:pt x="0" y="944"/>
                  <a:pt x="32" y="1009"/>
                </a:cubicBezTo>
                <a:cubicBezTo>
                  <a:pt x="49" y="1025"/>
                  <a:pt x="74" y="1033"/>
                  <a:pt x="102" y="1033"/>
                </a:cubicBezTo>
                <a:cubicBezTo>
                  <a:pt x="131" y="1033"/>
                  <a:pt x="164" y="1025"/>
                  <a:pt x="197" y="1009"/>
                </a:cubicBezTo>
                <a:lnTo>
                  <a:pt x="918" y="254"/>
                </a:lnTo>
                <a:lnTo>
                  <a:pt x="1640" y="1009"/>
                </a:lnTo>
                <a:cubicBezTo>
                  <a:pt x="1671" y="1009"/>
                  <a:pt x="1705" y="1041"/>
                  <a:pt x="1737" y="1041"/>
                </a:cubicBezTo>
                <a:cubicBezTo>
                  <a:pt x="1771" y="1041"/>
                  <a:pt x="1802" y="1009"/>
                  <a:pt x="1802" y="1009"/>
                </a:cubicBezTo>
                <a:cubicBezTo>
                  <a:pt x="1868" y="944"/>
                  <a:pt x="1868" y="878"/>
                  <a:pt x="1802" y="844"/>
                </a:cubicBezTo>
                <a:lnTo>
                  <a:pt x="984" y="26"/>
                </a:lnTo>
                <a:cubicBezTo>
                  <a:pt x="967" y="9"/>
                  <a:pt x="942" y="0"/>
                  <a:pt x="917" y="0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872;p42">
            <a:extLst>
              <a:ext uri="{FF2B5EF4-FFF2-40B4-BE49-F238E27FC236}">
                <a16:creationId xmlns:a16="http://schemas.microsoft.com/office/drawing/2014/main" id="{6C328FFF-C78C-39F5-5F85-CB699FDBC99E}"/>
              </a:ext>
            </a:extLst>
          </p:cNvPr>
          <p:cNvSpPr/>
          <p:nvPr/>
        </p:nvSpPr>
        <p:spPr>
          <a:xfrm>
            <a:off x="1599981" y="2647600"/>
            <a:ext cx="48914" cy="26050"/>
          </a:xfrm>
          <a:custGeom>
            <a:avLst/>
            <a:gdLst/>
            <a:ahLst/>
            <a:cxnLst/>
            <a:rect l="l" t="t" r="r" b="b"/>
            <a:pathLst>
              <a:path w="1868" h="1042" extrusionOk="0">
                <a:moveTo>
                  <a:pt x="97" y="1"/>
                </a:moveTo>
                <a:cubicBezTo>
                  <a:pt x="66" y="1"/>
                  <a:pt x="66" y="32"/>
                  <a:pt x="32" y="32"/>
                </a:cubicBezTo>
                <a:cubicBezTo>
                  <a:pt x="0" y="98"/>
                  <a:pt x="0" y="163"/>
                  <a:pt x="32" y="198"/>
                </a:cubicBezTo>
                <a:lnTo>
                  <a:pt x="853" y="1016"/>
                </a:lnTo>
                <a:cubicBezTo>
                  <a:pt x="868" y="1033"/>
                  <a:pt x="893" y="1041"/>
                  <a:pt x="917" y="1041"/>
                </a:cubicBezTo>
                <a:cubicBezTo>
                  <a:pt x="942" y="1041"/>
                  <a:pt x="967" y="1033"/>
                  <a:pt x="984" y="1016"/>
                </a:cubicBezTo>
                <a:lnTo>
                  <a:pt x="1802" y="198"/>
                </a:lnTo>
                <a:cubicBezTo>
                  <a:pt x="1868" y="163"/>
                  <a:pt x="1868" y="98"/>
                  <a:pt x="1802" y="32"/>
                </a:cubicBezTo>
                <a:cubicBezTo>
                  <a:pt x="1786" y="17"/>
                  <a:pt x="1762" y="9"/>
                  <a:pt x="1734" y="9"/>
                </a:cubicBezTo>
                <a:cubicBezTo>
                  <a:pt x="1705" y="9"/>
                  <a:pt x="1672" y="17"/>
                  <a:pt x="1640" y="32"/>
                </a:cubicBezTo>
                <a:lnTo>
                  <a:pt x="918" y="788"/>
                </a:lnTo>
                <a:lnTo>
                  <a:pt x="197" y="32"/>
                </a:lnTo>
                <a:cubicBezTo>
                  <a:pt x="163" y="32"/>
                  <a:pt x="131" y="1"/>
                  <a:pt x="97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873;p42">
            <a:extLst>
              <a:ext uri="{FF2B5EF4-FFF2-40B4-BE49-F238E27FC236}">
                <a16:creationId xmlns:a16="http://schemas.microsoft.com/office/drawing/2014/main" id="{99543599-06A0-BADD-155E-6FF80B6A7D3C}"/>
              </a:ext>
            </a:extLst>
          </p:cNvPr>
          <p:cNvSpPr/>
          <p:nvPr/>
        </p:nvSpPr>
        <p:spPr>
          <a:xfrm>
            <a:off x="1813729" y="2527300"/>
            <a:ext cx="48992" cy="26025"/>
          </a:xfrm>
          <a:custGeom>
            <a:avLst/>
            <a:gdLst/>
            <a:ahLst/>
            <a:cxnLst/>
            <a:rect l="l" t="t" r="r" b="b"/>
            <a:pathLst>
              <a:path w="1871" h="1041" extrusionOk="0">
                <a:moveTo>
                  <a:pt x="923" y="0"/>
                </a:moveTo>
                <a:cubicBezTo>
                  <a:pt x="894" y="0"/>
                  <a:pt x="870" y="9"/>
                  <a:pt x="853" y="26"/>
                </a:cubicBezTo>
                <a:lnTo>
                  <a:pt x="34" y="844"/>
                </a:lnTo>
                <a:cubicBezTo>
                  <a:pt x="0" y="878"/>
                  <a:pt x="0" y="944"/>
                  <a:pt x="34" y="1009"/>
                </a:cubicBezTo>
                <a:cubicBezTo>
                  <a:pt x="50" y="1025"/>
                  <a:pt x="83" y="1033"/>
                  <a:pt x="115" y="1033"/>
                </a:cubicBezTo>
                <a:cubicBezTo>
                  <a:pt x="148" y="1033"/>
                  <a:pt x="181" y="1025"/>
                  <a:pt x="197" y="1009"/>
                </a:cubicBezTo>
                <a:lnTo>
                  <a:pt x="918" y="254"/>
                </a:lnTo>
                <a:lnTo>
                  <a:pt x="1674" y="1009"/>
                </a:lnTo>
                <a:cubicBezTo>
                  <a:pt x="1674" y="1009"/>
                  <a:pt x="1705" y="1041"/>
                  <a:pt x="1739" y="1041"/>
                </a:cubicBezTo>
                <a:cubicBezTo>
                  <a:pt x="1771" y="1041"/>
                  <a:pt x="1805" y="1009"/>
                  <a:pt x="1836" y="1009"/>
                </a:cubicBezTo>
                <a:cubicBezTo>
                  <a:pt x="1870" y="944"/>
                  <a:pt x="1870" y="878"/>
                  <a:pt x="1836" y="844"/>
                </a:cubicBezTo>
                <a:lnTo>
                  <a:pt x="1018" y="26"/>
                </a:lnTo>
                <a:cubicBezTo>
                  <a:pt x="985" y="9"/>
                  <a:pt x="952" y="0"/>
                  <a:pt x="923" y="0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874;p42">
            <a:extLst>
              <a:ext uri="{FF2B5EF4-FFF2-40B4-BE49-F238E27FC236}">
                <a16:creationId xmlns:a16="http://schemas.microsoft.com/office/drawing/2014/main" id="{18D29CF6-E857-D641-2FD8-F62E708E3413}"/>
              </a:ext>
            </a:extLst>
          </p:cNvPr>
          <p:cNvSpPr/>
          <p:nvPr/>
        </p:nvSpPr>
        <p:spPr>
          <a:xfrm>
            <a:off x="1813729" y="2647600"/>
            <a:ext cx="48992" cy="26050"/>
          </a:xfrm>
          <a:custGeom>
            <a:avLst/>
            <a:gdLst/>
            <a:ahLst/>
            <a:cxnLst/>
            <a:rect l="l" t="t" r="r" b="b"/>
            <a:pathLst>
              <a:path w="1871" h="1042" extrusionOk="0">
                <a:moveTo>
                  <a:pt x="131" y="1"/>
                </a:moveTo>
                <a:cubicBezTo>
                  <a:pt x="100" y="1"/>
                  <a:pt x="66" y="32"/>
                  <a:pt x="34" y="32"/>
                </a:cubicBezTo>
                <a:cubicBezTo>
                  <a:pt x="0" y="98"/>
                  <a:pt x="0" y="163"/>
                  <a:pt x="34" y="198"/>
                </a:cubicBezTo>
                <a:lnTo>
                  <a:pt x="853" y="1016"/>
                </a:lnTo>
                <a:cubicBezTo>
                  <a:pt x="870" y="1033"/>
                  <a:pt x="894" y="1041"/>
                  <a:pt x="923" y="1041"/>
                </a:cubicBezTo>
                <a:cubicBezTo>
                  <a:pt x="952" y="1041"/>
                  <a:pt x="985" y="1033"/>
                  <a:pt x="1018" y="1016"/>
                </a:cubicBezTo>
                <a:lnTo>
                  <a:pt x="1836" y="198"/>
                </a:lnTo>
                <a:cubicBezTo>
                  <a:pt x="1870" y="163"/>
                  <a:pt x="1870" y="98"/>
                  <a:pt x="1836" y="32"/>
                </a:cubicBezTo>
                <a:cubicBezTo>
                  <a:pt x="1803" y="17"/>
                  <a:pt x="1771" y="9"/>
                  <a:pt x="1742" y="9"/>
                </a:cubicBezTo>
                <a:cubicBezTo>
                  <a:pt x="1714" y="9"/>
                  <a:pt x="1689" y="17"/>
                  <a:pt x="1674" y="32"/>
                </a:cubicBezTo>
                <a:lnTo>
                  <a:pt x="918" y="788"/>
                </a:lnTo>
                <a:lnTo>
                  <a:pt x="197" y="32"/>
                </a:lnTo>
                <a:cubicBezTo>
                  <a:pt x="165" y="32"/>
                  <a:pt x="131" y="1"/>
                  <a:pt x="131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875;p42">
            <a:extLst>
              <a:ext uri="{FF2B5EF4-FFF2-40B4-BE49-F238E27FC236}">
                <a16:creationId xmlns:a16="http://schemas.microsoft.com/office/drawing/2014/main" id="{448EAB9A-7BCE-D07F-6BE2-3685AAF51273}"/>
              </a:ext>
            </a:extLst>
          </p:cNvPr>
          <p:cNvSpPr/>
          <p:nvPr/>
        </p:nvSpPr>
        <p:spPr>
          <a:xfrm>
            <a:off x="2066126" y="2527300"/>
            <a:ext cx="48992" cy="26025"/>
          </a:xfrm>
          <a:custGeom>
            <a:avLst/>
            <a:gdLst/>
            <a:ahLst/>
            <a:cxnLst/>
            <a:rect l="l" t="t" r="r" b="b"/>
            <a:pathLst>
              <a:path w="1871" h="1041" extrusionOk="0">
                <a:moveTo>
                  <a:pt x="948" y="0"/>
                </a:moveTo>
                <a:cubicBezTo>
                  <a:pt x="919" y="0"/>
                  <a:pt x="886" y="9"/>
                  <a:pt x="853" y="26"/>
                </a:cubicBezTo>
                <a:lnTo>
                  <a:pt x="66" y="844"/>
                </a:lnTo>
                <a:cubicBezTo>
                  <a:pt x="1" y="878"/>
                  <a:pt x="1" y="944"/>
                  <a:pt x="66" y="1009"/>
                </a:cubicBezTo>
                <a:cubicBezTo>
                  <a:pt x="83" y="1025"/>
                  <a:pt x="108" y="1033"/>
                  <a:pt x="133" y="1033"/>
                </a:cubicBezTo>
                <a:cubicBezTo>
                  <a:pt x="157" y="1033"/>
                  <a:pt x="182" y="1025"/>
                  <a:pt x="197" y="1009"/>
                </a:cubicBezTo>
                <a:lnTo>
                  <a:pt x="953" y="254"/>
                </a:lnTo>
                <a:lnTo>
                  <a:pt x="1674" y="1009"/>
                </a:lnTo>
                <a:cubicBezTo>
                  <a:pt x="1706" y="1009"/>
                  <a:pt x="1740" y="1041"/>
                  <a:pt x="1771" y="1041"/>
                </a:cubicBezTo>
                <a:cubicBezTo>
                  <a:pt x="1805" y="1041"/>
                  <a:pt x="1805" y="1009"/>
                  <a:pt x="1837" y="1009"/>
                </a:cubicBezTo>
                <a:cubicBezTo>
                  <a:pt x="1871" y="944"/>
                  <a:pt x="1871" y="878"/>
                  <a:pt x="1837" y="844"/>
                </a:cubicBezTo>
                <a:lnTo>
                  <a:pt x="1018" y="26"/>
                </a:lnTo>
                <a:cubicBezTo>
                  <a:pt x="1001" y="9"/>
                  <a:pt x="976" y="0"/>
                  <a:pt x="948" y="0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876;p42">
            <a:extLst>
              <a:ext uri="{FF2B5EF4-FFF2-40B4-BE49-F238E27FC236}">
                <a16:creationId xmlns:a16="http://schemas.microsoft.com/office/drawing/2014/main" id="{E5CDE588-C001-B0DF-2C52-060446ADD85C}"/>
              </a:ext>
            </a:extLst>
          </p:cNvPr>
          <p:cNvSpPr/>
          <p:nvPr/>
        </p:nvSpPr>
        <p:spPr>
          <a:xfrm>
            <a:off x="2066126" y="2647600"/>
            <a:ext cx="48992" cy="26050"/>
          </a:xfrm>
          <a:custGeom>
            <a:avLst/>
            <a:gdLst/>
            <a:ahLst/>
            <a:cxnLst/>
            <a:rect l="l" t="t" r="r" b="b"/>
            <a:pathLst>
              <a:path w="1871" h="1042" extrusionOk="0">
                <a:moveTo>
                  <a:pt x="132" y="1"/>
                </a:moveTo>
                <a:cubicBezTo>
                  <a:pt x="100" y="1"/>
                  <a:pt x="66" y="32"/>
                  <a:pt x="66" y="32"/>
                </a:cubicBezTo>
                <a:cubicBezTo>
                  <a:pt x="1" y="98"/>
                  <a:pt x="1" y="163"/>
                  <a:pt x="66" y="198"/>
                </a:cubicBezTo>
                <a:lnTo>
                  <a:pt x="853" y="1016"/>
                </a:lnTo>
                <a:cubicBezTo>
                  <a:pt x="886" y="1033"/>
                  <a:pt x="919" y="1041"/>
                  <a:pt x="948" y="1041"/>
                </a:cubicBezTo>
                <a:cubicBezTo>
                  <a:pt x="976" y="1041"/>
                  <a:pt x="1001" y="1033"/>
                  <a:pt x="1018" y="1016"/>
                </a:cubicBezTo>
                <a:lnTo>
                  <a:pt x="1837" y="198"/>
                </a:lnTo>
                <a:cubicBezTo>
                  <a:pt x="1871" y="163"/>
                  <a:pt x="1871" y="98"/>
                  <a:pt x="1837" y="32"/>
                </a:cubicBezTo>
                <a:cubicBezTo>
                  <a:pt x="1821" y="17"/>
                  <a:pt x="1797" y="9"/>
                  <a:pt x="1768" y="9"/>
                </a:cubicBezTo>
                <a:cubicBezTo>
                  <a:pt x="1740" y="9"/>
                  <a:pt x="1707" y="17"/>
                  <a:pt x="1674" y="32"/>
                </a:cubicBezTo>
                <a:lnTo>
                  <a:pt x="953" y="788"/>
                </a:lnTo>
                <a:lnTo>
                  <a:pt x="197" y="32"/>
                </a:lnTo>
                <a:cubicBezTo>
                  <a:pt x="197" y="32"/>
                  <a:pt x="166" y="1"/>
                  <a:pt x="132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877;p42">
            <a:extLst>
              <a:ext uri="{FF2B5EF4-FFF2-40B4-BE49-F238E27FC236}">
                <a16:creationId xmlns:a16="http://schemas.microsoft.com/office/drawing/2014/main" id="{F5454D85-DFF7-56B6-6146-A6B8372CAC33}"/>
              </a:ext>
            </a:extLst>
          </p:cNvPr>
          <p:cNvSpPr/>
          <p:nvPr/>
        </p:nvSpPr>
        <p:spPr>
          <a:xfrm>
            <a:off x="1571847" y="2713175"/>
            <a:ext cx="563239" cy="101675"/>
          </a:xfrm>
          <a:custGeom>
            <a:avLst/>
            <a:gdLst/>
            <a:ahLst/>
            <a:cxnLst/>
            <a:rect l="l" t="t" r="r" b="b"/>
            <a:pathLst>
              <a:path w="21510" h="4067" extrusionOk="0">
                <a:moveTo>
                  <a:pt x="2002" y="1"/>
                </a:moveTo>
                <a:cubicBezTo>
                  <a:pt x="887" y="1"/>
                  <a:pt x="1" y="919"/>
                  <a:pt x="1" y="2034"/>
                </a:cubicBezTo>
                <a:cubicBezTo>
                  <a:pt x="1" y="3148"/>
                  <a:pt x="887" y="4067"/>
                  <a:pt x="2002" y="4067"/>
                </a:cubicBezTo>
                <a:lnTo>
                  <a:pt x="19511" y="4067"/>
                </a:lnTo>
                <a:cubicBezTo>
                  <a:pt x="20626" y="4067"/>
                  <a:pt x="21510" y="3148"/>
                  <a:pt x="21510" y="2034"/>
                </a:cubicBezTo>
                <a:cubicBezTo>
                  <a:pt x="21510" y="919"/>
                  <a:pt x="20626" y="1"/>
                  <a:pt x="19511" y="1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878;p42">
            <a:extLst>
              <a:ext uri="{FF2B5EF4-FFF2-40B4-BE49-F238E27FC236}">
                <a16:creationId xmlns:a16="http://schemas.microsoft.com/office/drawing/2014/main" id="{700B6498-0FC6-EFF6-61F0-2688ABB921E7}"/>
              </a:ext>
            </a:extLst>
          </p:cNvPr>
          <p:cNvSpPr txBox="1">
            <a:spLocks noGrp="1"/>
          </p:cNvSpPr>
          <p:nvPr/>
        </p:nvSpPr>
        <p:spPr>
          <a:xfrm>
            <a:off x="1399086" y="1862061"/>
            <a:ext cx="8397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Dra. Mercury</a:t>
            </a:r>
            <a:endParaRPr sz="4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5" name="Google Shape;879;p42">
            <a:extLst>
              <a:ext uri="{FF2B5EF4-FFF2-40B4-BE49-F238E27FC236}">
                <a16:creationId xmlns:a16="http://schemas.microsoft.com/office/drawing/2014/main" id="{D11C07CD-219F-A822-EC50-40A5BB32C2D7}"/>
              </a:ext>
            </a:extLst>
          </p:cNvPr>
          <p:cNvSpPr txBox="1">
            <a:spLocks noGrp="1"/>
          </p:cNvSpPr>
          <p:nvPr/>
        </p:nvSpPr>
        <p:spPr>
          <a:xfrm>
            <a:off x="1399086" y="1994999"/>
            <a:ext cx="9525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 b="1" dirty="0"/>
              <a:t>Jupiter </a:t>
            </a:r>
            <a:r>
              <a:rPr lang="en" sz="300" dirty="0"/>
              <a:t>is a gas giant and the biggest planet in the Solar System. It's the fourth-brightest object in the night sky. It was named after the Roman god of the skies and lightning</a:t>
            </a:r>
            <a:endParaRPr sz="300" dirty="0"/>
          </a:p>
        </p:txBody>
      </p:sp>
      <p:sp>
        <p:nvSpPr>
          <p:cNvPr id="606" name="Google Shape;880;p42">
            <a:extLst>
              <a:ext uri="{FF2B5EF4-FFF2-40B4-BE49-F238E27FC236}">
                <a16:creationId xmlns:a16="http://schemas.microsoft.com/office/drawing/2014/main" id="{1727ECB1-C627-F3B2-C2C7-48E488F80525}"/>
              </a:ext>
            </a:extLst>
          </p:cNvPr>
          <p:cNvSpPr txBox="1">
            <a:spLocks noGrp="1"/>
          </p:cNvSpPr>
          <p:nvPr/>
        </p:nvSpPr>
        <p:spPr>
          <a:xfrm>
            <a:off x="1509076" y="2329225"/>
            <a:ext cx="688800" cy="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 dirty="0"/>
              <a:t>Make an appointment</a:t>
            </a:r>
            <a:endParaRPr sz="300" dirty="0"/>
          </a:p>
        </p:txBody>
      </p:sp>
      <p:sp>
        <p:nvSpPr>
          <p:cNvPr id="607" name="Google Shape;881;p42">
            <a:extLst>
              <a:ext uri="{FF2B5EF4-FFF2-40B4-BE49-F238E27FC236}">
                <a16:creationId xmlns:a16="http://schemas.microsoft.com/office/drawing/2014/main" id="{A981903D-C7CF-2D4D-B6C8-C01DFF1ECCF8}"/>
              </a:ext>
            </a:extLst>
          </p:cNvPr>
          <p:cNvSpPr txBox="1">
            <a:spLocks noGrp="1"/>
          </p:cNvSpPr>
          <p:nvPr/>
        </p:nvSpPr>
        <p:spPr>
          <a:xfrm>
            <a:off x="1705117" y="2712000"/>
            <a:ext cx="296700" cy="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 dirty="0">
                <a:solidFill>
                  <a:schemeClr val="accent1"/>
                </a:solidFill>
              </a:rPr>
              <a:t>OK</a:t>
            </a:r>
            <a:endParaRPr sz="500" b="1" dirty="0">
              <a:solidFill>
                <a:schemeClr val="accent1"/>
              </a:solidFill>
            </a:endParaRPr>
          </a:p>
        </p:txBody>
      </p:sp>
      <p:sp>
        <p:nvSpPr>
          <p:cNvPr id="608" name="Google Shape;882;p42">
            <a:extLst>
              <a:ext uri="{FF2B5EF4-FFF2-40B4-BE49-F238E27FC236}">
                <a16:creationId xmlns:a16="http://schemas.microsoft.com/office/drawing/2014/main" id="{15C776C6-E48C-B648-0620-AE4AC8A1F478}"/>
              </a:ext>
            </a:extLst>
          </p:cNvPr>
          <p:cNvSpPr txBox="1">
            <a:spLocks noGrp="1"/>
          </p:cNvSpPr>
          <p:nvPr/>
        </p:nvSpPr>
        <p:spPr>
          <a:xfrm>
            <a:off x="1460636" y="2425925"/>
            <a:ext cx="312900" cy="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 b="1" dirty="0"/>
              <a:t>Day</a:t>
            </a:r>
            <a:endParaRPr sz="300" dirty="0"/>
          </a:p>
        </p:txBody>
      </p:sp>
      <p:sp>
        <p:nvSpPr>
          <p:cNvPr id="609" name="Google Shape;883;p42">
            <a:extLst>
              <a:ext uri="{FF2B5EF4-FFF2-40B4-BE49-F238E27FC236}">
                <a16:creationId xmlns:a16="http://schemas.microsoft.com/office/drawing/2014/main" id="{689DE8B6-2590-925D-233E-96708E95FA74}"/>
              </a:ext>
            </a:extLst>
          </p:cNvPr>
          <p:cNvSpPr txBox="1">
            <a:spLocks noGrp="1"/>
          </p:cNvSpPr>
          <p:nvPr/>
        </p:nvSpPr>
        <p:spPr>
          <a:xfrm>
            <a:off x="1697406" y="2425925"/>
            <a:ext cx="312900" cy="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 b="1" dirty="0"/>
              <a:t>Month</a:t>
            </a:r>
            <a:endParaRPr sz="300" dirty="0"/>
          </a:p>
        </p:txBody>
      </p:sp>
      <p:sp>
        <p:nvSpPr>
          <p:cNvPr id="610" name="Google Shape;884;p42">
            <a:extLst>
              <a:ext uri="{FF2B5EF4-FFF2-40B4-BE49-F238E27FC236}">
                <a16:creationId xmlns:a16="http://schemas.microsoft.com/office/drawing/2014/main" id="{066229ED-CE30-CC04-3C96-05984FADDD97}"/>
              </a:ext>
            </a:extLst>
          </p:cNvPr>
          <p:cNvSpPr txBox="1">
            <a:spLocks noGrp="1"/>
          </p:cNvSpPr>
          <p:nvPr/>
        </p:nvSpPr>
        <p:spPr>
          <a:xfrm>
            <a:off x="1934175" y="2425925"/>
            <a:ext cx="312900" cy="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 b="1" dirty="0"/>
              <a:t>Hour</a:t>
            </a:r>
            <a:endParaRPr sz="300" dirty="0"/>
          </a:p>
        </p:txBody>
      </p:sp>
      <p:sp>
        <p:nvSpPr>
          <p:cNvPr id="611" name="Google Shape;885;p42">
            <a:extLst>
              <a:ext uri="{FF2B5EF4-FFF2-40B4-BE49-F238E27FC236}">
                <a16:creationId xmlns:a16="http://schemas.microsoft.com/office/drawing/2014/main" id="{22825E41-BF23-FAED-D26D-171B12272EE1}"/>
              </a:ext>
            </a:extLst>
          </p:cNvPr>
          <p:cNvSpPr txBox="1">
            <a:spLocks noGrp="1"/>
          </p:cNvSpPr>
          <p:nvPr/>
        </p:nvSpPr>
        <p:spPr>
          <a:xfrm>
            <a:off x="1485881" y="2497182"/>
            <a:ext cx="2967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2" name="Google Shape;886;p42">
            <a:extLst>
              <a:ext uri="{FF2B5EF4-FFF2-40B4-BE49-F238E27FC236}">
                <a16:creationId xmlns:a16="http://schemas.microsoft.com/office/drawing/2014/main" id="{E6046E68-60A3-09E8-FD12-EA84BD4D5D24}"/>
              </a:ext>
            </a:extLst>
          </p:cNvPr>
          <p:cNvSpPr txBox="1">
            <a:spLocks noGrp="1"/>
          </p:cNvSpPr>
          <p:nvPr/>
        </p:nvSpPr>
        <p:spPr>
          <a:xfrm>
            <a:off x="1705908" y="2497182"/>
            <a:ext cx="2967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  <a:endParaRPr sz="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3" name="Google Shape;887;p42">
            <a:extLst>
              <a:ext uri="{FF2B5EF4-FFF2-40B4-BE49-F238E27FC236}">
                <a16:creationId xmlns:a16="http://schemas.microsoft.com/office/drawing/2014/main" id="{13CF4B17-E562-3C6A-6235-240CD91AE0BA}"/>
              </a:ext>
            </a:extLst>
          </p:cNvPr>
          <p:cNvSpPr txBox="1">
            <a:spLocks noGrp="1"/>
          </p:cNvSpPr>
          <p:nvPr/>
        </p:nvSpPr>
        <p:spPr>
          <a:xfrm>
            <a:off x="1928421" y="2497175"/>
            <a:ext cx="3483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9:10</a:t>
            </a:r>
            <a:endParaRPr sz="6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14" name="Google Shape;888;p42">
            <a:extLst>
              <a:ext uri="{FF2B5EF4-FFF2-40B4-BE49-F238E27FC236}">
                <a16:creationId xmlns:a16="http://schemas.microsoft.com/office/drawing/2014/main" id="{68AB3AB4-0860-1EDC-C6A1-7948E830D549}"/>
              </a:ext>
            </a:extLst>
          </p:cNvPr>
          <p:cNvGrpSpPr/>
          <p:nvPr/>
        </p:nvGrpSpPr>
        <p:grpSpPr>
          <a:xfrm>
            <a:off x="488715" y="2494245"/>
            <a:ext cx="1831395" cy="2367309"/>
            <a:chOff x="657355" y="2494266"/>
            <a:chExt cx="845950" cy="1093500"/>
          </a:xfrm>
        </p:grpSpPr>
        <p:sp>
          <p:nvSpPr>
            <p:cNvPr id="615" name="Google Shape;889;p42">
              <a:extLst>
                <a:ext uri="{FF2B5EF4-FFF2-40B4-BE49-F238E27FC236}">
                  <a16:creationId xmlns:a16="http://schemas.microsoft.com/office/drawing/2014/main" id="{BB322C9A-9617-E39B-0BE0-11812525958B}"/>
                </a:ext>
              </a:extLst>
            </p:cNvPr>
            <p:cNvSpPr/>
            <p:nvPr/>
          </p:nvSpPr>
          <p:spPr>
            <a:xfrm>
              <a:off x="1395080" y="3063141"/>
              <a:ext cx="97600" cy="68875"/>
            </a:xfrm>
            <a:custGeom>
              <a:avLst/>
              <a:gdLst/>
              <a:ahLst/>
              <a:cxnLst/>
              <a:rect l="l" t="t" r="r" b="b"/>
              <a:pathLst>
                <a:path w="3904" h="2755" extrusionOk="0">
                  <a:moveTo>
                    <a:pt x="3510" y="0"/>
                  </a:moveTo>
                  <a:cubicBezTo>
                    <a:pt x="3445" y="66"/>
                    <a:pt x="1084" y="1149"/>
                    <a:pt x="722" y="1508"/>
                  </a:cubicBezTo>
                  <a:cubicBezTo>
                    <a:pt x="1" y="2230"/>
                    <a:pt x="656" y="2657"/>
                    <a:pt x="1378" y="2754"/>
                  </a:cubicBezTo>
                  <a:cubicBezTo>
                    <a:pt x="1509" y="2657"/>
                    <a:pt x="1609" y="2558"/>
                    <a:pt x="1740" y="2460"/>
                  </a:cubicBezTo>
                  <a:cubicBezTo>
                    <a:pt x="2361" y="2001"/>
                    <a:pt x="3411" y="1443"/>
                    <a:pt x="3904" y="755"/>
                  </a:cubicBezTo>
                  <a:cubicBezTo>
                    <a:pt x="3739" y="493"/>
                    <a:pt x="3642" y="165"/>
                    <a:pt x="3510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890;p42">
              <a:extLst>
                <a:ext uri="{FF2B5EF4-FFF2-40B4-BE49-F238E27FC236}">
                  <a16:creationId xmlns:a16="http://schemas.microsoft.com/office/drawing/2014/main" id="{88EF4C1B-B87F-F89A-6AA3-47A01990EA47}"/>
                </a:ext>
              </a:extLst>
            </p:cNvPr>
            <p:cNvSpPr/>
            <p:nvPr/>
          </p:nvSpPr>
          <p:spPr>
            <a:xfrm>
              <a:off x="1033455" y="2806591"/>
              <a:ext cx="81325" cy="251050"/>
            </a:xfrm>
            <a:custGeom>
              <a:avLst/>
              <a:gdLst/>
              <a:ahLst/>
              <a:cxnLst/>
              <a:rect l="l" t="t" r="r" b="b"/>
              <a:pathLst>
                <a:path w="3253" h="10042" extrusionOk="0">
                  <a:moveTo>
                    <a:pt x="335" y="1"/>
                  </a:moveTo>
                  <a:lnTo>
                    <a:pt x="236" y="6165"/>
                  </a:lnTo>
                  <a:cubicBezTo>
                    <a:pt x="0" y="7402"/>
                    <a:pt x="851" y="10041"/>
                    <a:pt x="2618" y="10041"/>
                  </a:cubicBezTo>
                  <a:cubicBezTo>
                    <a:pt x="2818" y="10041"/>
                    <a:pt x="3029" y="10007"/>
                    <a:pt x="3252" y="9934"/>
                  </a:cubicBezTo>
                  <a:cubicBezTo>
                    <a:pt x="3252" y="9934"/>
                    <a:pt x="2269" y="3542"/>
                    <a:pt x="1909" y="1968"/>
                  </a:cubicBezTo>
                  <a:cubicBezTo>
                    <a:pt x="1778" y="1344"/>
                    <a:pt x="1547" y="722"/>
                    <a:pt x="991" y="329"/>
                  </a:cubicBezTo>
                  <a:cubicBezTo>
                    <a:pt x="826" y="229"/>
                    <a:pt x="695" y="132"/>
                    <a:pt x="335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891;p42">
              <a:extLst>
                <a:ext uri="{FF2B5EF4-FFF2-40B4-BE49-F238E27FC236}">
                  <a16:creationId xmlns:a16="http://schemas.microsoft.com/office/drawing/2014/main" id="{C379E245-2ACB-9B47-07DD-90EA4C8CB93C}"/>
                </a:ext>
              </a:extLst>
            </p:cNvPr>
            <p:cNvSpPr/>
            <p:nvPr/>
          </p:nvSpPr>
          <p:spPr>
            <a:xfrm>
              <a:off x="657355" y="2494266"/>
              <a:ext cx="845950" cy="1093500"/>
            </a:xfrm>
            <a:custGeom>
              <a:avLst/>
              <a:gdLst/>
              <a:ahLst/>
              <a:cxnLst/>
              <a:rect l="l" t="t" r="r" b="b"/>
              <a:pathLst>
                <a:path w="33838" h="43740" extrusionOk="0">
                  <a:moveTo>
                    <a:pt x="26921" y="0"/>
                  </a:moveTo>
                  <a:cubicBezTo>
                    <a:pt x="24788" y="0"/>
                    <a:pt x="23970" y="4066"/>
                    <a:pt x="22593" y="8625"/>
                  </a:cubicBezTo>
                  <a:cubicBezTo>
                    <a:pt x="21019" y="13871"/>
                    <a:pt x="19411" y="19607"/>
                    <a:pt x="18921" y="20297"/>
                  </a:cubicBezTo>
                  <a:cubicBezTo>
                    <a:pt x="18583" y="20706"/>
                    <a:pt x="17945" y="21151"/>
                    <a:pt x="17344" y="21151"/>
                  </a:cubicBezTo>
                  <a:cubicBezTo>
                    <a:pt x="17127" y="21151"/>
                    <a:pt x="16914" y="21092"/>
                    <a:pt x="16722" y="20953"/>
                  </a:cubicBezTo>
                  <a:cubicBezTo>
                    <a:pt x="16067" y="20460"/>
                    <a:pt x="16625" y="16953"/>
                    <a:pt x="16691" y="15773"/>
                  </a:cubicBezTo>
                  <a:cubicBezTo>
                    <a:pt x="16822" y="14624"/>
                    <a:pt x="16788" y="13018"/>
                    <a:pt x="15576" y="12559"/>
                  </a:cubicBezTo>
                  <a:cubicBezTo>
                    <a:pt x="15150" y="12411"/>
                    <a:pt x="14592" y="12313"/>
                    <a:pt x="14047" y="12313"/>
                  </a:cubicBezTo>
                  <a:cubicBezTo>
                    <a:pt x="13502" y="12313"/>
                    <a:pt x="12969" y="12411"/>
                    <a:pt x="12591" y="12656"/>
                  </a:cubicBezTo>
                  <a:cubicBezTo>
                    <a:pt x="11607" y="13181"/>
                    <a:pt x="11214" y="14230"/>
                    <a:pt x="11017" y="16100"/>
                  </a:cubicBezTo>
                  <a:cubicBezTo>
                    <a:pt x="10908" y="14574"/>
                    <a:pt x="9621" y="14000"/>
                    <a:pt x="8550" y="14000"/>
                  </a:cubicBezTo>
                  <a:cubicBezTo>
                    <a:pt x="8332" y="14000"/>
                    <a:pt x="8123" y="14023"/>
                    <a:pt x="7935" y="14068"/>
                  </a:cubicBezTo>
                  <a:cubicBezTo>
                    <a:pt x="6461" y="14395"/>
                    <a:pt x="5740" y="15345"/>
                    <a:pt x="5543" y="17871"/>
                  </a:cubicBezTo>
                  <a:cubicBezTo>
                    <a:pt x="5325" y="16937"/>
                    <a:pt x="4458" y="16469"/>
                    <a:pt x="3554" y="16469"/>
                  </a:cubicBezTo>
                  <a:cubicBezTo>
                    <a:pt x="2552" y="16469"/>
                    <a:pt x="1506" y="17044"/>
                    <a:pt x="1246" y="18199"/>
                  </a:cubicBezTo>
                  <a:cubicBezTo>
                    <a:pt x="756" y="20198"/>
                    <a:pt x="1" y="43543"/>
                    <a:pt x="1" y="43543"/>
                  </a:cubicBezTo>
                  <a:lnTo>
                    <a:pt x="21772" y="43739"/>
                  </a:lnTo>
                  <a:cubicBezTo>
                    <a:pt x="23052" y="42069"/>
                    <a:pt x="23773" y="39280"/>
                    <a:pt x="24329" y="37216"/>
                  </a:cubicBezTo>
                  <a:cubicBezTo>
                    <a:pt x="25182" y="34134"/>
                    <a:pt x="27511" y="31839"/>
                    <a:pt x="27708" y="31018"/>
                  </a:cubicBezTo>
                  <a:cubicBezTo>
                    <a:pt x="28167" y="28919"/>
                    <a:pt x="29609" y="26690"/>
                    <a:pt x="30887" y="25509"/>
                  </a:cubicBezTo>
                  <a:cubicBezTo>
                    <a:pt x="30165" y="25412"/>
                    <a:pt x="29510" y="24985"/>
                    <a:pt x="30231" y="24263"/>
                  </a:cubicBezTo>
                  <a:cubicBezTo>
                    <a:pt x="30593" y="23904"/>
                    <a:pt x="32954" y="22821"/>
                    <a:pt x="33019" y="22755"/>
                  </a:cubicBezTo>
                  <a:cubicBezTo>
                    <a:pt x="33151" y="22920"/>
                    <a:pt x="33248" y="23248"/>
                    <a:pt x="33413" y="23510"/>
                  </a:cubicBezTo>
                  <a:cubicBezTo>
                    <a:pt x="33741" y="23051"/>
                    <a:pt x="33838" y="22527"/>
                    <a:pt x="33510" y="21937"/>
                  </a:cubicBezTo>
                  <a:cubicBezTo>
                    <a:pt x="32971" y="21058"/>
                    <a:pt x="32107" y="20719"/>
                    <a:pt x="31133" y="20719"/>
                  </a:cubicBezTo>
                  <a:cubicBezTo>
                    <a:pt x="29088" y="20719"/>
                    <a:pt x="26554" y="22213"/>
                    <a:pt x="25510" y="23345"/>
                  </a:cubicBezTo>
                  <a:cubicBezTo>
                    <a:pt x="24592" y="24394"/>
                    <a:pt x="24198" y="25609"/>
                    <a:pt x="23445" y="26821"/>
                  </a:cubicBezTo>
                  <a:cubicBezTo>
                    <a:pt x="23183" y="26199"/>
                    <a:pt x="28133" y="8362"/>
                    <a:pt x="28592" y="6820"/>
                  </a:cubicBezTo>
                  <a:cubicBezTo>
                    <a:pt x="29838" y="2657"/>
                    <a:pt x="30200" y="0"/>
                    <a:pt x="26921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892;p42">
              <a:extLst>
                <a:ext uri="{FF2B5EF4-FFF2-40B4-BE49-F238E27FC236}">
                  <a16:creationId xmlns:a16="http://schemas.microsoft.com/office/drawing/2014/main" id="{44F9650A-73C3-F31C-9986-68743FBD10E4}"/>
                </a:ext>
              </a:extLst>
            </p:cNvPr>
            <p:cNvSpPr/>
            <p:nvPr/>
          </p:nvSpPr>
          <p:spPr>
            <a:xfrm>
              <a:off x="1285255" y="2519541"/>
              <a:ext cx="97600" cy="119925"/>
            </a:xfrm>
            <a:custGeom>
              <a:avLst/>
              <a:gdLst/>
              <a:ahLst/>
              <a:cxnLst/>
              <a:rect l="l" t="t" r="r" b="b"/>
              <a:pathLst>
                <a:path w="3904" h="4797" extrusionOk="0">
                  <a:moveTo>
                    <a:pt x="1415" y="1"/>
                  </a:moveTo>
                  <a:cubicBezTo>
                    <a:pt x="1252" y="1"/>
                    <a:pt x="1100" y="11"/>
                    <a:pt x="1018" y="38"/>
                  </a:cubicBezTo>
                  <a:cubicBezTo>
                    <a:pt x="131" y="432"/>
                    <a:pt x="0" y="3155"/>
                    <a:pt x="165" y="3711"/>
                  </a:cubicBezTo>
                  <a:cubicBezTo>
                    <a:pt x="297" y="4301"/>
                    <a:pt x="756" y="4563"/>
                    <a:pt x="1083" y="4694"/>
                  </a:cubicBezTo>
                  <a:cubicBezTo>
                    <a:pt x="1290" y="4761"/>
                    <a:pt x="1483" y="4796"/>
                    <a:pt x="1664" y="4796"/>
                  </a:cubicBezTo>
                  <a:cubicBezTo>
                    <a:pt x="2376" y="4796"/>
                    <a:pt x="2915" y="4251"/>
                    <a:pt x="3410" y="2892"/>
                  </a:cubicBezTo>
                  <a:cubicBezTo>
                    <a:pt x="3575" y="2433"/>
                    <a:pt x="3738" y="1843"/>
                    <a:pt x="3804" y="1350"/>
                  </a:cubicBezTo>
                  <a:cubicBezTo>
                    <a:pt x="3903" y="825"/>
                    <a:pt x="3444" y="597"/>
                    <a:pt x="2985" y="366"/>
                  </a:cubicBezTo>
                  <a:cubicBezTo>
                    <a:pt x="2689" y="204"/>
                    <a:pt x="2361" y="72"/>
                    <a:pt x="2002" y="38"/>
                  </a:cubicBezTo>
                  <a:cubicBezTo>
                    <a:pt x="1887" y="20"/>
                    <a:pt x="1640" y="1"/>
                    <a:pt x="1415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893;p42">
              <a:extLst>
                <a:ext uri="{FF2B5EF4-FFF2-40B4-BE49-F238E27FC236}">
                  <a16:creationId xmlns:a16="http://schemas.microsoft.com/office/drawing/2014/main" id="{7B56E761-B7E9-45A0-3087-63E69B81F2D0}"/>
                </a:ext>
              </a:extLst>
            </p:cNvPr>
            <p:cNvSpPr/>
            <p:nvPr/>
          </p:nvSpPr>
          <p:spPr>
            <a:xfrm>
              <a:off x="1222155" y="3111516"/>
              <a:ext cx="31175" cy="192625"/>
            </a:xfrm>
            <a:custGeom>
              <a:avLst/>
              <a:gdLst/>
              <a:ahLst/>
              <a:cxnLst/>
              <a:rect l="l" t="t" r="r" b="b"/>
              <a:pathLst>
                <a:path w="1247" h="7705" extrusionOk="0">
                  <a:moveTo>
                    <a:pt x="1247" y="1"/>
                  </a:moveTo>
                  <a:cubicBezTo>
                    <a:pt x="1016" y="623"/>
                    <a:pt x="853" y="1247"/>
                    <a:pt x="688" y="1903"/>
                  </a:cubicBezTo>
                  <a:cubicBezTo>
                    <a:pt x="525" y="2524"/>
                    <a:pt x="295" y="3180"/>
                    <a:pt x="329" y="3870"/>
                  </a:cubicBezTo>
                  <a:cubicBezTo>
                    <a:pt x="329" y="3967"/>
                    <a:pt x="360" y="4067"/>
                    <a:pt x="360" y="4132"/>
                  </a:cubicBezTo>
                  <a:cubicBezTo>
                    <a:pt x="360" y="4229"/>
                    <a:pt x="394" y="4329"/>
                    <a:pt x="394" y="4394"/>
                  </a:cubicBezTo>
                  <a:cubicBezTo>
                    <a:pt x="426" y="4557"/>
                    <a:pt x="460" y="4688"/>
                    <a:pt x="460" y="4854"/>
                  </a:cubicBezTo>
                  <a:cubicBezTo>
                    <a:pt x="491" y="5181"/>
                    <a:pt x="491" y="5509"/>
                    <a:pt x="460" y="5803"/>
                  </a:cubicBezTo>
                  <a:cubicBezTo>
                    <a:pt x="426" y="6459"/>
                    <a:pt x="263" y="7083"/>
                    <a:pt x="1" y="7705"/>
                  </a:cubicBezTo>
                  <a:cubicBezTo>
                    <a:pt x="426" y="7180"/>
                    <a:pt x="688" y="6524"/>
                    <a:pt x="788" y="5869"/>
                  </a:cubicBezTo>
                  <a:cubicBezTo>
                    <a:pt x="853" y="5509"/>
                    <a:pt x="853" y="5181"/>
                    <a:pt x="853" y="4819"/>
                  </a:cubicBezTo>
                  <a:cubicBezTo>
                    <a:pt x="853" y="4657"/>
                    <a:pt x="819" y="4492"/>
                    <a:pt x="788" y="4329"/>
                  </a:cubicBezTo>
                  <a:cubicBezTo>
                    <a:pt x="754" y="4164"/>
                    <a:pt x="754" y="4001"/>
                    <a:pt x="722" y="3870"/>
                  </a:cubicBezTo>
                  <a:cubicBezTo>
                    <a:pt x="688" y="3246"/>
                    <a:pt x="853" y="2624"/>
                    <a:pt x="984" y="1968"/>
                  </a:cubicBezTo>
                  <a:cubicBezTo>
                    <a:pt x="1081" y="1278"/>
                    <a:pt x="1147" y="657"/>
                    <a:pt x="1247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894;p42">
              <a:extLst>
                <a:ext uri="{FF2B5EF4-FFF2-40B4-BE49-F238E27FC236}">
                  <a16:creationId xmlns:a16="http://schemas.microsoft.com/office/drawing/2014/main" id="{3A833602-BD9B-EB52-D3B0-6D7BC8C8DB02}"/>
                </a:ext>
              </a:extLst>
            </p:cNvPr>
            <p:cNvSpPr/>
            <p:nvPr/>
          </p:nvSpPr>
          <p:spPr>
            <a:xfrm>
              <a:off x="780305" y="2871316"/>
              <a:ext cx="34450" cy="237750"/>
            </a:xfrm>
            <a:custGeom>
              <a:avLst/>
              <a:gdLst/>
              <a:ahLst/>
              <a:cxnLst/>
              <a:rect l="l" t="t" r="r" b="b"/>
              <a:pathLst>
                <a:path w="1378" h="9510" extrusionOk="0">
                  <a:moveTo>
                    <a:pt x="1378" y="1"/>
                  </a:moveTo>
                  <a:lnTo>
                    <a:pt x="1378" y="1"/>
                  </a:lnTo>
                  <a:cubicBezTo>
                    <a:pt x="1281" y="166"/>
                    <a:pt x="1181" y="329"/>
                    <a:pt x="1084" y="525"/>
                  </a:cubicBezTo>
                  <a:cubicBezTo>
                    <a:pt x="984" y="722"/>
                    <a:pt x="919" y="887"/>
                    <a:pt x="853" y="1084"/>
                  </a:cubicBezTo>
                  <a:cubicBezTo>
                    <a:pt x="788" y="1281"/>
                    <a:pt x="722" y="1477"/>
                    <a:pt x="691" y="1674"/>
                  </a:cubicBezTo>
                  <a:cubicBezTo>
                    <a:pt x="656" y="1771"/>
                    <a:pt x="625" y="1871"/>
                    <a:pt x="625" y="1968"/>
                  </a:cubicBezTo>
                  <a:cubicBezTo>
                    <a:pt x="591" y="2068"/>
                    <a:pt x="559" y="2165"/>
                    <a:pt x="559" y="2264"/>
                  </a:cubicBezTo>
                  <a:cubicBezTo>
                    <a:pt x="460" y="2658"/>
                    <a:pt x="428" y="3083"/>
                    <a:pt x="363" y="3476"/>
                  </a:cubicBezTo>
                  <a:cubicBezTo>
                    <a:pt x="297" y="3870"/>
                    <a:pt x="263" y="4263"/>
                    <a:pt x="197" y="4657"/>
                  </a:cubicBezTo>
                  <a:cubicBezTo>
                    <a:pt x="100" y="5478"/>
                    <a:pt x="35" y="6264"/>
                    <a:pt x="35" y="7083"/>
                  </a:cubicBezTo>
                  <a:cubicBezTo>
                    <a:pt x="1" y="7870"/>
                    <a:pt x="35" y="8691"/>
                    <a:pt x="132" y="9509"/>
                  </a:cubicBezTo>
                  <a:lnTo>
                    <a:pt x="363" y="7083"/>
                  </a:lnTo>
                  <a:cubicBezTo>
                    <a:pt x="428" y="6296"/>
                    <a:pt x="525" y="5509"/>
                    <a:pt x="591" y="4722"/>
                  </a:cubicBezTo>
                  <a:lnTo>
                    <a:pt x="722" y="3510"/>
                  </a:lnTo>
                  <a:cubicBezTo>
                    <a:pt x="788" y="3117"/>
                    <a:pt x="788" y="2723"/>
                    <a:pt x="822" y="2330"/>
                  </a:cubicBezTo>
                  <a:lnTo>
                    <a:pt x="853" y="2034"/>
                  </a:lnTo>
                  <a:lnTo>
                    <a:pt x="919" y="1706"/>
                  </a:lnTo>
                  <a:cubicBezTo>
                    <a:pt x="953" y="1543"/>
                    <a:pt x="984" y="1346"/>
                    <a:pt x="1018" y="1150"/>
                  </a:cubicBezTo>
                  <a:cubicBezTo>
                    <a:pt x="1116" y="756"/>
                    <a:pt x="1215" y="363"/>
                    <a:pt x="1378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895;p42">
              <a:extLst>
                <a:ext uri="{FF2B5EF4-FFF2-40B4-BE49-F238E27FC236}">
                  <a16:creationId xmlns:a16="http://schemas.microsoft.com/office/drawing/2014/main" id="{8965A6D1-ECF2-4BE0-5887-6CBE7C3561BB}"/>
                </a:ext>
              </a:extLst>
            </p:cNvPr>
            <p:cNvSpPr/>
            <p:nvPr/>
          </p:nvSpPr>
          <p:spPr>
            <a:xfrm>
              <a:off x="913955" y="2828691"/>
              <a:ext cx="37725" cy="247575"/>
            </a:xfrm>
            <a:custGeom>
              <a:avLst/>
              <a:gdLst/>
              <a:ahLst/>
              <a:cxnLst/>
              <a:rect l="l" t="t" r="r" b="b"/>
              <a:pathLst>
                <a:path w="1509" h="9903" extrusionOk="0">
                  <a:moveTo>
                    <a:pt x="1509" y="1"/>
                  </a:moveTo>
                  <a:lnTo>
                    <a:pt x="1509" y="1"/>
                  </a:lnTo>
                  <a:cubicBezTo>
                    <a:pt x="1081" y="722"/>
                    <a:pt x="819" y="1543"/>
                    <a:pt x="688" y="2396"/>
                  </a:cubicBezTo>
                  <a:cubicBezTo>
                    <a:pt x="557" y="3214"/>
                    <a:pt x="460" y="4035"/>
                    <a:pt x="328" y="4887"/>
                  </a:cubicBezTo>
                  <a:cubicBezTo>
                    <a:pt x="229" y="5706"/>
                    <a:pt x="132" y="6558"/>
                    <a:pt x="66" y="7379"/>
                  </a:cubicBezTo>
                  <a:cubicBezTo>
                    <a:pt x="0" y="8232"/>
                    <a:pt x="0" y="9084"/>
                    <a:pt x="0" y="9903"/>
                  </a:cubicBezTo>
                  <a:cubicBezTo>
                    <a:pt x="163" y="9084"/>
                    <a:pt x="263" y="8263"/>
                    <a:pt x="394" y="7411"/>
                  </a:cubicBezTo>
                  <a:cubicBezTo>
                    <a:pt x="525" y="6592"/>
                    <a:pt x="622" y="5771"/>
                    <a:pt x="753" y="4919"/>
                  </a:cubicBezTo>
                  <a:cubicBezTo>
                    <a:pt x="787" y="4525"/>
                    <a:pt x="853" y="4100"/>
                    <a:pt x="884" y="3673"/>
                  </a:cubicBezTo>
                  <a:lnTo>
                    <a:pt x="984" y="2427"/>
                  </a:lnTo>
                  <a:cubicBezTo>
                    <a:pt x="1081" y="1609"/>
                    <a:pt x="1212" y="788"/>
                    <a:pt x="1509" y="1"/>
                  </a:cubicBezTo>
                  <a:close/>
                </a:path>
              </a:pathLst>
            </a:custGeom>
            <a:solidFill>
              <a:srgbClr val="C9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896;p42">
              <a:extLst>
                <a:ext uri="{FF2B5EF4-FFF2-40B4-BE49-F238E27FC236}">
                  <a16:creationId xmlns:a16="http://schemas.microsoft.com/office/drawing/2014/main" id="{1B7FB7C2-10A7-2E0F-CF59-7E58CE208C1C}"/>
                </a:ext>
              </a:extLst>
            </p:cNvPr>
            <p:cNvSpPr/>
            <p:nvPr/>
          </p:nvSpPr>
          <p:spPr>
            <a:xfrm>
              <a:off x="707380" y="2914791"/>
              <a:ext cx="71325" cy="23775"/>
            </a:xfrm>
            <a:custGeom>
              <a:avLst/>
              <a:gdLst/>
              <a:ahLst/>
              <a:cxnLst/>
              <a:rect l="l" t="t" r="r" b="b"/>
              <a:pathLst>
                <a:path w="2853" h="951" extrusionOk="0">
                  <a:moveTo>
                    <a:pt x="1444" y="1"/>
                  </a:moveTo>
                  <a:cubicBezTo>
                    <a:pt x="1116" y="1"/>
                    <a:pt x="819" y="98"/>
                    <a:pt x="557" y="263"/>
                  </a:cubicBezTo>
                  <a:cubicBezTo>
                    <a:pt x="295" y="426"/>
                    <a:pt x="98" y="656"/>
                    <a:pt x="1" y="950"/>
                  </a:cubicBezTo>
                  <a:cubicBezTo>
                    <a:pt x="229" y="754"/>
                    <a:pt x="460" y="622"/>
                    <a:pt x="688" y="525"/>
                  </a:cubicBezTo>
                  <a:cubicBezTo>
                    <a:pt x="878" y="471"/>
                    <a:pt x="1089" y="418"/>
                    <a:pt x="1304" y="418"/>
                  </a:cubicBezTo>
                  <a:cubicBezTo>
                    <a:pt x="1350" y="418"/>
                    <a:pt x="1397" y="420"/>
                    <a:pt x="1444" y="426"/>
                  </a:cubicBezTo>
                  <a:cubicBezTo>
                    <a:pt x="1672" y="426"/>
                    <a:pt x="1934" y="460"/>
                    <a:pt x="2165" y="525"/>
                  </a:cubicBezTo>
                  <a:cubicBezTo>
                    <a:pt x="2427" y="622"/>
                    <a:pt x="2655" y="722"/>
                    <a:pt x="2852" y="950"/>
                  </a:cubicBezTo>
                  <a:cubicBezTo>
                    <a:pt x="2821" y="656"/>
                    <a:pt x="2558" y="394"/>
                    <a:pt x="2328" y="263"/>
                  </a:cubicBezTo>
                  <a:cubicBezTo>
                    <a:pt x="2034" y="98"/>
                    <a:pt x="1737" y="1"/>
                    <a:pt x="1444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897;p42">
              <a:extLst>
                <a:ext uri="{FF2B5EF4-FFF2-40B4-BE49-F238E27FC236}">
                  <a16:creationId xmlns:a16="http://schemas.microsoft.com/office/drawing/2014/main" id="{BE7D10E2-E955-BEFC-759B-9E7D9ED2741F}"/>
                </a:ext>
              </a:extLst>
            </p:cNvPr>
            <p:cNvSpPr/>
            <p:nvPr/>
          </p:nvSpPr>
          <p:spPr>
            <a:xfrm>
              <a:off x="825430" y="2858216"/>
              <a:ext cx="88550" cy="27875"/>
            </a:xfrm>
            <a:custGeom>
              <a:avLst/>
              <a:gdLst/>
              <a:ahLst/>
              <a:cxnLst/>
              <a:rect l="l" t="t" r="r" b="b"/>
              <a:pathLst>
                <a:path w="3542" h="1115" extrusionOk="0">
                  <a:moveTo>
                    <a:pt x="1802" y="0"/>
                  </a:moveTo>
                  <a:cubicBezTo>
                    <a:pt x="1409" y="0"/>
                    <a:pt x="1015" y="100"/>
                    <a:pt x="722" y="296"/>
                  </a:cubicBezTo>
                  <a:cubicBezTo>
                    <a:pt x="394" y="493"/>
                    <a:pt x="132" y="787"/>
                    <a:pt x="0" y="1115"/>
                  </a:cubicBezTo>
                  <a:cubicBezTo>
                    <a:pt x="263" y="887"/>
                    <a:pt x="556" y="690"/>
                    <a:pt x="853" y="590"/>
                  </a:cubicBezTo>
                  <a:cubicBezTo>
                    <a:pt x="1147" y="459"/>
                    <a:pt x="1475" y="393"/>
                    <a:pt x="1771" y="393"/>
                  </a:cubicBezTo>
                  <a:cubicBezTo>
                    <a:pt x="2099" y="393"/>
                    <a:pt x="2427" y="459"/>
                    <a:pt x="2720" y="559"/>
                  </a:cubicBezTo>
                  <a:cubicBezTo>
                    <a:pt x="3017" y="690"/>
                    <a:pt x="3311" y="853"/>
                    <a:pt x="3541" y="1115"/>
                  </a:cubicBezTo>
                  <a:cubicBezTo>
                    <a:pt x="3476" y="755"/>
                    <a:pt x="3179" y="459"/>
                    <a:pt x="2852" y="296"/>
                  </a:cubicBezTo>
                  <a:cubicBezTo>
                    <a:pt x="2524" y="100"/>
                    <a:pt x="2164" y="0"/>
                    <a:pt x="1802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898;p42">
              <a:extLst>
                <a:ext uri="{FF2B5EF4-FFF2-40B4-BE49-F238E27FC236}">
                  <a16:creationId xmlns:a16="http://schemas.microsoft.com/office/drawing/2014/main" id="{AED0E0E4-1FA4-0823-7601-6873D3C07A42}"/>
                </a:ext>
              </a:extLst>
            </p:cNvPr>
            <p:cNvSpPr/>
            <p:nvPr/>
          </p:nvSpPr>
          <p:spPr>
            <a:xfrm>
              <a:off x="960655" y="2818866"/>
              <a:ext cx="101650" cy="32025"/>
            </a:xfrm>
            <a:custGeom>
              <a:avLst/>
              <a:gdLst/>
              <a:ahLst/>
              <a:cxnLst/>
              <a:rect l="l" t="t" r="r" b="b"/>
              <a:pathLst>
                <a:path w="4066" h="1281" extrusionOk="0">
                  <a:moveTo>
                    <a:pt x="2033" y="0"/>
                  </a:moveTo>
                  <a:cubicBezTo>
                    <a:pt x="1608" y="0"/>
                    <a:pt x="1149" y="100"/>
                    <a:pt x="787" y="328"/>
                  </a:cubicBezTo>
                  <a:cubicBezTo>
                    <a:pt x="428" y="559"/>
                    <a:pt x="131" y="918"/>
                    <a:pt x="0" y="1280"/>
                  </a:cubicBezTo>
                  <a:cubicBezTo>
                    <a:pt x="296" y="1018"/>
                    <a:pt x="590" y="756"/>
                    <a:pt x="952" y="624"/>
                  </a:cubicBezTo>
                  <a:cubicBezTo>
                    <a:pt x="1280" y="459"/>
                    <a:pt x="1674" y="394"/>
                    <a:pt x="2033" y="394"/>
                  </a:cubicBezTo>
                  <a:cubicBezTo>
                    <a:pt x="2395" y="394"/>
                    <a:pt x="2788" y="459"/>
                    <a:pt x="3116" y="624"/>
                  </a:cubicBezTo>
                  <a:cubicBezTo>
                    <a:pt x="3476" y="756"/>
                    <a:pt x="3803" y="952"/>
                    <a:pt x="4066" y="1280"/>
                  </a:cubicBezTo>
                  <a:cubicBezTo>
                    <a:pt x="3969" y="887"/>
                    <a:pt x="3641" y="525"/>
                    <a:pt x="3279" y="328"/>
                  </a:cubicBezTo>
                  <a:cubicBezTo>
                    <a:pt x="2885" y="100"/>
                    <a:pt x="2460" y="0"/>
                    <a:pt x="2033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538;p38">
            <a:extLst>
              <a:ext uri="{FF2B5EF4-FFF2-40B4-BE49-F238E27FC236}">
                <a16:creationId xmlns:a16="http://schemas.microsoft.com/office/drawing/2014/main" id="{46D4EFFD-F09E-751D-D8FC-86068F46C132}"/>
              </a:ext>
            </a:extLst>
          </p:cNvPr>
          <p:cNvSpPr txBox="1">
            <a:spLocks noGrp="1"/>
          </p:cNvSpPr>
          <p:nvPr/>
        </p:nvSpPr>
        <p:spPr>
          <a:xfrm>
            <a:off x="4016759" y="2604411"/>
            <a:ext cx="46671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8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dirty="0"/>
              <a:t>Our app will arrange you a video call with your doctor so that you can remotely get your consultation. The Video call would be arranged using our own Agora.io server included with Zoom SDK.</a:t>
            </a:r>
          </a:p>
        </p:txBody>
      </p:sp>
    </p:spTree>
    <p:extLst>
      <p:ext uri="{BB962C8B-B14F-4D97-AF65-F5344CB8AC3E}">
        <p14:creationId xmlns:p14="http://schemas.microsoft.com/office/powerpoint/2010/main" val="8874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38"/>
          <p:cNvGrpSpPr/>
          <p:nvPr/>
        </p:nvGrpSpPr>
        <p:grpSpPr>
          <a:xfrm>
            <a:off x="149584" y="1077212"/>
            <a:ext cx="3475909" cy="3993771"/>
            <a:chOff x="560700" y="1286949"/>
            <a:chExt cx="3110990" cy="3574484"/>
          </a:xfrm>
        </p:grpSpPr>
        <p:sp>
          <p:nvSpPr>
            <p:cNvPr id="519" name="Google Shape;519;p38"/>
            <p:cNvSpPr/>
            <p:nvPr/>
          </p:nvSpPr>
          <p:spPr>
            <a:xfrm flipH="1">
              <a:off x="3387938" y="2650647"/>
              <a:ext cx="205106" cy="247258"/>
            </a:xfrm>
            <a:custGeom>
              <a:avLst/>
              <a:gdLst/>
              <a:ahLst/>
              <a:cxnLst/>
              <a:rect l="l" t="t" r="r" b="b"/>
              <a:pathLst>
                <a:path w="4788" h="5772" extrusionOk="0">
                  <a:moveTo>
                    <a:pt x="4591" y="1"/>
                  </a:moveTo>
                  <a:cubicBezTo>
                    <a:pt x="3148" y="1"/>
                    <a:pt x="1706" y="66"/>
                    <a:pt x="1081" y="1640"/>
                  </a:cubicBezTo>
                  <a:cubicBezTo>
                    <a:pt x="1" y="4297"/>
                    <a:pt x="2493" y="5772"/>
                    <a:pt x="4788" y="5772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 flipH="1">
              <a:off x="3396332" y="2439984"/>
              <a:ext cx="248715" cy="247258"/>
            </a:xfrm>
            <a:custGeom>
              <a:avLst/>
              <a:gdLst/>
              <a:ahLst/>
              <a:cxnLst/>
              <a:rect l="l" t="t" r="r" b="b"/>
              <a:pathLst>
                <a:path w="5806" h="5772" extrusionOk="0">
                  <a:moveTo>
                    <a:pt x="5543" y="1"/>
                  </a:moveTo>
                  <a:cubicBezTo>
                    <a:pt x="3804" y="1"/>
                    <a:pt x="2067" y="66"/>
                    <a:pt x="1312" y="1640"/>
                  </a:cubicBezTo>
                  <a:cubicBezTo>
                    <a:pt x="0" y="4297"/>
                    <a:pt x="3017" y="5771"/>
                    <a:pt x="5805" y="5771"/>
                  </a:cubicBezTo>
                  <a:lnTo>
                    <a:pt x="5543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 flipH="1">
              <a:off x="3406227" y="2211116"/>
              <a:ext cx="247258" cy="247258"/>
            </a:xfrm>
            <a:custGeom>
              <a:avLst/>
              <a:gdLst/>
              <a:ahLst/>
              <a:cxnLst/>
              <a:rect l="l" t="t" r="r" b="b"/>
              <a:pathLst>
                <a:path w="5772" h="5772" extrusionOk="0">
                  <a:moveTo>
                    <a:pt x="5509" y="1"/>
                  </a:moveTo>
                  <a:cubicBezTo>
                    <a:pt x="3804" y="1"/>
                    <a:pt x="2068" y="66"/>
                    <a:pt x="1281" y="1640"/>
                  </a:cubicBezTo>
                  <a:cubicBezTo>
                    <a:pt x="1" y="4263"/>
                    <a:pt x="3017" y="5771"/>
                    <a:pt x="5771" y="5771"/>
                  </a:cubicBezTo>
                  <a:lnTo>
                    <a:pt x="5509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 flipH="1">
              <a:off x="3424432" y="1993385"/>
              <a:ext cx="247258" cy="247215"/>
            </a:xfrm>
            <a:custGeom>
              <a:avLst/>
              <a:gdLst/>
              <a:ahLst/>
              <a:cxnLst/>
              <a:rect l="l" t="t" r="r" b="b"/>
              <a:pathLst>
                <a:path w="5772" h="5771" extrusionOk="0">
                  <a:moveTo>
                    <a:pt x="5509" y="0"/>
                  </a:moveTo>
                  <a:cubicBezTo>
                    <a:pt x="3804" y="0"/>
                    <a:pt x="2065" y="66"/>
                    <a:pt x="1312" y="1639"/>
                  </a:cubicBezTo>
                  <a:cubicBezTo>
                    <a:pt x="1" y="4263"/>
                    <a:pt x="3017" y="5771"/>
                    <a:pt x="5771" y="5771"/>
                  </a:cubicBezTo>
                  <a:lnTo>
                    <a:pt x="5509" y="0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 flipH="1">
              <a:off x="1913164" y="2294045"/>
              <a:ext cx="1036625" cy="1410125"/>
            </a:xfrm>
            <a:custGeom>
              <a:avLst/>
              <a:gdLst/>
              <a:ahLst/>
              <a:cxnLst/>
              <a:rect l="l" t="t" r="r" b="b"/>
              <a:pathLst>
                <a:path w="24199" h="32918" extrusionOk="0">
                  <a:moveTo>
                    <a:pt x="5901" y="0"/>
                  </a:moveTo>
                  <a:cubicBezTo>
                    <a:pt x="4963" y="0"/>
                    <a:pt x="3988" y="144"/>
                    <a:pt x="2983" y="457"/>
                  </a:cubicBezTo>
                  <a:lnTo>
                    <a:pt x="1" y="22162"/>
                  </a:lnTo>
                  <a:cubicBezTo>
                    <a:pt x="1509" y="27705"/>
                    <a:pt x="5081" y="31902"/>
                    <a:pt x="10952" y="32623"/>
                  </a:cubicBezTo>
                  <a:cubicBezTo>
                    <a:pt x="12150" y="32792"/>
                    <a:pt x="13516" y="32918"/>
                    <a:pt x="14902" y="32918"/>
                  </a:cubicBezTo>
                  <a:cubicBezTo>
                    <a:pt x="19436" y="32918"/>
                    <a:pt x="24199" y="31574"/>
                    <a:pt x="24099" y="26000"/>
                  </a:cubicBezTo>
                  <a:cubicBezTo>
                    <a:pt x="23967" y="20426"/>
                    <a:pt x="20098" y="14721"/>
                    <a:pt x="17837" y="9737"/>
                  </a:cubicBezTo>
                  <a:cubicBezTo>
                    <a:pt x="15626" y="4869"/>
                    <a:pt x="11363" y="0"/>
                    <a:pt x="5901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 flipH="1">
              <a:off x="619668" y="3139438"/>
              <a:ext cx="1877867" cy="1705147"/>
            </a:xfrm>
            <a:custGeom>
              <a:avLst/>
              <a:gdLst/>
              <a:ahLst/>
              <a:cxnLst/>
              <a:rect l="l" t="t" r="r" b="b"/>
              <a:pathLst>
                <a:path w="43837" h="39805" extrusionOk="0">
                  <a:moveTo>
                    <a:pt x="10034" y="0"/>
                  </a:moveTo>
                  <a:lnTo>
                    <a:pt x="0" y="9346"/>
                  </a:lnTo>
                  <a:cubicBezTo>
                    <a:pt x="1802" y="11410"/>
                    <a:pt x="17147" y="38068"/>
                    <a:pt x="17968" y="39608"/>
                  </a:cubicBezTo>
                  <a:lnTo>
                    <a:pt x="43837" y="39805"/>
                  </a:lnTo>
                  <a:cubicBezTo>
                    <a:pt x="42166" y="36626"/>
                    <a:pt x="12263" y="1674"/>
                    <a:pt x="10034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 flipH="1">
              <a:off x="560700" y="3647847"/>
              <a:ext cx="1591327" cy="1213586"/>
            </a:xfrm>
            <a:custGeom>
              <a:avLst/>
              <a:gdLst/>
              <a:ahLst/>
              <a:cxnLst/>
              <a:rect l="l" t="t" r="r" b="b"/>
              <a:pathLst>
                <a:path w="37148" h="28330" extrusionOk="0">
                  <a:moveTo>
                    <a:pt x="15245" y="0"/>
                  </a:moveTo>
                  <a:lnTo>
                    <a:pt x="0" y="12560"/>
                  </a:lnTo>
                  <a:lnTo>
                    <a:pt x="8622" y="28329"/>
                  </a:lnTo>
                  <a:lnTo>
                    <a:pt x="37148" y="28329"/>
                  </a:lnTo>
                  <a:cubicBezTo>
                    <a:pt x="37148" y="28329"/>
                    <a:pt x="21312" y="6624"/>
                    <a:pt x="15245" y="0"/>
                  </a:cubicBezTo>
                  <a:close/>
                </a:path>
              </a:pathLst>
            </a:custGeom>
            <a:solidFill>
              <a:srgbClr val="2549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 flipH="1">
              <a:off x="1390704" y="3354770"/>
              <a:ext cx="1038081" cy="901558"/>
            </a:xfrm>
            <a:custGeom>
              <a:avLst/>
              <a:gdLst/>
              <a:ahLst/>
              <a:cxnLst/>
              <a:rect l="l" t="t" r="r" b="b"/>
              <a:pathLst>
                <a:path w="24233" h="21046" extrusionOk="0">
                  <a:moveTo>
                    <a:pt x="17635" y="0"/>
                  </a:moveTo>
                  <a:cubicBezTo>
                    <a:pt x="17205" y="0"/>
                    <a:pt x="16770" y="126"/>
                    <a:pt x="16395" y="384"/>
                  </a:cubicBezTo>
                  <a:lnTo>
                    <a:pt x="1150" y="11367"/>
                  </a:lnTo>
                  <a:cubicBezTo>
                    <a:pt x="197" y="12057"/>
                    <a:pt x="1" y="13369"/>
                    <a:pt x="691" y="14318"/>
                  </a:cubicBezTo>
                  <a:lnTo>
                    <a:pt x="4887" y="20154"/>
                  </a:lnTo>
                  <a:cubicBezTo>
                    <a:pt x="5306" y="20734"/>
                    <a:pt x="5955" y="21045"/>
                    <a:pt x="6614" y="21045"/>
                  </a:cubicBezTo>
                  <a:cubicBezTo>
                    <a:pt x="7038" y="21045"/>
                    <a:pt x="7466" y="20916"/>
                    <a:pt x="7838" y="20648"/>
                  </a:cubicBezTo>
                  <a:lnTo>
                    <a:pt x="23083" y="9662"/>
                  </a:lnTo>
                  <a:cubicBezTo>
                    <a:pt x="24036" y="8975"/>
                    <a:pt x="24232" y="7663"/>
                    <a:pt x="23577" y="6711"/>
                  </a:cubicBezTo>
                  <a:lnTo>
                    <a:pt x="19346" y="875"/>
                  </a:lnTo>
                  <a:cubicBezTo>
                    <a:pt x="18948" y="299"/>
                    <a:pt x="18298" y="0"/>
                    <a:pt x="1763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 flipH="1">
              <a:off x="2482058" y="1286949"/>
              <a:ext cx="1033797" cy="2043649"/>
            </a:xfrm>
            <a:custGeom>
              <a:avLst/>
              <a:gdLst/>
              <a:ahLst/>
              <a:cxnLst/>
              <a:rect l="l" t="t" r="r" b="b"/>
              <a:pathLst>
                <a:path w="24133" h="47707" extrusionOk="0">
                  <a:moveTo>
                    <a:pt x="2396" y="1"/>
                  </a:moveTo>
                  <a:cubicBezTo>
                    <a:pt x="1084" y="1"/>
                    <a:pt x="1" y="1082"/>
                    <a:pt x="1" y="2393"/>
                  </a:cubicBezTo>
                  <a:lnTo>
                    <a:pt x="1" y="45314"/>
                  </a:lnTo>
                  <a:cubicBezTo>
                    <a:pt x="1" y="46626"/>
                    <a:pt x="1084" y="47706"/>
                    <a:pt x="2396" y="47706"/>
                  </a:cubicBezTo>
                  <a:lnTo>
                    <a:pt x="21675" y="47706"/>
                  </a:lnTo>
                  <a:cubicBezTo>
                    <a:pt x="22986" y="47706"/>
                    <a:pt x="24133" y="46626"/>
                    <a:pt x="24133" y="45314"/>
                  </a:cubicBezTo>
                  <a:lnTo>
                    <a:pt x="24133" y="2393"/>
                  </a:lnTo>
                  <a:cubicBezTo>
                    <a:pt x="24133" y="1082"/>
                    <a:pt x="22986" y="1"/>
                    <a:pt x="21675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 flipH="1">
              <a:off x="2525541" y="1395065"/>
              <a:ext cx="939726" cy="1712258"/>
            </a:xfrm>
            <a:custGeom>
              <a:avLst/>
              <a:gdLst/>
              <a:ahLst/>
              <a:cxnLst/>
              <a:rect l="l" t="t" r="r" b="b"/>
              <a:pathLst>
                <a:path w="21937" h="39971" extrusionOk="0">
                  <a:moveTo>
                    <a:pt x="0" y="0"/>
                  </a:moveTo>
                  <a:lnTo>
                    <a:pt x="0" y="39970"/>
                  </a:lnTo>
                  <a:lnTo>
                    <a:pt x="21937" y="39970"/>
                  </a:lnTo>
                  <a:lnTo>
                    <a:pt x="21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 flipH="1">
              <a:off x="3268603" y="1329099"/>
              <a:ext cx="150274" cy="36583"/>
            </a:xfrm>
            <a:custGeom>
              <a:avLst/>
              <a:gdLst/>
              <a:ahLst/>
              <a:cxnLst/>
              <a:rect l="l" t="t" r="r" b="b"/>
              <a:pathLst>
                <a:path w="3508" h="854" extrusionOk="0">
                  <a:moveTo>
                    <a:pt x="394" y="1"/>
                  </a:moveTo>
                  <a:cubicBezTo>
                    <a:pt x="163" y="1"/>
                    <a:pt x="0" y="163"/>
                    <a:pt x="0" y="360"/>
                  </a:cubicBezTo>
                  <a:lnTo>
                    <a:pt x="0" y="491"/>
                  </a:lnTo>
                  <a:cubicBezTo>
                    <a:pt x="0" y="688"/>
                    <a:pt x="163" y="853"/>
                    <a:pt x="394" y="853"/>
                  </a:cubicBezTo>
                  <a:lnTo>
                    <a:pt x="3148" y="853"/>
                  </a:lnTo>
                  <a:cubicBezTo>
                    <a:pt x="3345" y="853"/>
                    <a:pt x="3507" y="688"/>
                    <a:pt x="3507" y="491"/>
                  </a:cubicBezTo>
                  <a:lnTo>
                    <a:pt x="3507" y="360"/>
                  </a:lnTo>
                  <a:cubicBezTo>
                    <a:pt x="3507" y="163"/>
                    <a:pt x="3345" y="1"/>
                    <a:pt x="3148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 flipH="1">
              <a:off x="2635120" y="1327643"/>
              <a:ext cx="38040" cy="39368"/>
            </a:xfrm>
            <a:custGeom>
              <a:avLst/>
              <a:gdLst/>
              <a:ahLst/>
              <a:cxnLst/>
              <a:rect l="l" t="t" r="r" b="b"/>
              <a:pathLst>
                <a:path w="888" h="919" extrusionOk="0">
                  <a:moveTo>
                    <a:pt x="428" y="0"/>
                  </a:moveTo>
                  <a:cubicBezTo>
                    <a:pt x="197" y="0"/>
                    <a:pt x="1" y="197"/>
                    <a:pt x="1" y="460"/>
                  </a:cubicBezTo>
                  <a:cubicBezTo>
                    <a:pt x="1" y="722"/>
                    <a:pt x="197" y="919"/>
                    <a:pt x="428" y="919"/>
                  </a:cubicBezTo>
                  <a:cubicBezTo>
                    <a:pt x="690" y="919"/>
                    <a:pt x="887" y="722"/>
                    <a:pt x="887" y="460"/>
                  </a:cubicBezTo>
                  <a:cubicBezTo>
                    <a:pt x="887" y="197"/>
                    <a:pt x="690" y="0"/>
                    <a:pt x="428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 flipH="1">
              <a:off x="2925921" y="3138067"/>
              <a:ext cx="154515" cy="154558"/>
            </a:xfrm>
            <a:custGeom>
              <a:avLst/>
              <a:gdLst/>
              <a:ahLst/>
              <a:cxnLst/>
              <a:rect l="l" t="t" r="r" b="b"/>
              <a:pathLst>
                <a:path w="3607" h="3608" extrusionOk="0">
                  <a:moveTo>
                    <a:pt x="1805" y="197"/>
                  </a:moveTo>
                  <a:cubicBezTo>
                    <a:pt x="2689" y="197"/>
                    <a:pt x="3410" y="919"/>
                    <a:pt x="3410" y="1803"/>
                  </a:cubicBezTo>
                  <a:cubicBezTo>
                    <a:pt x="3410" y="2689"/>
                    <a:pt x="2689" y="3411"/>
                    <a:pt x="1805" y="3411"/>
                  </a:cubicBezTo>
                  <a:cubicBezTo>
                    <a:pt x="918" y="3411"/>
                    <a:pt x="197" y="2689"/>
                    <a:pt x="197" y="1803"/>
                  </a:cubicBezTo>
                  <a:cubicBezTo>
                    <a:pt x="197" y="919"/>
                    <a:pt x="918" y="197"/>
                    <a:pt x="1805" y="197"/>
                  </a:cubicBezTo>
                  <a:close/>
                  <a:moveTo>
                    <a:pt x="1805" y="1"/>
                  </a:moveTo>
                  <a:cubicBezTo>
                    <a:pt x="787" y="1"/>
                    <a:pt x="0" y="819"/>
                    <a:pt x="0" y="1803"/>
                  </a:cubicBezTo>
                  <a:cubicBezTo>
                    <a:pt x="0" y="2820"/>
                    <a:pt x="787" y="3607"/>
                    <a:pt x="1805" y="3607"/>
                  </a:cubicBezTo>
                  <a:cubicBezTo>
                    <a:pt x="2788" y="3607"/>
                    <a:pt x="3607" y="2820"/>
                    <a:pt x="3607" y="1803"/>
                  </a:cubicBezTo>
                  <a:cubicBezTo>
                    <a:pt x="3607" y="819"/>
                    <a:pt x="2788" y="1"/>
                    <a:pt x="1805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 flipH="1">
              <a:off x="2359852" y="2243371"/>
              <a:ext cx="202279" cy="1133566"/>
            </a:xfrm>
            <a:custGeom>
              <a:avLst/>
              <a:gdLst/>
              <a:ahLst/>
              <a:cxnLst/>
              <a:rect l="l" t="t" r="r" b="b"/>
              <a:pathLst>
                <a:path w="4722" h="26462" extrusionOk="0">
                  <a:moveTo>
                    <a:pt x="1574" y="0"/>
                  </a:moveTo>
                  <a:cubicBezTo>
                    <a:pt x="1605" y="756"/>
                    <a:pt x="1671" y="1477"/>
                    <a:pt x="1802" y="2230"/>
                  </a:cubicBezTo>
                  <a:cubicBezTo>
                    <a:pt x="1902" y="2951"/>
                    <a:pt x="2064" y="3673"/>
                    <a:pt x="2261" y="4394"/>
                  </a:cubicBezTo>
                  <a:cubicBezTo>
                    <a:pt x="2492" y="5115"/>
                    <a:pt x="2720" y="5805"/>
                    <a:pt x="3048" y="6492"/>
                  </a:cubicBezTo>
                  <a:cubicBezTo>
                    <a:pt x="3388" y="7107"/>
                    <a:pt x="3755" y="7722"/>
                    <a:pt x="4258" y="8229"/>
                  </a:cubicBezTo>
                  <a:lnTo>
                    <a:pt x="4258" y="8229"/>
                  </a:lnTo>
                  <a:cubicBezTo>
                    <a:pt x="3775" y="8846"/>
                    <a:pt x="3348" y="9488"/>
                    <a:pt x="2951" y="10133"/>
                  </a:cubicBezTo>
                  <a:cubicBezTo>
                    <a:pt x="2524" y="10855"/>
                    <a:pt x="2130" y="11607"/>
                    <a:pt x="1802" y="12329"/>
                  </a:cubicBezTo>
                  <a:cubicBezTo>
                    <a:pt x="1443" y="13084"/>
                    <a:pt x="1146" y="13871"/>
                    <a:pt x="884" y="14658"/>
                  </a:cubicBezTo>
                  <a:cubicBezTo>
                    <a:pt x="622" y="15445"/>
                    <a:pt x="425" y="16232"/>
                    <a:pt x="262" y="17050"/>
                  </a:cubicBezTo>
                  <a:cubicBezTo>
                    <a:pt x="0" y="18690"/>
                    <a:pt x="0" y="20363"/>
                    <a:pt x="294" y="22002"/>
                  </a:cubicBezTo>
                  <a:cubicBezTo>
                    <a:pt x="425" y="22821"/>
                    <a:pt x="656" y="23642"/>
                    <a:pt x="984" y="24395"/>
                  </a:cubicBezTo>
                  <a:cubicBezTo>
                    <a:pt x="1312" y="25150"/>
                    <a:pt x="1737" y="25871"/>
                    <a:pt x="2295" y="26462"/>
                  </a:cubicBezTo>
                  <a:cubicBezTo>
                    <a:pt x="1771" y="25837"/>
                    <a:pt x="1377" y="25085"/>
                    <a:pt x="1115" y="24329"/>
                  </a:cubicBezTo>
                  <a:cubicBezTo>
                    <a:pt x="819" y="23576"/>
                    <a:pt x="622" y="22789"/>
                    <a:pt x="525" y="21968"/>
                  </a:cubicBezTo>
                  <a:cubicBezTo>
                    <a:pt x="294" y="20363"/>
                    <a:pt x="360" y="18724"/>
                    <a:pt x="622" y="17116"/>
                  </a:cubicBezTo>
                  <a:cubicBezTo>
                    <a:pt x="950" y="15542"/>
                    <a:pt x="1508" y="14002"/>
                    <a:pt x="2164" y="12494"/>
                  </a:cubicBezTo>
                  <a:cubicBezTo>
                    <a:pt x="2820" y="11017"/>
                    <a:pt x="3638" y="9609"/>
                    <a:pt x="4622" y="8329"/>
                  </a:cubicBezTo>
                  <a:lnTo>
                    <a:pt x="4722" y="8197"/>
                  </a:lnTo>
                  <a:lnTo>
                    <a:pt x="4622" y="8066"/>
                  </a:lnTo>
                  <a:cubicBezTo>
                    <a:pt x="4097" y="7607"/>
                    <a:pt x="3672" y="6986"/>
                    <a:pt x="3345" y="6361"/>
                  </a:cubicBezTo>
                  <a:cubicBezTo>
                    <a:pt x="2983" y="5705"/>
                    <a:pt x="2720" y="5018"/>
                    <a:pt x="2492" y="4328"/>
                  </a:cubicBezTo>
                  <a:cubicBezTo>
                    <a:pt x="2033" y="2920"/>
                    <a:pt x="1737" y="1477"/>
                    <a:pt x="1574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 flipH="1">
              <a:off x="1927237" y="1917225"/>
              <a:ext cx="634895" cy="1475109"/>
            </a:xfrm>
            <a:custGeom>
              <a:avLst/>
              <a:gdLst/>
              <a:ahLst/>
              <a:cxnLst/>
              <a:rect l="l" t="t" r="r" b="b"/>
              <a:pathLst>
                <a:path w="14821" h="34435" extrusionOk="0">
                  <a:moveTo>
                    <a:pt x="6055" y="1"/>
                  </a:moveTo>
                  <a:cubicBezTo>
                    <a:pt x="5855" y="1"/>
                    <a:pt x="5655" y="28"/>
                    <a:pt x="5474" y="73"/>
                  </a:cubicBezTo>
                  <a:cubicBezTo>
                    <a:pt x="1999" y="697"/>
                    <a:pt x="1343" y="4632"/>
                    <a:pt x="1574" y="7614"/>
                  </a:cubicBezTo>
                  <a:cubicBezTo>
                    <a:pt x="1771" y="10106"/>
                    <a:pt x="2558" y="14041"/>
                    <a:pt x="4491" y="15811"/>
                  </a:cubicBezTo>
                  <a:cubicBezTo>
                    <a:pt x="4425" y="15911"/>
                    <a:pt x="4263" y="16042"/>
                    <a:pt x="4263" y="16108"/>
                  </a:cubicBezTo>
                  <a:cubicBezTo>
                    <a:pt x="4131" y="16895"/>
                    <a:pt x="3279" y="17813"/>
                    <a:pt x="2851" y="18534"/>
                  </a:cubicBezTo>
                  <a:cubicBezTo>
                    <a:pt x="2426" y="19255"/>
                    <a:pt x="2130" y="19877"/>
                    <a:pt x="1836" y="20664"/>
                  </a:cubicBezTo>
                  <a:cubicBezTo>
                    <a:pt x="1212" y="22172"/>
                    <a:pt x="491" y="23680"/>
                    <a:pt x="360" y="25385"/>
                  </a:cubicBezTo>
                  <a:cubicBezTo>
                    <a:pt x="0" y="28239"/>
                    <a:pt x="360" y="31812"/>
                    <a:pt x="2295" y="34076"/>
                  </a:cubicBezTo>
                  <a:lnTo>
                    <a:pt x="14820" y="34435"/>
                  </a:lnTo>
                  <a:lnTo>
                    <a:pt x="14820" y="33092"/>
                  </a:lnTo>
                  <a:cubicBezTo>
                    <a:pt x="14558" y="27222"/>
                    <a:pt x="11410" y="21878"/>
                    <a:pt x="10755" y="16108"/>
                  </a:cubicBezTo>
                  <a:cubicBezTo>
                    <a:pt x="10558" y="14238"/>
                    <a:pt x="10623" y="13254"/>
                    <a:pt x="9409" y="11811"/>
                  </a:cubicBezTo>
                  <a:cubicBezTo>
                    <a:pt x="8263" y="10534"/>
                    <a:pt x="7345" y="8960"/>
                    <a:pt x="6689" y="7418"/>
                  </a:cubicBezTo>
                  <a:cubicBezTo>
                    <a:pt x="6327" y="6500"/>
                    <a:pt x="6164" y="5681"/>
                    <a:pt x="6196" y="4829"/>
                  </a:cubicBezTo>
                  <a:cubicBezTo>
                    <a:pt x="4229" y="4698"/>
                    <a:pt x="5671" y="1647"/>
                    <a:pt x="6164" y="663"/>
                  </a:cubicBezTo>
                  <a:lnTo>
                    <a:pt x="6164" y="663"/>
                  </a:lnTo>
                  <a:lnTo>
                    <a:pt x="7279" y="1222"/>
                  </a:lnTo>
                  <a:cubicBezTo>
                    <a:pt x="7311" y="1057"/>
                    <a:pt x="7311" y="894"/>
                    <a:pt x="7279" y="763"/>
                  </a:cubicBezTo>
                  <a:cubicBezTo>
                    <a:pt x="7112" y="192"/>
                    <a:pt x="6583" y="1"/>
                    <a:pt x="6055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 flipH="1">
              <a:off x="2250284" y="1945624"/>
              <a:ext cx="130740" cy="178461"/>
            </a:xfrm>
            <a:custGeom>
              <a:avLst/>
              <a:gdLst/>
              <a:ahLst/>
              <a:cxnLst/>
              <a:rect l="l" t="t" r="r" b="b"/>
              <a:pathLst>
                <a:path w="3052" h="4166" extrusionOk="0">
                  <a:moveTo>
                    <a:pt x="1936" y="0"/>
                  </a:moveTo>
                  <a:cubicBezTo>
                    <a:pt x="1443" y="984"/>
                    <a:pt x="1" y="4035"/>
                    <a:pt x="1968" y="4166"/>
                  </a:cubicBezTo>
                  <a:cubicBezTo>
                    <a:pt x="2002" y="3575"/>
                    <a:pt x="2133" y="2951"/>
                    <a:pt x="2330" y="2264"/>
                  </a:cubicBezTo>
                  <a:cubicBezTo>
                    <a:pt x="2492" y="1805"/>
                    <a:pt x="2920" y="1115"/>
                    <a:pt x="3051" y="559"/>
                  </a:cubicBezTo>
                  <a:lnTo>
                    <a:pt x="1936" y="0"/>
                  </a:lnTo>
                  <a:close/>
                </a:path>
              </a:pathLst>
            </a:custGeom>
            <a:solidFill>
              <a:srgbClr val="00000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/>
          <p:cNvSpPr/>
          <p:nvPr/>
        </p:nvSpPr>
        <p:spPr>
          <a:xfrm>
            <a:off x="2381556" y="1278482"/>
            <a:ext cx="973217" cy="1756709"/>
          </a:xfrm>
          <a:custGeom>
            <a:avLst/>
            <a:gdLst/>
            <a:ahLst/>
            <a:cxnLst/>
            <a:rect l="l" t="t" r="r" b="b"/>
            <a:pathLst>
              <a:path w="41051" h="77972" extrusionOk="0">
                <a:moveTo>
                  <a:pt x="525" y="1"/>
                </a:moveTo>
                <a:cubicBezTo>
                  <a:pt x="229" y="1"/>
                  <a:pt x="0" y="229"/>
                  <a:pt x="0" y="526"/>
                </a:cubicBezTo>
                <a:lnTo>
                  <a:pt x="0" y="77446"/>
                </a:lnTo>
                <a:cubicBezTo>
                  <a:pt x="0" y="77740"/>
                  <a:pt x="229" y="77971"/>
                  <a:pt x="525" y="77971"/>
                </a:cubicBezTo>
                <a:lnTo>
                  <a:pt x="40526" y="77971"/>
                </a:lnTo>
                <a:cubicBezTo>
                  <a:pt x="40789" y="77971"/>
                  <a:pt x="41051" y="77740"/>
                  <a:pt x="41051" y="77446"/>
                </a:cubicBezTo>
                <a:lnTo>
                  <a:pt x="41051" y="526"/>
                </a:lnTo>
                <a:cubicBezTo>
                  <a:pt x="41051" y="229"/>
                  <a:pt x="40789" y="1"/>
                  <a:pt x="405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3688850" y="1935511"/>
            <a:ext cx="5060590" cy="12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500" dirty="0">
                <a:solidFill>
                  <a:srgbClr val="2549A1"/>
                </a:solidFill>
              </a:rPr>
              <a:t>Privacy and  </a:t>
            </a:r>
            <a:r>
              <a:rPr lang="en" sz="3500" dirty="0">
                <a:solidFill>
                  <a:schemeClr val="accent2"/>
                </a:solidFill>
              </a:rPr>
              <a:t>Encryption</a:t>
            </a:r>
          </a:p>
        </p:txBody>
      </p:sp>
      <p:sp>
        <p:nvSpPr>
          <p:cNvPr id="537" name="Google Shape;537;p38"/>
          <p:cNvSpPr txBox="1">
            <a:spLocks noGrp="1"/>
          </p:cNvSpPr>
          <p:nvPr>
            <p:ph type="title" idx="2"/>
          </p:nvPr>
        </p:nvSpPr>
        <p:spPr>
          <a:xfrm>
            <a:off x="3763800" y="1069234"/>
            <a:ext cx="1199581" cy="903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38" name="Google Shape;538;p38"/>
          <p:cNvSpPr txBox="1">
            <a:spLocks noGrp="1"/>
          </p:cNvSpPr>
          <p:nvPr>
            <p:ph type="subTitle" idx="1"/>
          </p:nvPr>
        </p:nvSpPr>
        <p:spPr>
          <a:xfrm>
            <a:off x="3688849" y="3208702"/>
            <a:ext cx="46671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/>
              <a:t>We are using RSA 256 encryption in our API's end points. And our app ensure no data sharing even with doctor after meeting.</a:t>
            </a:r>
            <a:endParaRPr lang="en-US" dirty="0"/>
          </a:p>
        </p:txBody>
      </p:sp>
      <p:sp>
        <p:nvSpPr>
          <p:cNvPr id="539" name="Google Shape;539;p38"/>
          <p:cNvSpPr/>
          <p:nvPr/>
        </p:nvSpPr>
        <p:spPr>
          <a:xfrm>
            <a:off x="2457947" y="1938932"/>
            <a:ext cx="379344" cy="899781"/>
          </a:xfrm>
          <a:custGeom>
            <a:avLst/>
            <a:gdLst/>
            <a:ahLst/>
            <a:cxnLst/>
            <a:rect l="l" t="t" r="r" b="b"/>
            <a:pathLst>
              <a:path w="16001" h="39937" extrusionOk="0">
                <a:moveTo>
                  <a:pt x="0" y="1"/>
                </a:moveTo>
                <a:lnTo>
                  <a:pt x="0" y="39936"/>
                </a:lnTo>
                <a:lnTo>
                  <a:pt x="16001" y="39936"/>
                </a:lnTo>
                <a:lnTo>
                  <a:pt x="16001" y="1"/>
                </a:lnTo>
                <a:close/>
              </a:path>
            </a:pathLst>
          </a:custGeom>
          <a:solidFill>
            <a:srgbClr val="F3F1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8"/>
          <p:cNvSpPr/>
          <p:nvPr/>
        </p:nvSpPr>
        <p:spPr>
          <a:xfrm>
            <a:off x="2457948" y="2325649"/>
            <a:ext cx="379334" cy="124104"/>
          </a:xfrm>
          <a:custGeom>
            <a:avLst/>
            <a:gdLst/>
            <a:ahLst/>
            <a:cxnLst/>
            <a:rect l="l" t="t" r="r" b="b"/>
            <a:pathLst>
              <a:path w="494" h="5509" extrusionOk="0">
                <a:moveTo>
                  <a:pt x="0" y="0"/>
                </a:moveTo>
                <a:lnTo>
                  <a:pt x="0" y="5509"/>
                </a:lnTo>
                <a:lnTo>
                  <a:pt x="493" y="5509"/>
                </a:lnTo>
                <a:lnTo>
                  <a:pt x="493" y="0"/>
                </a:lnTo>
                <a:close/>
              </a:path>
            </a:pathLst>
          </a:custGeom>
          <a:solidFill>
            <a:srgbClr val="5E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8"/>
          <p:cNvSpPr/>
          <p:nvPr/>
        </p:nvSpPr>
        <p:spPr>
          <a:xfrm>
            <a:off x="2461590" y="1398888"/>
            <a:ext cx="38145" cy="48056"/>
          </a:xfrm>
          <a:custGeom>
            <a:avLst/>
            <a:gdLst/>
            <a:ahLst/>
            <a:cxnLst/>
            <a:rect l="l" t="t" r="r" b="b"/>
            <a:pathLst>
              <a:path w="1609" h="2133" extrusionOk="0">
                <a:moveTo>
                  <a:pt x="853" y="0"/>
                </a:moveTo>
                <a:cubicBezTo>
                  <a:pt x="297" y="0"/>
                  <a:pt x="66" y="297"/>
                  <a:pt x="66" y="590"/>
                </a:cubicBezTo>
                <a:cubicBezTo>
                  <a:pt x="66" y="1377"/>
                  <a:pt x="1312" y="1049"/>
                  <a:pt x="1312" y="1542"/>
                </a:cubicBezTo>
                <a:cubicBezTo>
                  <a:pt x="1312" y="1739"/>
                  <a:pt x="1149" y="1870"/>
                  <a:pt x="787" y="1870"/>
                </a:cubicBezTo>
                <a:cubicBezTo>
                  <a:pt x="525" y="1870"/>
                  <a:pt x="262" y="1771"/>
                  <a:pt x="100" y="1640"/>
                </a:cubicBezTo>
                <a:lnTo>
                  <a:pt x="0" y="1870"/>
                </a:lnTo>
                <a:cubicBezTo>
                  <a:pt x="165" y="2033"/>
                  <a:pt x="493" y="2133"/>
                  <a:pt x="787" y="2133"/>
                </a:cubicBezTo>
                <a:cubicBezTo>
                  <a:pt x="1346" y="2133"/>
                  <a:pt x="1608" y="1870"/>
                  <a:pt x="1608" y="1542"/>
                </a:cubicBezTo>
                <a:cubicBezTo>
                  <a:pt x="1608" y="787"/>
                  <a:pt x="328" y="1083"/>
                  <a:pt x="328" y="590"/>
                </a:cubicBezTo>
                <a:cubicBezTo>
                  <a:pt x="328" y="394"/>
                  <a:pt x="493" y="262"/>
                  <a:pt x="853" y="262"/>
                </a:cubicBezTo>
                <a:cubicBezTo>
                  <a:pt x="1018" y="262"/>
                  <a:pt x="1246" y="328"/>
                  <a:pt x="1411" y="428"/>
                </a:cubicBezTo>
                <a:lnTo>
                  <a:pt x="1508" y="197"/>
                </a:lnTo>
                <a:cubicBezTo>
                  <a:pt x="1346" y="66"/>
                  <a:pt x="1084" y="0"/>
                  <a:pt x="8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8"/>
          <p:cNvSpPr/>
          <p:nvPr/>
        </p:nvSpPr>
        <p:spPr>
          <a:xfrm>
            <a:off x="2505116" y="1410694"/>
            <a:ext cx="35040" cy="36251"/>
          </a:xfrm>
          <a:custGeom>
            <a:avLst/>
            <a:gdLst/>
            <a:ahLst/>
            <a:cxnLst/>
            <a:rect l="l" t="t" r="r" b="b"/>
            <a:pathLst>
              <a:path w="1478" h="1609" extrusionOk="0">
                <a:moveTo>
                  <a:pt x="821" y="1"/>
                </a:moveTo>
                <a:cubicBezTo>
                  <a:pt x="362" y="1"/>
                  <a:pt x="0" y="329"/>
                  <a:pt x="0" y="788"/>
                </a:cubicBezTo>
                <a:cubicBezTo>
                  <a:pt x="0" y="1247"/>
                  <a:pt x="362" y="1609"/>
                  <a:pt x="821" y="1609"/>
                </a:cubicBezTo>
                <a:cubicBezTo>
                  <a:pt x="1115" y="1609"/>
                  <a:pt x="1346" y="1477"/>
                  <a:pt x="1477" y="1247"/>
                </a:cubicBezTo>
                <a:lnTo>
                  <a:pt x="1246" y="1116"/>
                </a:lnTo>
                <a:cubicBezTo>
                  <a:pt x="1149" y="1281"/>
                  <a:pt x="1018" y="1346"/>
                  <a:pt x="821" y="1346"/>
                </a:cubicBezTo>
                <a:cubicBezTo>
                  <a:pt x="525" y="1346"/>
                  <a:pt x="297" y="1150"/>
                  <a:pt x="297" y="788"/>
                </a:cubicBezTo>
                <a:cubicBezTo>
                  <a:pt x="297" y="460"/>
                  <a:pt x="525" y="232"/>
                  <a:pt x="821" y="232"/>
                </a:cubicBezTo>
                <a:cubicBezTo>
                  <a:pt x="1018" y="232"/>
                  <a:pt x="1149" y="329"/>
                  <a:pt x="1246" y="460"/>
                </a:cubicBezTo>
                <a:lnTo>
                  <a:pt x="1477" y="329"/>
                </a:lnTo>
                <a:cubicBezTo>
                  <a:pt x="1346" y="100"/>
                  <a:pt x="1115" y="1"/>
                  <a:pt x="8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2547883" y="1396702"/>
            <a:ext cx="35798" cy="49476"/>
          </a:xfrm>
          <a:custGeom>
            <a:avLst/>
            <a:gdLst/>
            <a:ahLst/>
            <a:cxnLst/>
            <a:rect l="l" t="t" r="r" b="b"/>
            <a:pathLst>
              <a:path w="1510" h="2196" extrusionOk="0">
                <a:moveTo>
                  <a:pt x="1" y="0"/>
                </a:moveTo>
                <a:lnTo>
                  <a:pt x="1" y="2196"/>
                </a:lnTo>
                <a:lnTo>
                  <a:pt x="295" y="2196"/>
                </a:lnTo>
                <a:lnTo>
                  <a:pt x="295" y="1377"/>
                </a:lnTo>
                <a:cubicBezTo>
                  <a:pt x="295" y="1049"/>
                  <a:pt x="491" y="884"/>
                  <a:pt x="788" y="884"/>
                </a:cubicBezTo>
                <a:cubicBezTo>
                  <a:pt x="1082" y="884"/>
                  <a:pt x="1213" y="1015"/>
                  <a:pt x="1213" y="1343"/>
                </a:cubicBezTo>
                <a:lnTo>
                  <a:pt x="1213" y="2196"/>
                </a:lnTo>
                <a:lnTo>
                  <a:pt x="1509" y="2196"/>
                </a:lnTo>
                <a:lnTo>
                  <a:pt x="1509" y="1312"/>
                </a:lnTo>
                <a:cubicBezTo>
                  <a:pt x="1509" y="853"/>
                  <a:pt x="1247" y="622"/>
                  <a:pt x="853" y="622"/>
                </a:cubicBezTo>
                <a:cubicBezTo>
                  <a:pt x="623" y="622"/>
                  <a:pt x="426" y="687"/>
                  <a:pt x="295" y="853"/>
                </a:cubicBezTo>
                <a:lnTo>
                  <a:pt x="2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2592974" y="1410694"/>
            <a:ext cx="36533" cy="36251"/>
          </a:xfrm>
          <a:custGeom>
            <a:avLst/>
            <a:gdLst/>
            <a:ahLst/>
            <a:cxnLst/>
            <a:rect l="l" t="t" r="r" b="b"/>
            <a:pathLst>
              <a:path w="1541" h="1609" extrusionOk="0">
                <a:moveTo>
                  <a:pt x="788" y="232"/>
                </a:moveTo>
                <a:cubicBezTo>
                  <a:pt x="1050" y="232"/>
                  <a:pt x="1247" y="428"/>
                  <a:pt x="1278" y="691"/>
                </a:cubicBezTo>
                <a:lnTo>
                  <a:pt x="263" y="691"/>
                </a:lnTo>
                <a:cubicBezTo>
                  <a:pt x="294" y="428"/>
                  <a:pt x="491" y="232"/>
                  <a:pt x="788" y="232"/>
                </a:cubicBezTo>
                <a:close/>
                <a:moveTo>
                  <a:pt x="788" y="1"/>
                </a:moveTo>
                <a:cubicBezTo>
                  <a:pt x="329" y="1"/>
                  <a:pt x="1" y="329"/>
                  <a:pt x="1" y="788"/>
                </a:cubicBezTo>
                <a:cubicBezTo>
                  <a:pt x="1" y="1247"/>
                  <a:pt x="329" y="1609"/>
                  <a:pt x="819" y="1609"/>
                </a:cubicBezTo>
                <a:cubicBezTo>
                  <a:pt x="1081" y="1609"/>
                  <a:pt x="1312" y="1509"/>
                  <a:pt x="1443" y="1346"/>
                </a:cubicBezTo>
                <a:lnTo>
                  <a:pt x="1312" y="1150"/>
                </a:lnTo>
                <a:cubicBezTo>
                  <a:pt x="1181" y="1281"/>
                  <a:pt x="1016" y="1346"/>
                  <a:pt x="853" y="1346"/>
                </a:cubicBezTo>
                <a:cubicBezTo>
                  <a:pt x="525" y="1346"/>
                  <a:pt x="329" y="1150"/>
                  <a:pt x="263" y="887"/>
                </a:cubicBezTo>
                <a:lnTo>
                  <a:pt x="1540" y="887"/>
                </a:lnTo>
                <a:lnTo>
                  <a:pt x="1540" y="788"/>
                </a:lnTo>
                <a:cubicBezTo>
                  <a:pt x="1540" y="329"/>
                  <a:pt x="1247" y="1"/>
                  <a:pt x="7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2635694" y="1396702"/>
            <a:ext cx="38904" cy="50242"/>
          </a:xfrm>
          <a:custGeom>
            <a:avLst/>
            <a:gdLst/>
            <a:ahLst/>
            <a:cxnLst/>
            <a:rect l="l" t="t" r="r" b="b"/>
            <a:pathLst>
              <a:path w="1641" h="2230" extrusionOk="0">
                <a:moveTo>
                  <a:pt x="822" y="853"/>
                </a:moveTo>
                <a:cubicBezTo>
                  <a:pt x="1115" y="853"/>
                  <a:pt x="1346" y="1081"/>
                  <a:pt x="1346" y="1409"/>
                </a:cubicBezTo>
                <a:cubicBezTo>
                  <a:pt x="1346" y="1737"/>
                  <a:pt x="1115" y="1967"/>
                  <a:pt x="822" y="1967"/>
                </a:cubicBezTo>
                <a:cubicBezTo>
                  <a:pt x="525" y="1967"/>
                  <a:pt x="297" y="1737"/>
                  <a:pt x="297" y="1409"/>
                </a:cubicBezTo>
                <a:cubicBezTo>
                  <a:pt x="297" y="1081"/>
                  <a:pt x="525" y="853"/>
                  <a:pt x="822" y="853"/>
                </a:cubicBezTo>
                <a:close/>
                <a:moveTo>
                  <a:pt x="1346" y="0"/>
                </a:moveTo>
                <a:lnTo>
                  <a:pt x="1346" y="884"/>
                </a:lnTo>
                <a:cubicBezTo>
                  <a:pt x="1215" y="687"/>
                  <a:pt x="1018" y="622"/>
                  <a:pt x="788" y="622"/>
                </a:cubicBezTo>
                <a:cubicBezTo>
                  <a:pt x="329" y="622"/>
                  <a:pt x="1" y="950"/>
                  <a:pt x="1" y="1409"/>
                </a:cubicBezTo>
                <a:cubicBezTo>
                  <a:pt x="1" y="1902"/>
                  <a:pt x="329" y="2230"/>
                  <a:pt x="788" y="2230"/>
                </a:cubicBezTo>
                <a:cubicBezTo>
                  <a:pt x="1018" y="2230"/>
                  <a:pt x="1215" y="2130"/>
                  <a:pt x="1346" y="1967"/>
                </a:cubicBezTo>
                <a:lnTo>
                  <a:pt x="1346" y="2196"/>
                </a:lnTo>
                <a:lnTo>
                  <a:pt x="1640" y="2196"/>
                </a:lnTo>
                <a:lnTo>
                  <a:pt x="16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2686261" y="1410694"/>
            <a:ext cx="34969" cy="36251"/>
          </a:xfrm>
          <a:custGeom>
            <a:avLst/>
            <a:gdLst/>
            <a:ahLst/>
            <a:cxnLst/>
            <a:rect l="l" t="t" r="r" b="b"/>
            <a:pathLst>
              <a:path w="1475" h="1609" extrusionOk="0">
                <a:moveTo>
                  <a:pt x="0" y="1"/>
                </a:moveTo>
                <a:lnTo>
                  <a:pt x="0" y="919"/>
                </a:lnTo>
                <a:cubicBezTo>
                  <a:pt x="0" y="1378"/>
                  <a:pt x="294" y="1609"/>
                  <a:pt x="687" y="1609"/>
                </a:cubicBezTo>
                <a:cubicBezTo>
                  <a:pt x="918" y="1609"/>
                  <a:pt x="1115" y="1509"/>
                  <a:pt x="1212" y="1346"/>
                </a:cubicBezTo>
                <a:lnTo>
                  <a:pt x="1212" y="1575"/>
                </a:lnTo>
                <a:lnTo>
                  <a:pt x="1474" y="1575"/>
                </a:lnTo>
                <a:lnTo>
                  <a:pt x="1474" y="1"/>
                </a:lnTo>
                <a:lnTo>
                  <a:pt x="1212" y="1"/>
                </a:lnTo>
                <a:lnTo>
                  <a:pt x="1212" y="822"/>
                </a:lnTo>
                <a:cubicBezTo>
                  <a:pt x="1212" y="1150"/>
                  <a:pt x="1015" y="1346"/>
                  <a:pt x="722" y="1346"/>
                </a:cubicBezTo>
                <a:cubicBezTo>
                  <a:pt x="459" y="1346"/>
                  <a:pt x="294" y="1181"/>
                  <a:pt x="294" y="887"/>
                </a:cubicBezTo>
                <a:lnTo>
                  <a:pt x="2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>
            <a:off x="2734457" y="1396702"/>
            <a:ext cx="6970" cy="49476"/>
          </a:xfrm>
          <a:custGeom>
            <a:avLst/>
            <a:gdLst/>
            <a:ahLst/>
            <a:cxnLst/>
            <a:rect l="l" t="t" r="r" b="b"/>
            <a:pathLst>
              <a:path w="294" h="2196" extrusionOk="0">
                <a:moveTo>
                  <a:pt x="0" y="0"/>
                </a:moveTo>
                <a:lnTo>
                  <a:pt x="0" y="2196"/>
                </a:lnTo>
                <a:lnTo>
                  <a:pt x="294" y="2196"/>
                </a:lnTo>
                <a:lnTo>
                  <a:pt x="2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2750744" y="1410694"/>
            <a:ext cx="36581" cy="36251"/>
          </a:xfrm>
          <a:custGeom>
            <a:avLst/>
            <a:gdLst/>
            <a:ahLst/>
            <a:cxnLst/>
            <a:rect l="l" t="t" r="r" b="b"/>
            <a:pathLst>
              <a:path w="1543" h="1609" extrusionOk="0">
                <a:moveTo>
                  <a:pt x="787" y="232"/>
                </a:moveTo>
                <a:cubicBezTo>
                  <a:pt x="1050" y="232"/>
                  <a:pt x="1246" y="428"/>
                  <a:pt x="1280" y="691"/>
                </a:cubicBezTo>
                <a:lnTo>
                  <a:pt x="263" y="691"/>
                </a:lnTo>
                <a:cubicBezTo>
                  <a:pt x="297" y="428"/>
                  <a:pt x="493" y="232"/>
                  <a:pt x="787" y="232"/>
                </a:cubicBezTo>
                <a:close/>
                <a:moveTo>
                  <a:pt x="787" y="1"/>
                </a:moveTo>
                <a:cubicBezTo>
                  <a:pt x="328" y="1"/>
                  <a:pt x="0" y="329"/>
                  <a:pt x="0" y="788"/>
                </a:cubicBezTo>
                <a:cubicBezTo>
                  <a:pt x="0" y="1247"/>
                  <a:pt x="328" y="1609"/>
                  <a:pt x="821" y="1609"/>
                </a:cubicBezTo>
                <a:cubicBezTo>
                  <a:pt x="1084" y="1609"/>
                  <a:pt x="1312" y="1509"/>
                  <a:pt x="1443" y="1346"/>
                </a:cubicBezTo>
                <a:lnTo>
                  <a:pt x="1312" y="1150"/>
                </a:lnTo>
                <a:cubicBezTo>
                  <a:pt x="1181" y="1281"/>
                  <a:pt x="1018" y="1346"/>
                  <a:pt x="853" y="1346"/>
                </a:cubicBezTo>
                <a:cubicBezTo>
                  <a:pt x="525" y="1346"/>
                  <a:pt x="297" y="1150"/>
                  <a:pt x="263" y="887"/>
                </a:cubicBezTo>
                <a:lnTo>
                  <a:pt x="1543" y="887"/>
                </a:lnTo>
                <a:lnTo>
                  <a:pt x="1543" y="788"/>
                </a:lnTo>
                <a:cubicBezTo>
                  <a:pt x="1543" y="329"/>
                  <a:pt x="1246" y="1"/>
                  <a:pt x="7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>
            <a:off x="2844813" y="1369327"/>
            <a:ext cx="453999" cy="60606"/>
          </a:xfrm>
          <a:custGeom>
            <a:avLst/>
            <a:gdLst/>
            <a:ahLst/>
            <a:cxnLst/>
            <a:rect l="l" t="t" r="r" b="b"/>
            <a:pathLst>
              <a:path w="19150" h="2690" extrusionOk="0">
                <a:moveTo>
                  <a:pt x="16754" y="1"/>
                </a:moveTo>
                <a:cubicBezTo>
                  <a:pt x="16689" y="1"/>
                  <a:pt x="16623" y="66"/>
                  <a:pt x="16623" y="132"/>
                </a:cubicBezTo>
                <a:lnTo>
                  <a:pt x="16295" y="2330"/>
                </a:lnTo>
                <a:lnTo>
                  <a:pt x="14624" y="2330"/>
                </a:lnTo>
                <a:lnTo>
                  <a:pt x="14034" y="1312"/>
                </a:lnTo>
                <a:cubicBezTo>
                  <a:pt x="14000" y="1281"/>
                  <a:pt x="13935" y="1247"/>
                  <a:pt x="13903" y="1247"/>
                </a:cubicBezTo>
                <a:cubicBezTo>
                  <a:pt x="13838" y="1281"/>
                  <a:pt x="13803" y="1312"/>
                  <a:pt x="13772" y="1346"/>
                </a:cubicBezTo>
                <a:lnTo>
                  <a:pt x="13444" y="2330"/>
                </a:lnTo>
                <a:lnTo>
                  <a:pt x="132" y="2330"/>
                </a:lnTo>
                <a:cubicBezTo>
                  <a:pt x="32" y="2330"/>
                  <a:pt x="1" y="2395"/>
                  <a:pt x="1" y="2461"/>
                </a:cubicBezTo>
                <a:cubicBezTo>
                  <a:pt x="1" y="2558"/>
                  <a:pt x="32" y="2592"/>
                  <a:pt x="132" y="2592"/>
                </a:cubicBezTo>
                <a:lnTo>
                  <a:pt x="13541" y="2592"/>
                </a:lnTo>
                <a:cubicBezTo>
                  <a:pt x="13607" y="2592"/>
                  <a:pt x="13641" y="2558"/>
                  <a:pt x="13672" y="2527"/>
                </a:cubicBezTo>
                <a:lnTo>
                  <a:pt x="13935" y="1706"/>
                </a:lnTo>
                <a:lnTo>
                  <a:pt x="14428" y="2527"/>
                </a:lnTo>
                <a:cubicBezTo>
                  <a:pt x="14428" y="2592"/>
                  <a:pt x="14493" y="2592"/>
                  <a:pt x="14525" y="2592"/>
                </a:cubicBezTo>
                <a:lnTo>
                  <a:pt x="16426" y="2592"/>
                </a:lnTo>
                <a:cubicBezTo>
                  <a:pt x="16492" y="2592"/>
                  <a:pt x="16526" y="2558"/>
                  <a:pt x="16558" y="2492"/>
                </a:cubicBezTo>
                <a:lnTo>
                  <a:pt x="16754" y="1050"/>
                </a:lnTo>
                <a:lnTo>
                  <a:pt x="16985" y="2592"/>
                </a:lnTo>
                <a:cubicBezTo>
                  <a:pt x="17017" y="2658"/>
                  <a:pt x="17051" y="2689"/>
                  <a:pt x="17116" y="2689"/>
                </a:cubicBezTo>
                <a:lnTo>
                  <a:pt x="19018" y="2689"/>
                </a:lnTo>
                <a:cubicBezTo>
                  <a:pt x="19084" y="2689"/>
                  <a:pt x="19149" y="2624"/>
                  <a:pt x="19149" y="2558"/>
                </a:cubicBezTo>
                <a:cubicBezTo>
                  <a:pt x="19149" y="2492"/>
                  <a:pt x="19084" y="2427"/>
                  <a:pt x="19018" y="2427"/>
                </a:cubicBezTo>
                <a:lnTo>
                  <a:pt x="17247" y="2427"/>
                </a:lnTo>
                <a:lnTo>
                  <a:pt x="16886" y="132"/>
                </a:lnTo>
                <a:cubicBezTo>
                  <a:pt x="16886" y="66"/>
                  <a:pt x="16820" y="1"/>
                  <a:pt x="16754" y="1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2758520" y="1880734"/>
            <a:ext cx="16382" cy="25707"/>
          </a:xfrm>
          <a:custGeom>
            <a:avLst/>
            <a:gdLst/>
            <a:ahLst/>
            <a:cxnLst/>
            <a:rect l="l" t="t" r="r" b="b"/>
            <a:pathLst>
              <a:path w="691" h="1141" extrusionOk="0">
                <a:moveTo>
                  <a:pt x="99" y="0"/>
                </a:moveTo>
                <a:cubicBezTo>
                  <a:pt x="74" y="0"/>
                  <a:pt x="50" y="9"/>
                  <a:pt x="34" y="26"/>
                </a:cubicBezTo>
                <a:cubicBezTo>
                  <a:pt x="0" y="58"/>
                  <a:pt x="0" y="123"/>
                  <a:pt x="34" y="157"/>
                </a:cubicBezTo>
                <a:lnTo>
                  <a:pt x="493" y="582"/>
                </a:lnTo>
                <a:lnTo>
                  <a:pt x="34" y="1010"/>
                </a:lnTo>
                <a:cubicBezTo>
                  <a:pt x="0" y="1041"/>
                  <a:pt x="0" y="1075"/>
                  <a:pt x="34" y="1107"/>
                </a:cubicBezTo>
                <a:cubicBezTo>
                  <a:pt x="66" y="1141"/>
                  <a:pt x="66" y="1141"/>
                  <a:pt x="100" y="1141"/>
                </a:cubicBezTo>
                <a:cubicBezTo>
                  <a:pt x="131" y="1141"/>
                  <a:pt x="131" y="1141"/>
                  <a:pt x="165" y="1107"/>
                </a:cubicBezTo>
                <a:lnTo>
                  <a:pt x="656" y="616"/>
                </a:lnTo>
                <a:cubicBezTo>
                  <a:pt x="690" y="616"/>
                  <a:pt x="690" y="551"/>
                  <a:pt x="656" y="517"/>
                </a:cubicBezTo>
                <a:lnTo>
                  <a:pt x="165" y="26"/>
                </a:lnTo>
                <a:cubicBezTo>
                  <a:pt x="148" y="9"/>
                  <a:pt x="123" y="0"/>
                  <a:pt x="99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8"/>
          <p:cNvSpPr/>
          <p:nvPr/>
        </p:nvSpPr>
        <p:spPr>
          <a:xfrm>
            <a:off x="2488829" y="1880734"/>
            <a:ext cx="15552" cy="25707"/>
          </a:xfrm>
          <a:custGeom>
            <a:avLst/>
            <a:gdLst/>
            <a:ahLst/>
            <a:cxnLst/>
            <a:rect l="l" t="t" r="r" b="b"/>
            <a:pathLst>
              <a:path w="656" h="1141" extrusionOk="0">
                <a:moveTo>
                  <a:pt x="589" y="0"/>
                </a:moveTo>
                <a:cubicBezTo>
                  <a:pt x="565" y="0"/>
                  <a:pt x="540" y="9"/>
                  <a:pt x="525" y="26"/>
                </a:cubicBezTo>
                <a:lnTo>
                  <a:pt x="32" y="517"/>
                </a:lnTo>
                <a:cubicBezTo>
                  <a:pt x="0" y="551"/>
                  <a:pt x="0" y="616"/>
                  <a:pt x="32" y="616"/>
                </a:cubicBezTo>
                <a:lnTo>
                  <a:pt x="525" y="1107"/>
                </a:lnTo>
                <a:cubicBezTo>
                  <a:pt x="556" y="1141"/>
                  <a:pt x="556" y="1141"/>
                  <a:pt x="590" y="1141"/>
                </a:cubicBezTo>
                <a:cubicBezTo>
                  <a:pt x="590" y="1141"/>
                  <a:pt x="622" y="1141"/>
                  <a:pt x="656" y="1107"/>
                </a:cubicBezTo>
                <a:lnTo>
                  <a:pt x="656" y="1010"/>
                </a:lnTo>
                <a:lnTo>
                  <a:pt x="197" y="582"/>
                </a:lnTo>
                <a:lnTo>
                  <a:pt x="656" y="157"/>
                </a:lnTo>
                <a:lnTo>
                  <a:pt x="656" y="26"/>
                </a:lnTo>
                <a:cubicBezTo>
                  <a:pt x="639" y="9"/>
                  <a:pt x="614" y="0"/>
                  <a:pt x="589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2894574" y="2407083"/>
            <a:ext cx="50521" cy="5925"/>
          </a:xfrm>
          <a:custGeom>
            <a:avLst/>
            <a:gdLst/>
            <a:ahLst/>
            <a:cxnLst/>
            <a:rect l="l" t="t" r="r" b="b"/>
            <a:pathLst>
              <a:path w="2131" h="263" extrusionOk="0">
                <a:moveTo>
                  <a:pt x="132" y="0"/>
                </a:moveTo>
                <a:cubicBezTo>
                  <a:pt x="66" y="0"/>
                  <a:pt x="0" y="66"/>
                  <a:pt x="0" y="132"/>
                </a:cubicBezTo>
                <a:cubicBezTo>
                  <a:pt x="0" y="197"/>
                  <a:pt x="66" y="263"/>
                  <a:pt x="132" y="263"/>
                </a:cubicBezTo>
                <a:lnTo>
                  <a:pt x="1999" y="263"/>
                </a:lnTo>
                <a:cubicBezTo>
                  <a:pt x="2099" y="263"/>
                  <a:pt x="2130" y="197"/>
                  <a:pt x="2130" y="132"/>
                </a:cubicBezTo>
                <a:cubicBezTo>
                  <a:pt x="2130" y="66"/>
                  <a:pt x="2099" y="0"/>
                  <a:pt x="1999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8"/>
          <p:cNvSpPr/>
          <p:nvPr/>
        </p:nvSpPr>
        <p:spPr>
          <a:xfrm>
            <a:off x="3258307" y="2407377"/>
            <a:ext cx="45936" cy="5303"/>
          </a:xfrm>
          <a:custGeom>
            <a:avLst/>
            <a:gdLst/>
            <a:ahLst/>
            <a:cxnLst/>
            <a:rect l="l" t="t" r="r" b="b"/>
            <a:pathLst>
              <a:path w="2165" h="263" extrusionOk="0">
                <a:moveTo>
                  <a:pt x="131" y="0"/>
                </a:moveTo>
                <a:cubicBezTo>
                  <a:pt x="66" y="0"/>
                  <a:pt x="0" y="66"/>
                  <a:pt x="0" y="132"/>
                </a:cubicBezTo>
                <a:cubicBezTo>
                  <a:pt x="0" y="197"/>
                  <a:pt x="66" y="263"/>
                  <a:pt x="131" y="263"/>
                </a:cubicBezTo>
                <a:lnTo>
                  <a:pt x="1999" y="263"/>
                </a:lnTo>
                <a:cubicBezTo>
                  <a:pt x="2099" y="263"/>
                  <a:pt x="2164" y="197"/>
                  <a:pt x="2164" y="132"/>
                </a:cubicBezTo>
                <a:cubicBezTo>
                  <a:pt x="2164" y="66"/>
                  <a:pt x="2099" y="0"/>
                  <a:pt x="1999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8"/>
          <p:cNvSpPr/>
          <p:nvPr/>
        </p:nvSpPr>
        <p:spPr>
          <a:xfrm>
            <a:off x="2957956" y="2792156"/>
            <a:ext cx="264315" cy="43641"/>
          </a:xfrm>
          <a:custGeom>
            <a:avLst/>
            <a:gdLst/>
            <a:ahLst/>
            <a:cxnLst/>
            <a:rect l="l" t="t" r="r" b="b"/>
            <a:pathLst>
              <a:path w="11149" h="1937" extrusionOk="0">
                <a:moveTo>
                  <a:pt x="984" y="0"/>
                </a:moveTo>
                <a:cubicBezTo>
                  <a:pt x="460" y="0"/>
                  <a:pt x="1" y="428"/>
                  <a:pt x="1" y="953"/>
                </a:cubicBezTo>
                <a:cubicBezTo>
                  <a:pt x="1" y="1509"/>
                  <a:pt x="460" y="1936"/>
                  <a:pt x="984" y="1936"/>
                </a:cubicBezTo>
                <a:lnTo>
                  <a:pt x="10199" y="1936"/>
                </a:lnTo>
                <a:cubicBezTo>
                  <a:pt x="10724" y="1936"/>
                  <a:pt x="11148" y="1509"/>
                  <a:pt x="11148" y="953"/>
                </a:cubicBezTo>
                <a:cubicBezTo>
                  <a:pt x="11148" y="428"/>
                  <a:pt x="10724" y="0"/>
                  <a:pt x="10199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8"/>
          <p:cNvSpPr txBox="1">
            <a:spLocks noGrp="1"/>
          </p:cNvSpPr>
          <p:nvPr>
            <p:ph type="subTitle" idx="1"/>
          </p:nvPr>
        </p:nvSpPr>
        <p:spPr>
          <a:xfrm>
            <a:off x="2717573" y="1459825"/>
            <a:ext cx="572700" cy="2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Dr. Mercury</a:t>
            </a:r>
            <a:endParaRPr sz="1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6" name="Google Shape;556;p38"/>
          <p:cNvSpPr txBox="1">
            <a:spLocks noGrp="1"/>
          </p:cNvSpPr>
          <p:nvPr>
            <p:ph type="subTitle" idx="1"/>
          </p:nvPr>
        </p:nvSpPr>
        <p:spPr>
          <a:xfrm>
            <a:off x="2714025" y="1543450"/>
            <a:ext cx="610500" cy="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"/>
              <a:t>Cardiologist</a:t>
            </a:r>
            <a:endParaRPr sz="600"/>
          </a:p>
        </p:txBody>
      </p:sp>
      <p:sp>
        <p:nvSpPr>
          <p:cNvPr id="557" name="Google Shape;557;p38"/>
          <p:cNvSpPr/>
          <p:nvPr/>
        </p:nvSpPr>
        <p:spPr>
          <a:xfrm>
            <a:off x="2485085" y="1477115"/>
            <a:ext cx="295933" cy="294119"/>
          </a:xfrm>
          <a:custGeom>
            <a:avLst/>
            <a:gdLst/>
            <a:ahLst/>
            <a:cxnLst/>
            <a:rect l="l" t="t" r="r" b="b"/>
            <a:pathLst>
              <a:path w="5148" h="5116" extrusionOk="0">
                <a:moveTo>
                  <a:pt x="2590" y="1"/>
                </a:moveTo>
                <a:cubicBezTo>
                  <a:pt x="1147" y="1"/>
                  <a:pt x="1" y="1147"/>
                  <a:pt x="1" y="2558"/>
                </a:cubicBezTo>
                <a:cubicBezTo>
                  <a:pt x="1" y="3967"/>
                  <a:pt x="1147" y="5116"/>
                  <a:pt x="2590" y="5116"/>
                </a:cubicBezTo>
                <a:cubicBezTo>
                  <a:pt x="4001" y="5116"/>
                  <a:pt x="5147" y="3967"/>
                  <a:pt x="5147" y="2558"/>
                </a:cubicBezTo>
                <a:cubicBezTo>
                  <a:pt x="5147" y="1147"/>
                  <a:pt x="4001" y="1"/>
                  <a:pt x="2590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2535901" y="1529889"/>
            <a:ext cx="194299" cy="241343"/>
          </a:xfrm>
          <a:custGeom>
            <a:avLst/>
            <a:gdLst/>
            <a:ahLst/>
            <a:cxnLst/>
            <a:rect l="l" t="t" r="r" b="b"/>
            <a:pathLst>
              <a:path w="3380" h="4198" extrusionOk="0">
                <a:moveTo>
                  <a:pt x="1706" y="1"/>
                </a:moveTo>
                <a:cubicBezTo>
                  <a:pt x="1150" y="1"/>
                  <a:pt x="722" y="426"/>
                  <a:pt x="722" y="950"/>
                </a:cubicBezTo>
                <a:cubicBezTo>
                  <a:pt x="722" y="1378"/>
                  <a:pt x="984" y="1737"/>
                  <a:pt x="1378" y="1868"/>
                </a:cubicBezTo>
                <a:cubicBezTo>
                  <a:pt x="625" y="2033"/>
                  <a:pt x="35" y="2721"/>
                  <a:pt x="1" y="3573"/>
                </a:cubicBezTo>
                <a:cubicBezTo>
                  <a:pt x="460" y="3967"/>
                  <a:pt x="1050" y="4198"/>
                  <a:pt x="1706" y="4198"/>
                </a:cubicBezTo>
                <a:cubicBezTo>
                  <a:pt x="2330" y="4198"/>
                  <a:pt x="2920" y="3967"/>
                  <a:pt x="3379" y="3573"/>
                </a:cubicBezTo>
                <a:cubicBezTo>
                  <a:pt x="3345" y="2721"/>
                  <a:pt x="2789" y="2033"/>
                  <a:pt x="2034" y="1868"/>
                </a:cubicBezTo>
                <a:cubicBezTo>
                  <a:pt x="2396" y="1737"/>
                  <a:pt x="2658" y="1378"/>
                  <a:pt x="2658" y="950"/>
                </a:cubicBezTo>
                <a:cubicBezTo>
                  <a:pt x="2658" y="426"/>
                  <a:pt x="2230" y="1"/>
                  <a:pt x="1706" y="1"/>
                </a:cubicBezTo>
                <a:close/>
              </a:path>
            </a:pathLst>
          </a:custGeom>
          <a:solidFill>
            <a:srgbClr val="E6E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8"/>
          <p:cNvSpPr txBox="1">
            <a:spLocks noGrp="1"/>
          </p:cNvSpPr>
          <p:nvPr>
            <p:ph type="subTitle" idx="1"/>
          </p:nvPr>
        </p:nvSpPr>
        <p:spPr>
          <a:xfrm>
            <a:off x="2426582" y="1774908"/>
            <a:ext cx="413100" cy="1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September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0" name="Google Shape;560;p38"/>
          <p:cNvSpPr txBox="1">
            <a:spLocks noGrp="1"/>
          </p:cNvSpPr>
          <p:nvPr>
            <p:ph type="subTitle" idx="1"/>
          </p:nvPr>
        </p:nvSpPr>
        <p:spPr>
          <a:xfrm>
            <a:off x="2922008" y="1806810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07:00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1" name="Google Shape;561;p38"/>
          <p:cNvSpPr txBox="1">
            <a:spLocks noGrp="1"/>
          </p:cNvSpPr>
          <p:nvPr>
            <p:ph type="subTitle" idx="1"/>
          </p:nvPr>
        </p:nvSpPr>
        <p:spPr>
          <a:xfrm>
            <a:off x="2922008" y="1902593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08:00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2" name="Google Shape;562;p38"/>
          <p:cNvSpPr txBox="1">
            <a:spLocks noGrp="1"/>
          </p:cNvSpPr>
          <p:nvPr>
            <p:ph type="subTitle" idx="1"/>
          </p:nvPr>
        </p:nvSpPr>
        <p:spPr>
          <a:xfrm>
            <a:off x="2922008" y="1998376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09:00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3" name="Google Shape;563;p38"/>
          <p:cNvSpPr txBox="1">
            <a:spLocks noGrp="1"/>
          </p:cNvSpPr>
          <p:nvPr>
            <p:ph type="subTitle" idx="1"/>
          </p:nvPr>
        </p:nvSpPr>
        <p:spPr>
          <a:xfrm>
            <a:off x="2922008" y="2094159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10:00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4" name="Google Shape;564;p38"/>
          <p:cNvSpPr txBox="1">
            <a:spLocks noGrp="1"/>
          </p:cNvSpPr>
          <p:nvPr>
            <p:ph type="subTitle" idx="1"/>
          </p:nvPr>
        </p:nvSpPr>
        <p:spPr>
          <a:xfrm>
            <a:off x="2922008" y="2189942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11:00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5" name="Google Shape;565;p38"/>
          <p:cNvSpPr txBox="1">
            <a:spLocks noGrp="1"/>
          </p:cNvSpPr>
          <p:nvPr>
            <p:ph type="subTitle" idx="1"/>
          </p:nvPr>
        </p:nvSpPr>
        <p:spPr>
          <a:xfrm>
            <a:off x="2922008" y="2285725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12:00</a:t>
            </a:r>
            <a:endParaRPr sz="300" b="1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6" name="Google Shape;566;p38"/>
          <p:cNvSpPr txBox="1">
            <a:spLocks noGrp="1"/>
          </p:cNvSpPr>
          <p:nvPr>
            <p:ph type="subTitle" idx="1"/>
          </p:nvPr>
        </p:nvSpPr>
        <p:spPr>
          <a:xfrm>
            <a:off x="2922008" y="2381508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13:00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7" name="Google Shape;567;p38"/>
          <p:cNvSpPr txBox="1">
            <a:spLocks noGrp="1"/>
          </p:cNvSpPr>
          <p:nvPr>
            <p:ph type="subTitle" idx="1"/>
          </p:nvPr>
        </p:nvSpPr>
        <p:spPr>
          <a:xfrm>
            <a:off x="2922008" y="2477292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14:00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8" name="Google Shape;568;p38"/>
          <p:cNvSpPr txBox="1">
            <a:spLocks noGrp="1"/>
          </p:cNvSpPr>
          <p:nvPr>
            <p:ph type="subTitle" idx="1"/>
          </p:nvPr>
        </p:nvSpPr>
        <p:spPr>
          <a:xfrm>
            <a:off x="2922008" y="2573075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15:00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9" name="Google Shape;569;p38"/>
          <p:cNvSpPr txBox="1">
            <a:spLocks noGrp="1"/>
          </p:cNvSpPr>
          <p:nvPr>
            <p:ph type="subTitle" idx="1"/>
          </p:nvPr>
        </p:nvSpPr>
        <p:spPr>
          <a:xfrm>
            <a:off x="2889997" y="2701690"/>
            <a:ext cx="4002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GO!</a:t>
            </a:r>
            <a:endParaRPr sz="3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0" name="Google Shape;570;p38"/>
          <p:cNvSpPr txBox="1">
            <a:spLocks noGrp="1"/>
          </p:cNvSpPr>
          <p:nvPr>
            <p:ph type="subTitle" idx="1"/>
          </p:nvPr>
        </p:nvSpPr>
        <p:spPr>
          <a:xfrm>
            <a:off x="2479512" y="1896145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20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1" name="Google Shape;571;p38"/>
          <p:cNvSpPr txBox="1">
            <a:spLocks noGrp="1"/>
          </p:cNvSpPr>
          <p:nvPr>
            <p:ph type="subTitle" idx="1"/>
          </p:nvPr>
        </p:nvSpPr>
        <p:spPr>
          <a:xfrm>
            <a:off x="2479512" y="2011830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21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2" name="Google Shape;572;p38"/>
          <p:cNvSpPr txBox="1">
            <a:spLocks noGrp="1"/>
          </p:cNvSpPr>
          <p:nvPr>
            <p:ph type="subTitle" idx="1"/>
          </p:nvPr>
        </p:nvSpPr>
        <p:spPr>
          <a:xfrm>
            <a:off x="2479512" y="2127516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22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3" name="Google Shape;573;p38"/>
          <p:cNvSpPr txBox="1">
            <a:spLocks noGrp="1"/>
          </p:cNvSpPr>
          <p:nvPr>
            <p:ph type="subTitle" idx="1"/>
          </p:nvPr>
        </p:nvSpPr>
        <p:spPr>
          <a:xfrm>
            <a:off x="2479512" y="2358887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24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4" name="Google Shape;574;p38"/>
          <p:cNvSpPr txBox="1">
            <a:spLocks noGrp="1"/>
          </p:cNvSpPr>
          <p:nvPr>
            <p:ph type="subTitle" idx="1"/>
          </p:nvPr>
        </p:nvSpPr>
        <p:spPr>
          <a:xfrm>
            <a:off x="2479512" y="2243201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23</a:t>
            </a:r>
            <a:endParaRPr sz="5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5" name="Google Shape;575;p38"/>
          <p:cNvSpPr txBox="1">
            <a:spLocks noGrp="1"/>
          </p:cNvSpPr>
          <p:nvPr>
            <p:ph type="subTitle" idx="1"/>
          </p:nvPr>
        </p:nvSpPr>
        <p:spPr>
          <a:xfrm>
            <a:off x="2479512" y="2590258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26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6" name="Google Shape;576;p38"/>
          <p:cNvSpPr txBox="1">
            <a:spLocks noGrp="1"/>
          </p:cNvSpPr>
          <p:nvPr>
            <p:ph type="subTitle" idx="1"/>
          </p:nvPr>
        </p:nvSpPr>
        <p:spPr>
          <a:xfrm>
            <a:off x="2479512" y="2474572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25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56461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38"/>
          <p:cNvGrpSpPr/>
          <p:nvPr/>
        </p:nvGrpSpPr>
        <p:grpSpPr>
          <a:xfrm>
            <a:off x="149584" y="1077212"/>
            <a:ext cx="3475909" cy="3993771"/>
            <a:chOff x="560700" y="1286949"/>
            <a:chExt cx="3110990" cy="3574484"/>
          </a:xfrm>
        </p:grpSpPr>
        <p:sp>
          <p:nvSpPr>
            <p:cNvPr id="519" name="Google Shape;519;p38"/>
            <p:cNvSpPr/>
            <p:nvPr/>
          </p:nvSpPr>
          <p:spPr>
            <a:xfrm flipH="1">
              <a:off x="3387938" y="2650647"/>
              <a:ext cx="205106" cy="247258"/>
            </a:xfrm>
            <a:custGeom>
              <a:avLst/>
              <a:gdLst/>
              <a:ahLst/>
              <a:cxnLst/>
              <a:rect l="l" t="t" r="r" b="b"/>
              <a:pathLst>
                <a:path w="4788" h="5772" extrusionOk="0">
                  <a:moveTo>
                    <a:pt x="4591" y="1"/>
                  </a:moveTo>
                  <a:cubicBezTo>
                    <a:pt x="3148" y="1"/>
                    <a:pt x="1706" y="66"/>
                    <a:pt x="1081" y="1640"/>
                  </a:cubicBezTo>
                  <a:cubicBezTo>
                    <a:pt x="1" y="4297"/>
                    <a:pt x="2493" y="5772"/>
                    <a:pt x="4788" y="5772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 flipH="1">
              <a:off x="3396332" y="2439984"/>
              <a:ext cx="248715" cy="247258"/>
            </a:xfrm>
            <a:custGeom>
              <a:avLst/>
              <a:gdLst/>
              <a:ahLst/>
              <a:cxnLst/>
              <a:rect l="l" t="t" r="r" b="b"/>
              <a:pathLst>
                <a:path w="5806" h="5772" extrusionOk="0">
                  <a:moveTo>
                    <a:pt x="5543" y="1"/>
                  </a:moveTo>
                  <a:cubicBezTo>
                    <a:pt x="3804" y="1"/>
                    <a:pt x="2067" y="66"/>
                    <a:pt x="1312" y="1640"/>
                  </a:cubicBezTo>
                  <a:cubicBezTo>
                    <a:pt x="0" y="4297"/>
                    <a:pt x="3017" y="5771"/>
                    <a:pt x="5805" y="5771"/>
                  </a:cubicBezTo>
                  <a:lnTo>
                    <a:pt x="5543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 flipH="1">
              <a:off x="3406227" y="2211116"/>
              <a:ext cx="247258" cy="247258"/>
            </a:xfrm>
            <a:custGeom>
              <a:avLst/>
              <a:gdLst/>
              <a:ahLst/>
              <a:cxnLst/>
              <a:rect l="l" t="t" r="r" b="b"/>
              <a:pathLst>
                <a:path w="5772" h="5772" extrusionOk="0">
                  <a:moveTo>
                    <a:pt x="5509" y="1"/>
                  </a:moveTo>
                  <a:cubicBezTo>
                    <a:pt x="3804" y="1"/>
                    <a:pt x="2068" y="66"/>
                    <a:pt x="1281" y="1640"/>
                  </a:cubicBezTo>
                  <a:cubicBezTo>
                    <a:pt x="1" y="4263"/>
                    <a:pt x="3017" y="5771"/>
                    <a:pt x="5771" y="5771"/>
                  </a:cubicBezTo>
                  <a:lnTo>
                    <a:pt x="5509" y="1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 flipH="1">
              <a:off x="3424432" y="1993385"/>
              <a:ext cx="247258" cy="247215"/>
            </a:xfrm>
            <a:custGeom>
              <a:avLst/>
              <a:gdLst/>
              <a:ahLst/>
              <a:cxnLst/>
              <a:rect l="l" t="t" r="r" b="b"/>
              <a:pathLst>
                <a:path w="5772" h="5771" extrusionOk="0">
                  <a:moveTo>
                    <a:pt x="5509" y="0"/>
                  </a:moveTo>
                  <a:cubicBezTo>
                    <a:pt x="3804" y="0"/>
                    <a:pt x="2065" y="66"/>
                    <a:pt x="1312" y="1639"/>
                  </a:cubicBezTo>
                  <a:cubicBezTo>
                    <a:pt x="1" y="4263"/>
                    <a:pt x="3017" y="5771"/>
                    <a:pt x="5771" y="5771"/>
                  </a:cubicBezTo>
                  <a:lnTo>
                    <a:pt x="5509" y="0"/>
                  </a:ln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 flipH="1">
              <a:off x="1913164" y="2294045"/>
              <a:ext cx="1036625" cy="1410125"/>
            </a:xfrm>
            <a:custGeom>
              <a:avLst/>
              <a:gdLst/>
              <a:ahLst/>
              <a:cxnLst/>
              <a:rect l="l" t="t" r="r" b="b"/>
              <a:pathLst>
                <a:path w="24199" h="32918" extrusionOk="0">
                  <a:moveTo>
                    <a:pt x="5901" y="0"/>
                  </a:moveTo>
                  <a:cubicBezTo>
                    <a:pt x="4963" y="0"/>
                    <a:pt x="3988" y="144"/>
                    <a:pt x="2983" y="457"/>
                  </a:cubicBezTo>
                  <a:lnTo>
                    <a:pt x="1" y="22162"/>
                  </a:lnTo>
                  <a:cubicBezTo>
                    <a:pt x="1509" y="27705"/>
                    <a:pt x="5081" y="31902"/>
                    <a:pt x="10952" y="32623"/>
                  </a:cubicBezTo>
                  <a:cubicBezTo>
                    <a:pt x="12150" y="32792"/>
                    <a:pt x="13516" y="32918"/>
                    <a:pt x="14902" y="32918"/>
                  </a:cubicBezTo>
                  <a:cubicBezTo>
                    <a:pt x="19436" y="32918"/>
                    <a:pt x="24199" y="31574"/>
                    <a:pt x="24099" y="26000"/>
                  </a:cubicBezTo>
                  <a:cubicBezTo>
                    <a:pt x="23967" y="20426"/>
                    <a:pt x="20098" y="14721"/>
                    <a:pt x="17837" y="9737"/>
                  </a:cubicBezTo>
                  <a:cubicBezTo>
                    <a:pt x="15626" y="4869"/>
                    <a:pt x="11363" y="0"/>
                    <a:pt x="5901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 flipH="1">
              <a:off x="619668" y="3139438"/>
              <a:ext cx="1877867" cy="1705147"/>
            </a:xfrm>
            <a:custGeom>
              <a:avLst/>
              <a:gdLst/>
              <a:ahLst/>
              <a:cxnLst/>
              <a:rect l="l" t="t" r="r" b="b"/>
              <a:pathLst>
                <a:path w="43837" h="39805" extrusionOk="0">
                  <a:moveTo>
                    <a:pt x="10034" y="0"/>
                  </a:moveTo>
                  <a:lnTo>
                    <a:pt x="0" y="9346"/>
                  </a:lnTo>
                  <a:cubicBezTo>
                    <a:pt x="1802" y="11410"/>
                    <a:pt x="17147" y="38068"/>
                    <a:pt x="17968" y="39608"/>
                  </a:cubicBezTo>
                  <a:lnTo>
                    <a:pt x="43837" y="39805"/>
                  </a:lnTo>
                  <a:cubicBezTo>
                    <a:pt x="42166" y="36626"/>
                    <a:pt x="12263" y="1674"/>
                    <a:pt x="10034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 flipH="1">
              <a:off x="560700" y="3647847"/>
              <a:ext cx="1591327" cy="1213586"/>
            </a:xfrm>
            <a:custGeom>
              <a:avLst/>
              <a:gdLst/>
              <a:ahLst/>
              <a:cxnLst/>
              <a:rect l="l" t="t" r="r" b="b"/>
              <a:pathLst>
                <a:path w="37148" h="28330" extrusionOk="0">
                  <a:moveTo>
                    <a:pt x="15245" y="0"/>
                  </a:moveTo>
                  <a:lnTo>
                    <a:pt x="0" y="12560"/>
                  </a:lnTo>
                  <a:lnTo>
                    <a:pt x="8622" y="28329"/>
                  </a:lnTo>
                  <a:lnTo>
                    <a:pt x="37148" y="28329"/>
                  </a:lnTo>
                  <a:cubicBezTo>
                    <a:pt x="37148" y="28329"/>
                    <a:pt x="21312" y="6624"/>
                    <a:pt x="15245" y="0"/>
                  </a:cubicBezTo>
                  <a:close/>
                </a:path>
              </a:pathLst>
            </a:custGeom>
            <a:solidFill>
              <a:srgbClr val="2549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 flipH="1">
              <a:off x="1390704" y="3354770"/>
              <a:ext cx="1038081" cy="901558"/>
            </a:xfrm>
            <a:custGeom>
              <a:avLst/>
              <a:gdLst/>
              <a:ahLst/>
              <a:cxnLst/>
              <a:rect l="l" t="t" r="r" b="b"/>
              <a:pathLst>
                <a:path w="24233" h="21046" extrusionOk="0">
                  <a:moveTo>
                    <a:pt x="17635" y="0"/>
                  </a:moveTo>
                  <a:cubicBezTo>
                    <a:pt x="17205" y="0"/>
                    <a:pt x="16770" y="126"/>
                    <a:pt x="16395" y="384"/>
                  </a:cubicBezTo>
                  <a:lnTo>
                    <a:pt x="1150" y="11367"/>
                  </a:lnTo>
                  <a:cubicBezTo>
                    <a:pt x="197" y="12057"/>
                    <a:pt x="1" y="13369"/>
                    <a:pt x="691" y="14318"/>
                  </a:cubicBezTo>
                  <a:lnTo>
                    <a:pt x="4887" y="20154"/>
                  </a:lnTo>
                  <a:cubicBezTo>
                    <a:pt x="5306" y="20734"/>
                    <a:pt x="5955" y="21045"/>
                    <a:pt x="6614" y="21045"/>
                  </a:cubicBezTo>
                  <a:cubicBezTo>
                    <a:pt x="7038" y="21045"/>
                    <a:pt x="7466" y="20916"/>
                    <a:pt x="7838" y="20648"/>
                  </a:cubicBezTo>
                  <a:lnTo>
                    <a:pt x="23083" y="9662"/>
                  </a:lnTo>
                  <a:cubicBezTo>
                    <a:pt x="24036" y="8975"/>
                    <a:pt x="24232" y="7663"/>
                    <a:pt x="23577" y="6711"/>
                  </a:cubicBezTo>
                  <a:lnTo>
                    <a:pt x="19346" y="875"/>
                  </a:lnTo>
                  <a:cubicBezTo>
                    <a:pt x="18948" y="299"/>
                    <a:pt x="18298" y="0"/>
                    <a:pt x="17635" y="0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 flipH="1">
              <a:off x="2482058" y="1286949"/>
              <a:ext cx="1033797" cy="2043649"/>
            </a:xfrm>
            <a:custGeom>
              <a:avLst/>
              <a:gdLst/>
              <a:ahLst/>
              <a:cxnLst/>
              <a:rect l="l" t="t" r="r" b="b"/>
              <a:pathLst>
                <a:path w="24133" h="47707" extrusionOk="0">
                  <a:moveTo>
                    <a:pt x="2396" y="1"/>
                  </a:moveTo>
                  <a:cubicBezTo>
                    <a:pt x="1084" y="1"/>
                    <a:pt x="1" y="1082"/>
                    <a:pt x="1" y="2393"/>
                  </a:cubicBezTo>
                  <a:lnTo>
                    <a:pt x="1" y="45314"/>
                  </a:lnTo>
                  <a:cubicBezTo>
                    <a:pt x="1" y="46626"/>
                    <a:pt x="1084" y="47706"/>
                    <a:pt x="2396" y="47706"/>
                  </a:cubicBezTo>
                  <a:lnTo>
                    <a:pt x="21675" y="47706"/>
                  </a:lnTo>
                  <a:cubicBezTo>
                    <a:pt x="22986" y="47706"/>
                    <a:pt x="24133" y="46626"/>
                    <a:pt x="24133" y="45314"/>
                  </a:cubicBezTo>
                  <a:lnTo>
                    <a:pt x="24133" y="2393"/>
                  </a:lnTo>
                  <a:cubicBezTo>
                    <a:pt x="24133" y="1082"/>
                    <a:pt x="22986" y="1"/>
                    <a:pt x="21675" y="1"/>
                  </a:cubicBezTo>
                  <a:close/>
                </a:path>
              </a:pathLst>
            </a:custGeom>
            <a:solidFill>
              <a:srgbClr val="071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 flipH="1">
              <a:off x="2525541" y="1395065"/>
              <a:ext cx="939726" cy="1712258"/>
            </a:xfrm>
            <a:custGeom>
              <a:avLst/>
              <a:gdLst/>
              <a:ahLst/>
              <a:cxnLst/>
              <a:rect l="l" t="t" r="r" b="b"/>
              <a:pathLst>
                <a:path w="21937" h="39971" extrusionOk="0">
                  <a:moveTo>
                    <a:pt x="0" y="0"/>
                  </a:moveTo>
                  <a:lnTo>
                    <a:pt x="0" y="39970"/>
                  </a:lnTo>
                  <a:lnTo>
                    <a:pt x="21937" y="39970"/>
                  </a:lnTo>
                  <a:lnTo>
                    <a:pt x="21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 flipH="1">
              <a:off x="3268603" y="1329099"/>
              <a:ext cx="150274" cy="36583"/>
            </a:xfrm>
            <a:custGeom>
              <a:avLst/>
              <a:gdLst/>
              <a:ahLst/>
              <a:cxnLst/>
              <a:rect l="l" t="t" r="r" b="b"/>
              <a:pathLst>
                <a:path w="3508" h="854" extrusionOk="0">
                  <a:moveTo>
                    <a:pt x="394" y="1"/>
                  </a:moveTo>
                  <a:cubicBezTo>
                    <a:pt x="163" y="1"/>
                    <a:pt x="0" y="163"/>
                    <a:pt x="0" y="360"/>
                  </a:cubicBezTo>
                  <a:lnTo>
                    <a:pt x="0" y="491"/>
                  </a:lnTo>
                  <a:cubicBezTo>
                    <a:pt x="0" y="688"/>
                    <a:pt x="163" y="853"/>
                    <a:pt x="394" y="853"/>
                  </a:cubicBezTo>
                  <a:lnTo>
                    <a:pt x="3148" y="853"/>
                  </a:lnTo>
                  <a:cubicBezTo>
                    <a:pt x="3345" y="853"/>
                    <a:pt x="3507" y="688"/>
                    <a:pt x="3507" y="491"/>
                  </a:cubicBezTo>
                  <a:lnTo>
                    <a:pt x="3507" y="360"/>
                  </a:lnTo>
                  <a:cubicBezTo>
                    <a:pt x="3507" y="163"/>
                    <a:pt x="3345" y="1"/>
                    <a:pt x="3148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 flipH="1">
              <a:off x="2635120" y="1327643"/>
              <a:ext cx="38040" cy="39368"/>
            </a:xfrm>
            <a:custGeom>
              <a:avLst/>
              <a:gdLst/>
              <a:ahLst/>
              <a:cxnLst/>
              <a:rect l="l" t="t" r="r" b="b"/>
              <a:pathLst>
                <a:path w="888" h="919" extrusionOk="0">
                  <a:moveTo>
                    <a:pt x="428" y="0"/>
                  </a:moveTo>
                  <a:cubicBezTo>
                    <a:pt x="197" y="0"/>
                    <a:pt x="1" y="197"/>
                    <a:pt x="1" y="460"/>
                  </a:cubicBezTo>
                  <a:cubicBezTo>
                    <a:pt x="1" y="722"/>
                    <a:pt x="197" y="919"/>
                    <a:pt x="428" y="919"/>
                  </a:cubicBezTo>
                  <a:cubicBezTo>
                    <a:pt x="690" y="919"/>
                    <a:pt x="887" y="722"/>
                    <a:pt x="887" y="460"/>
                  </a:cubicBezTo>
                  <a:cubicBezTo>
                    <a:pt x="887" y="197"/>
                    <a:pt x="690" y="0"/>
                    <a:pt x="428" y="0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 flipH="1">
              <a:off x="2925921" y="3138067"/>
              <a:ext cx="154515" cy="154558"/>
            </a:xfrm>
            <a:custGeom>
              <a:avLst/>
              <a:gdLst/>
              <a:ahLst/>
              <a:cxnLst/>
              <a:rect l="l" t="t" r="r" b="b"/>
              <a:pathLst>
                <a:path w="3607" h="3608" extrusionOk="0">
                  <a:moveTo>
                    <a:pt x="1805" y="197"/>
                  </a:moveTo>
                  <a:cubicBezTo>
                    <a:pt x="2689" y="197"/>
                    <a:pt x="3410" y="919"/>
                    <a:pt x="3410" y="1803"/>
                  </a:cubicBezTo>
                  <a:cubicBezTo>
                    <a:pt x="3410" y="2689"/>
                    <a:pt x="2689" y="3411"/>
                    <a:pt x="1805" y="3411"/>
                  </a:cubicBezTo>
                  <a:cubicBezTo>
                    <a:pt x="918" y="3411"/>
                    <a:pt x="197" y="2689"/>
                    <a:pt x="197" y="1803"/>
                  </a:cubicBezTo>
                  <a:cubicBezTo>
                    <a:pt x="197" y="919"/>
                    <a:pt x="918" y="197"/>
                    <a:pt x="1805" y="197"/>
                  </a:cubicBezTo>
                  <a:close/>
                  <a:moveTo>
                    <a:pt x="1805" y="1"/>
                  </a:moveTo>
                  <a:cubicBezTo>
                    <a:pt x="787" y="1"/>
                    <a:pt x="0" y="819"/>
                    <a:pt x="0" y="1803"/>
                  </a:cubicBezTo>
                  <a:cubicBezTo>
                    <a:pt x="0" y="2820"/>
                    <a:pt x="787" y="3607"/>
                    <a:pt x="1805" y="3607"/>
                  </a:cubicBezTo>
                  <a:cubicBezTo>
                    <a:pt x="2788" y="3607"/>
                    <a:pt x="3607" y="2820"/>
                    <a:pt x="3607" y="1803"/>
                  </a:cubicBezTo>
                  <a:cubicBezTo>
                    <a:pt x="3607" y="819"/>
                    <a:pt x="2788" y="1"/>
                    <a:pt x="1805" y="1"/>
                  </a:cubicBezTo>
                  <a:close/>
                </a:path>
              </a:pathLst>
            </a:custGeom>
            <a:solidFill>
              <a:srgbClr val="E6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 flipH="1">
              <a:off x="2359852" y="2243371"/>
              <a:ext cx="202279" cy="1133566"/>
            </a:xfrm>
            <a:custGeom>
              <a:avLst/>
              <a:gdLst/>
              <a:ahLst/>
              <a:cxnLst/>
              <a:rect l="l" t="t" r="r" b="b"/>
              <a:pathLst>
                <a:path w="4722" h="26462" extrusionOk="0">
                  <a:moveTo>
                    <a:pt x="1574" y="0"/>
                  </a:moveTo>
                  <a:cubicBezTo>
                    <a:pt x="1605" y="756"/>
                    <a:pt x="1671" y="1477"/>
                    <a:pt x="1802" y="2230"/>
                  </a:cubicBezTo>
                  <a:cubicBezTo>
                    <a:pt x="1902" y="2951"/>
                    <a:pt x="2064" y="3673"/>
                    <a:pt x="2261" y="4394"/>
                  </a:cubicBezTo>
                  <a:cubicBezTo>
                    <a:pt x="2492" y="5115"/>
                    <a:pt x="2720" y="5805"/>
                    <a:pt x="3048" y="6492"/>
                  </a:cubicBezTo>
                  <a:cubicBezTo>
                    <a:pt x="3388" y="7107"/>
                    <a:pt x="3755" y="7722"/>
                    <a:pt x="4258" y="8229"/>
                  </a:cubicBezTo>
                  <a:lnTo>
                    <a:pt x="4258" y="8229"/>
                  </a:lnTo>
                  <a:cubicBezTo>
                    <a:pt x="3775" y="8846"/>
                    <a:pt x="3348" y="9488"/>
                    <a:pt x="2951" y="10133"/>
                  </a:cubicBezTo>
                  <a:cubicBezTo>
                    <a:pt x="2524" y="10855"/>
                    <a:pt x="2130" y="11607"/>
                    <a:pt x="1802" y="12329"/>
                  </a:cubicBezTo>
                  <a:cubicBezTo>
                    <a:pt x="1443" y="13084"/>
                    <a:pt x="1146" y="13871"/>
                    <a:pt x="884" y="14658"/>
                  </a:cubicBezTo>
                  <a:cubicBezTo>
                    <a:pt x="622" y="15445"/>
                    <a:pt x="425" y="16232"/>
                    <a:pt x="262" y="17050"/>
                  </a:cubicBezTo>
                  <a:cubicBezTo>
                    <a:pt x="0" y="18690"/>
                    <a:pt x="0" y="20363"/>
                    <a:pt x="294" y="22002"/>
                  </a:cubicBezTo>
                  <a:cubicBezTo>
                    <a:pt x="425" y="22821"/>
                    <a:pt x="656" y="23642"/>
                    <a:pt x="984" y="24395"/>
                  </a:cubicBezTo>
                  <a:cubicBezTo>
                    <a:pt x="1312" y="25150"/>
                    <a:pt x="1737" y="25871"/>
                    <a:pt x="2295" y="26462"/>
                  </a:cubicBezTo>
                  <a:cubicBezTo>
                    <a:pt x="1771" y="25837"/>
                    <a:pt x="1377" y="25085"/>
                    <a:pt x="1115" y="24329"/>
                  </a:cubicBezTo>
                  <a:cubicBezTo>
                    <a:pt x="819" y="23576"/>
                    <a:pt x="622" y="22789"/>
                    <a:pt x="525" y="21968"/>
                  </a:cubicBezTo>
                  <a:cubicBezTo>
                    <a:pt x="294" y="20363"/>
                    <a:pt x="360" y="18724"/>
                    <a:pt x="622" y="17116"/>
                  </a:cubicBezTo>
                  <a:cubicBezTo>
                    <a:pt x="950" y="15542"/>
                    <a:pt x="1508" y="14002"/>
                    <a:pt x="2164" y="12494"/>
                  </a:cubicBezTo>
                  <a:cubicBezTo>
                    <a:pt x="2820" y="11017"/>
                    <a:pt x="3638" y="9609"/>
                    <a:pt x="4622" y="8329"/>
                  </a:cubicBezTo>
                  <a:lnTo>
                    <a:pt x="4722" y="8197"/>
                  </a:lnTo>
                  <a:lnTo>
                    <a:pt x="4622" y="8066"/>
                  </a:lnTo>
                  <a:cubicBezTo>
                    <a:pt x="4097" y="7607"/>
                    <a:pt x="3672" y="6986"/>
                    <a:pt x="3345" y="6361"/>
                  </a:cubicBezTo>
                  <a:cubicBezTo>
                    <a:pt x="2983" y="5705"/>
                    <a:pt x="2720" y="5018"/>
                    <a:pt x="2492" y="4328"/>
                  </a:cubicBezTo>
                  <a:cubicBezTo>
                    <a:pt x="2033" y="2920"/>
                    <a:pt x="1737" y="1477"/>
                    <a:pt x="1574" y="0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 flipH="1">
              <a:off x="1927237" y="1917225"/>
              <a:ext cx="634895" cy="1475109"/>
            </a:xfrm>
            <a:custGeom>
              <a:avLst/>
              <a:gdLst/>
              <a:ahLst/>
              <a:cxnLst/>
              <a:rect l="l" t="t" r="r" b="b"/>
              <a:pathLst>
                <a:path w="14821" h="34435" extrusionOk="0">
                  <a:moveTo>
                    <a:pt x="6055" y="1"/>
                  </a:moveTo>
                  <a:cubicBezTo>
                    <a:pt x="5855" y="1"/>
                    <a:pt x="5655" y="28"/>
                    <a:pt x="5474" y="73"/>
                  </a:cubicBezTo>
                  <a:cubicBezTo>
                    <a:pt x="1999" y="697"/>
                    <a:pt x="1343" y="4632"/>
                    <a:pt x="1574" y="7614"/>
                  </a:cubicBezTo>
                  <a:cubicBezTo>
                    <a:pt x="1771" y="10106"/>
                    <a:pt x="2558" y="14041"/>
                    <a:pt x="4491" y="15811"/>
                  </a:cubicBezTo>
                  <a:cubicBezTo>
                    <a:pt x="4425" y="15911"/>
                    <a:pt x="4263" y="16042"/>
                    <a:pt x="4263" y="16108"/>
                  </a:cubicBezTo>
                  <a:cubicBezTo>
                    <a:pt x="4131" y="16895"/>
                    <a:pt x="3279" y="17813"/>
                    <a:pt x="2851" y="18534"/>
                  </a:cubicBezTo>
                  <a:cubicBezTo>
                    <a:pt x="2426" y="19255"/>
                    <a:pt x="2130" y="19877"/>
                    <a:pt x="1836" y="20664"/>
                  </a:cubicBezTo>
                  <a:cubicBezTo>
                    <a:pt x="1212" y="22172"/>
                    <a:pt x="491" y="23680"/>
                    <a:pt x="360" y="25385"/>
                  </a:cubicBezTo>
                  <a:cubicBezTo>
                    <a:pt x="0" y="28239"/>
                    <a:pt x="360" y="31812"/>
                    <a:pt x="2295" y="34076"/>
                  </a:cubicBezTo>
                  <a:lnTo>
                    <a:pt x="14820" y="34435"/>
                  </a:lnTo>
                  <a:lnTo>
                    <a:pt x="14820" y="33092"/>
                  </a:lnTo>
                  <a:cubicBezTo>
                    <a:pt x="14558" y="27222"/>
                    <a:pt x="11410" y="21878"/>
                    <a:pt x="10755" y="16108"/>
                  </a:cubicBezTo>
                  <a:cubicBezTo>
                    <a:pt x="10558" y="14238"/>
                    <a:pt x="10623" y="13254"/>
                    <a:pt x="9409" y="11811"/>
                  </a:cubicBezTo>
                  <a:cubicBezTo>
                    <a:pt x="8263" y="10534"/>
                    <a:pt x="7345" y="8960"/>
                    <a:pt x="6689" y="7418"/>
                  </a:cubicBezTo>
                  <a:cubicBezTo>
                    <a:pt x="6327" y="6500"/>
                    <a:pt x="6164" y="5681"/>
                    <a:pt x="6196" y="4829"/>
                  </a:cubicBezTo>
                  <a:cubicBezTo>
                    <a:pt x="4229" y="4698"/>
                    <a:pt x="5671" y="1647"/>
                    <a:pt x="6164" y="663"/>
                  </a:cubicBezTo>
                  <a:lnTo>
                    <a:pt x="6164" y="663"/>
                  </a:lnTo>
                  <a:lnTo>
                    <a:pt x="7279" y="1222"/>
                  </a:lnTo>
                  <a:cubicBezTo>
                    <a:pt x="7311" y="1057"/>
                    <a:pt x="7311" y="894"/>
                    <a:pt x="7279" y="763"/>
                  </a:cubicBezTo>
                  <a:cubicBezTo>
                    <a:pt x="7112" y="192"/>
                    <a:pt x="6583" y="1"/>
                    <a:pt x="6055" y="1"/>
                  </a:cubicBezTo>
                  <a:close/>
                </a:path>
              </a:pathLst>
            </a:custGeom>
            <a:solidFill>
              <a:srgbClr val="F7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 flipH="1">
              <a:off x="2250284" y="1945624"/>
              <a:ext cx="130740" cy="178461"/>
            </a:xfrm>
            <a:custGeom>
              <a:avLst/>
              <a:gdLst/>
              <a:ahLst/>
              <a:cxnLst/>
              <a:rect l="l" t="t" r="r" b="b"/>
              <a:pathLst>
                <a:path w="3052" h="4166" extrusionOk="0">
                  <a:moveTo>
                    <a:pt x="1936" y="0"/>
                  </a:moveTo>
                  <a:cubicBezTo>
                    <a:pt x="1443" y="984"/>
                    <a:pt x="1" y="4035"/>
                    <a:pt x="1968" y="4166"/>
                  </a:cubicBezTo>
                  <a:cubicBezTo>
                    <a:pt x="2002" y="3575"/>
                    <a:pt x="2133" y="2951"/>
                    <a:pt x="2330" y="2264"/>
                  </a:cubicBezTo>
                  <a:cubicBezTo>
                    <a:pt x="2492" y="1805"/>
                    <a:pt x="2920" y="1115"/>
                    <a:pt x="3051" y="559"/>
                  </a:cubicBezTo>
                  <a:lnTo>
                    <a:pt x="1936" y="0"/>
                  </a:lnTo>
                  <a:close/>
                </a:path>
              </a:pathLst>
            </a:custGeom>
            <a:solidFill>
              <a:srgbClr val="000000">
                <a:alpha val="69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/>
          <p:cNvSpPr/>
          <p:nvPr/>
        </p:nvSpPr>
        <p:spPr>
          <a:xfrm>
            <a:off x="2381556" y="1278482"/>
            <a:ext cx="973217" cy="1756709"/>
          </a:xfrm>
          <a:custGeom>
            <a:avLst/>
            <a:gdLst/>
            <a:ahLst/>
            <a:cxnLst/>
            <a:rect l="l" t="t" r="r" b="b"/>
            <a:pathLst>
              <a:path w="41051" h="77972" extrusionOk="0">
                <a:moveTo>
                  <a:pt x="525" y="1"/>
                </a:moveTo>
                <a:cubicBezTo>
                  <a:pt x="229" y="1"/>
                  <a:pt x="0" y="229"/>
                  <a:pt x="0" y="526"/>
                </a:cubicBezTo>
                <a:lnTo>
                  <a:pt x="0" y="77446"/>
                </a:lnTo>
                <a:cubicBezTo>
                  <a:pt x="0" y="77740"/>
                  <a:pt x="229" y="77971"/>
                  <a:pt x="525" y="77971"/>
                </a:cubicBezTo>
                <a:lnTo>
                  <a:pt x="40526" y="77971"/>
                </a:lnTo>
                <a:cubicBezTo>
                  <a:pt x="40789" y="77971"/>
                  <a:pt x="41051" y="77740"/>
                  <a:pt x="41051" y="77446"/>
                </a:cubicBezTo>
                <a:lnTo>
                  <a:pt x="41051" y="526"/>
                </a:lnTo>
                <a:cubicBezTo>
                  <a:pt x="41051" y="229"/>
                  <a:pt x="40789" y="1"/>
                  <a:pt x="405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3651375" y="2010461"/>
            <a:ext cx="5084011" cy="9537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500" dirty="0"/>
              <a:t>Long term </a:t>
            </a:r>
            <a:r>
              <a:rPr lang="en" sz="3500" dirty="0">
                <a:solidFill>
                  <a:schemeClr val="accent2"/>
                </a:solidFill>
              </a:rPr>
              <a:t>Reliability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37" name="Google Shape;537;p38"/>
          <p:cNvSpPr txBox="1">
            <a:spLocks noGrp="1"/>
          </p:cNvSpPr>
          <p:nvPr>
            <p:ph type="title" idx="2"/>
          </p:nvPr>
        </p:nvSpPr>
        <p:spPr>
          <a:xfrm>
            <a:off x="3763800" y="1073918"/>
            <a:ext cx="1358852" cy="8936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38" name="Google Shape;538;p38"/>
          <p:cNvSpPr txBox="1">
            <a:spLocks noGrp="1"/>
          </p:cNvSpPr>
          <p:nvPr>
            <p:ph type="subTitle" idx="1"/>
          </p:nvPr>
        </p:nvSpPr>
        <p:spPr>
          <a:xfrm>
            <a:off x="3679480" y="3035378"/>
            <a:ext cx="46671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/>
              <a:t>Our chatbot keep on improving by learning through video call between the doctor and the patient using transcription. </a:t>
            </a:r>
            <a:endParaRPr lang="en-US" dirty="0"/>
          </a:p>
        </p:txBody>
      </p:sp>
      <p:sp>
        <p:nvSpPr>
          <p:cNvPr id="539" name="Google Shape;539;p38"/>
          <p:cNvSpPr/>
          <p:nvPr/>
        </p:nvSpPr>
        <p:spPr>
          <a:xfrm>
            <a:off x="2457947" y="1938932"/>
            <a:ext cx="379344" cy="899781"/>
          </a:xfrm>
          <a:custGeom>
            <a:avLst/>
            <a:gdLst/>
            <a:ahLst/>
            <a:cxnLst/>
            <a:rect l="l" t="t" r="r" b="b"/>
            <a:pathLst>
              <a:path w="16001" h="39937" extrusionOk="0">
                <a:moveTo>
                  <a:pt x="0" y="1"/>
                </a:moveTo>
                <a:lnTo>
                  <a:pt x="0" y="39936"/>
                </a:lnTo>
                <a:lnTo>
                  <a:pt x="16001" y="39936"/>
                </a:lnTo>
                <a:lnTo>
                  <a:pt x="16001" y="1"/>
                </a:lnTo>
                <a:close/>
              </a:path>
            </a:pathLst>
          </a:custGeom>
          <a:solidFill>
            <a:srgbClr val="F3F1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8"/>
          <p:cNvSpPr/>
          <p:nvPr/>
        </p:nvSpPr>
        <p:spPr>
          <a:xfrm>
            <a:off x="2457948" y="2325649"/>
            <a:ext cx="379334" cy="124104"/>
          </a:xfrm>
          <a:custGeom>
            <a:avLst/>
            <a:gdLst/>
            <a:ahLst/>
            <a:cxnLst/>
            <a:rect l="l" t="t" r="r" b="b"/>
            <a:pathLst>
              <a:path w="494" h="5509" extrusionOk="0">
                <a:moveTo>
                  <a:pt x="0" y="0"/>
                </a:moveTo>
                <a:lnTo>
                  <a:pt x="0" y="5509"/>
                </a:lnTo>
                <a:lnTo>
                  <a:pt x="493" y="5509"/>
                </a:lnTo>
                <a:lnTo>
                  <a:pt x="493" y="0"/>
                </a:lnTo>
                <a:close/>
              </a:path>
            </a:pathLst>
          </a:custGeom>
          <a:solidFill>
            <a:srgbClr val="5E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8"/>
          <p:cNvSpPr/>
          <p:nvPr/>
        </p:nvSpPr>
        <p:spPr>
          <a:xfrm>
            <a:off x="2461590" y="1398888"/>
            <a:ext cx="38145" cy="48056"/>
          </a:xfrm>
          <a:custGeom>
            <a:avLst/>
            <a:gdLst/>
            <a:ahLst/>
            <a:cxnLst/>
            <a:rect l="l" t="t" r="r" b="b"/>
            <a:pathLst>
              <a:path w="1609" h="2133" extrusionOk="0">
                <a:moveTo>
                  <a:pt x="853" y="0"/>
                </a:moveTo>
                <a:cubicBezTo>
                  <a:pt x="297" y="0"/>
                  <a:pt x="66" y="297"/>
                  <a:pt x="66" y="590"/>
                </a:cubicBezTo>
                <a:cubicBezTo>
                  <a:pt x="66" y="1377"/>
                  <a:pt x="1312" y="1049"/>
                  <a:pt x="1312" y="1542"/>
                </a:cubicBezTo>
                <a:cubicBezTo>
                  <a:pt x="1312" y="1739"/>
                  <a:pt x="1149" y="1870"/>
                  <a:pt x="787" y="1870"/>
                </a:cubicBezTo>
                <a:cubicBezTo>
                  <a:pt x="525" y="1870"/>
                  <a:pt x="262" y="1771"/>
                  <a:pt x="100" y="1640"/>
                </a:cubicBezTo>
                <a:lnTo>
                  <a:pt x="0" y="1870"/>
                </a:lnTo>
                <a:cubicBezTo>
                  <a:pt x="165" y="2033"/>
                  <a:pt x="493" y="2133"/>
                  <a:pt x="787" y="2133"/>
                </a:cubicBezTo>
                <a:cubicBezTo>
                  <a:pt x="1346" y="2133"/>
                  <a:pt x="1608" y="1870"/>
                  <a:pt x="1608" y="1542"/>
                </a:cubicBezTo>
                <a:cubicBezTo>
                  <a:pt x="1608" y="787"/>
                  <a:pt x="328" y="1083"/>
                  <a:pt x="328" y="590"/>
                </a:cubicBezTo>
                <a:cubicBezTo>
                  <a:pt x="328" y="394"/>
                  <a:pt x="493" y="262"/>
                  <a:pt x="853" y="262"/>
                </a:cubicBezTo>
                <a:cubicBezTo>
                  <a:pt x="1018" y="262"/>
                  <a:pt x="1246" y="328"/>
                  <a:pt x="1411" y="428"/>
                </a:cubicBezTo>
                <a:lnTo>
                  <a:pt x="1508" y="197"/>
                </a:lnTo>
                <a:cubicBezTo>
                  <a:pt x="1346" y="66"/>
                  <a:pt x="1084" y="0"/>
                  <a:pt x="8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8"/>
          <p:cNvSpPr/>
          <p:nvPr/>
        </p:nvSpPr>
        <p:spPr>
          <a:xfrm>
            <a:off x="2505116" y="1410694"/>
            <a:ext cx="35040" cy="36251"/>
          </a:xfrm>
          <a:custGeom>
            <a:avLst/>
            <a:gdLst/>
            <a:ahLst/>
            <a:cxnLst/>
            <a:rect l="l" t="t" r="r" b="b"/>
            <a:pathLst>
              <a:path w="1478" h="1609" extrusionOk="0">
                <a:moveTo>
                  <a:pt x="821" y="1"/>
                </a:moveTo>
                <a:cubicBezTo>
                  <a:pt x="362" y="1"/>
                  <a:pt x="0" y="329"/>
                  <a:pt x="0" y="788"/>
                </a:cubicBezTo>
                <a:cubicBezTo>
                  <a:pt x="0" y="1247"/>
                  <a:pt x="362" y="1609"/>
                  <a:pt x="821" y="1609"/>
                </a:cubicBezTo>
                <a:cubicBezTo>
                  <a:pt x="1115" y="1609"/>
                  <a:pt x="1346" y="1477"/>
                  <a:pt x="1477" y="1247"/>
                </a:cubicBezTo>
                <a:lnTo>
                  <a:pt x="1246" y="1116"/>
                </a:lnTo>
                <a:cubicBezTo>
                  <a:pt x="1149" y="1281"/>
                  <a:pt x="1018" y="1346"/>
                  <a:pt x="821" y="1346"/>
                </a:cubicBezTo>
                <a:cubicBezTo>
                  <a:pt x="525" y="1346"/>
                  <a:pt x="297" y="1150"/>
                  <a:pt x="297" y="788"/>
                </a:cubicBezTo>
                <a:cubicBezTo>
                  <a:pt x="297" y="460"/>
                  <a:pt x="525" y="232"/>
                  <a:pt x="821" y="232"/>
                </a:cubicBezTo>
                <a:cubicBezTo>
                  <a:pt x="1018" y="232"/>
                  <a:pt x="1149" y="329"/>
                  <a:pt x="1246" y="460"/>
                </a:cubicBezTo>
                <a:lnTo>
                  <a:pt x="1477" y="329"/>
                </a:lnTo>
                <a:cubicBezTo>
                  <a:pt x="1346" y="100"/>
                  <a:pt x="1115" y="1"/>
                  <a:pt x="8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2547883" y="1396702"/>
            <a:ext cx="35798" cy="49476"/>
          </a:xfrm>
          <a:custGeom>
            <a:avLst/>
            <a:gdLst/>
            <a:ahLst/>
            <a:cxnLst/>
            <a:rect l="l" t="t" r="r" b="b"/>
            <a:pathLst>
              <a:path w="1510" h="2196" extrusionOk="0">
                <a:moveTo>
                  <a:pt x="1" y="0"/>
                </a:moveTo>
                <a:lnTo>
                  <a:pt x="1" y="2196"/>
                </a:lnTo>
                <a:lnTo>
                  <a:pt x="295" y="2196"/>
                </a:lnTo>
                <a:lnTo>
                  <a:pt x="295" y="1377"/>
                </a:lnTo>
                <a:cubicBezTo>
                  <a:pt x="295" y="1049"/>
                  <a:pt x="491" y="884"/>
                  <a:pt x="788" y="884"/>
                </a:cubicBezTo>
                <a:cubicBezTo>
                  <a:pt x="1082" y="884"/>
                  <a:pt x="1213" y="1015"/>
                  <a:pt x="1213" y="1343"/>
                </a:cubicBezTo>
                <a:lnTo>
                  <a:pt x="1213" y="2196"/>
                </a:lnTo>
                <a:lnTo>
                  <a:pt x="1509" y="2196"/>
                </a:lnTo>
                <a:lnTo>
                  <a:pt x="1509" y="1312"/>
                </a:lnTo>
                <a:cubicBezTo>
                  <a:pt x="1509" y="853"/>
                  <a:pt x="1247" y="622"/>
                  <a:pt x="853" y="622"/>
                </a:cubicBezTo>
                <a:cubicBezTo>
                  <a:pt x="623" y="622"/>
                  <a:pt x="426" y="687"/>
                  <a:pt x="295" y="853"/>
                </a:cubicBezTo>
                <a:lnTo>
                  <a:pt x="2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2592974" y="1410694"/>
            <a:ext cx="36533" cy="36251"/>
          </a:xfrm>
          <a:custGeom>
            <a:avLst/>
            <a:gdLst/>
            <a:ahLst/>
            <a:cxnLst/>
            <a:rect l="l" t="t" r="r" b="b"/>
            <a:pathLst>
              <a:path w="1541" h="1609" extrusionOk="0">
                <a:moveTo>
                  <a:pt x="788" y="232"/>
                </a:moveTo>
                <a:cubicBezTo>
                  <a:pt x="1050" y="232"/>
                  <a:pt x="1247" y="428"/>
                  <a:pt x="1278" y="691"/>
                </a:cubicBezTo>
                <a:lnTo>
                  <a:pt x="263" y="691"/>
                </a:lnTo>
                <a:cubicBezTo>
                  <a:pt x="294" y="428"/>
                  <a:pt x="491" y="232"/>
                  <a:pt x="788" y="232"/>
                </a:cubicBezTo>
                <a:close/>
                <a:moveTo>
                  <a:pt x="788" y="1"/>
                </a:moveTo>
                <a:cubicBezTo>
                  <a:pt x="329" y="1"/>
                  <a:pt x="1" y="329"/>
                  <a:pt x="1" y="788"/>
                </a:cubicBezTo>
                <a:cubicBezTo>
                  <a:pt x="1" y="1247"/>
                  <a:pt x="329" y="1609"/>
                  <a:pt x="819" y="1609"/>
                </a:cubicBezTo>
                <a:cubicBezTo>
                  <a:pt x="1081" y="1609"/>
                  <a:pt x="1312" y="1509"/>
                  <a:pt x="1443" y="1346"/>
                </a:cubicBezTo>
                <a:lnTo>
                  <a:pt x="1312" y="1150"/>
                </a:lnTo>
                <a:cubicBezTo>
                  <a:pt x="1181" y="1281"/>
                  <a:pt x="1016" y="1346"/>
                  <a:pt x="853" y="1346"/>
                </a:cubicBezTo>
                <a:cubicBezTo>
                  <a:pt x="525" y="1346"/>
                  <a:pt x="329" y="1150"/>
                  <a:pt x="263" y="887"/>
                </a:cubicBezTo>
                <a:lnTo>
                  <a:pt x="1540" y="887"/>
                </a:lnTo>
                <a:lnTo>
                  <a:pt x="1540" y="788"/>
                </a:lnTo>
                <a:cubicBezTo>
                  <a:pt x="1540" y="329"/>
                  <a:pt x="1247" y="1"/>
                  <a:pt x="7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2635694" y="1396702"/>
            <a:ext cx="38904" cy="50242"/>
          </a:xfrm>
          <a:custGeom>
            <a:avLst/>
            <a:gdLst/>
            <a:ahLst/>
            <a:cxnLst/>
            <a:rect l="l" t="t" r="r" b="b"/>
            <a:pathLst>
              <a:path w="1641" h="2230" extrusionOk="0">
                <a:moveTo>
                  <a:pt x="822" y="853"/>
                </a:moveTo>
                <a:cubicBezTo>
                  <a:pt x="1115" y="853"/>
                  <a:pt x="1346" y="1081"/>
                  <a:pt x="1346" y="1409"/>
                </a:cubicBezTo>
                <a:cubicBezTo>
                  <a:pt x="1346" y="1737"/>
                  <a:pt x="1115" y="1967"/>
                  <a:pt x="822" y="1967"/>
                </a:cubicBezTo>
                <a:cubicBezTo>
                  <a:pt x="525" y="1967"/>
                  <a:pt x="297" y="1737"/>
                  <a:pt x="297" y="1409"/>
                </a:cubicBezTo>
                <a:cubicBezTo>
                  <a:pt x="297" y="1081"/>
                  <a:pt x="525" y="853"/>
                  <a:pt x="822" y="853"/>
                </a:cubicBezTo>
                <a:close/>
                <a:moveTo>
                  <a:pt x="1346" y="0"/>
                </a:moveTo>
                <a:lnTo>
                  <a:pt x="1346" y="884"/>
                </a:lnTo>
                <a:cubicBezTo>
                  <a:pt x="1215" y="687"/>
                  <a:pt x="1018" y="622"/>
                  <a:pt x="788" y="622"/>
                </a:cubicBezTo>
                <a:cubicBezTo>
                  <a:pt x="329" y="622"/>
                  <a:pt x="1" y="950"/>
                  <a:pt x="1" y="1409"/>
                </a:cubicBezTo>
                <a:cubicBezTo>
                  <a:pt x="1" y="1902"/>
                  <a:pt x="329" y="2230"/>
                  <a:pt x="788" y="2230"/>
                </a:cubicBezTo>
                <a:cubicBezTo>
                  <a:pt x="1018" y="2230"/>
                  <a:pt x="1215" y="2130"/>
                  <a:pt x="1346" y="1967"/>
                </a:cubicBezTo>
                <a:lnTo>
                  <a:pt x="1346" y="2196"/>
                </a:lnTo>
                <a:lnTo>
                  <a:pt x="1640" y="2196"/>
                </a:lnTo>
                <a:lnTo>
                  <a:pt x="16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2686261" y="1410694"/>
            <a:ext cx="34969" cy="36251"/>
          </a:xfrm>
          <a:custGeom>
            <a:avLst/>
            <a:gdLst/>
            <a:ahLst/>
            <a:cxnLst/>
            <a:rect l="l" t="t" r="r" b="b"/>
            <a:pathLst>
              <a:path w="1475" h="1609" extrusionOk="0">
                <a:moveTo>
                  <a:pt x="0" y="1"/>
                </a:moveTo>
                <a:lnTo>
                  <a:pt x="0" y="919"/>
                </a:lnTo>
                <a:cubicBezTo>
                  <a:pt x="0" y="1378"/>
                  <a:pt x="294" y="1609"/>
                  <a:pt x="687" y="1609"/>
                </a:cubicBezTo>
                <a:cubicBezTo>
                  <a:pt x="918" y="1609"/>
                  <a:pt x="1115" y="1509"/>
                  <a:pt x="1212" y="1346"/>
                </a:cubicBezTo>
                <a:lnTo>
                  <a:pt x="1212" y="1575"/>
                </a:lnTo>
                <a:lnTo>
                  <a:pt x="1474" y="1575"/>
                </a:lnTo>
                <a:lnTo>
                  <a:pt x="1474" y="1"/>
                </a:lnTo>
                <a:lnTo>
                  <a:pt x="1212" y="1"/>
                </a:lnTo>
                <a:lnTo>
                  <a:pt x="1212" y="822"/>
                </a:lnTo>
                <a:cubicBezTo>
                  <a:pt x="1212" y="1150"/>
                  <a:pt x="1015" y="1346"/>
                  <a:pt x="722" y="1346"/>
                </a:cubicBezTo>
                <a:cubicBezTo>
                  <a:pt x="459" y="1346"/>
                  <a:pt x="294" y="1181"/>
                  <a:pt x="294" y="887"/>
                </a:cubicBezTo>
                <a:lnTo>
                  <a:pt x="2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>
            <a:off x="2734457" y="1396702"/>
            <a:ext cx="6970" cy="49476"/>
          </a:xfrm>
          <a:custGeom>
            <a:avLst/>
            <a:gdLst/>
            <a:ahLst/>
            <a:cxnLst/>
            <a:rect l="l" t="t" r="r" b="b"/>
            <a:pathLst>
              <a:path w="294" h="2196" extrusionOk="0">
                <a:moveTo>
                  <a:pt x="0" y="0"/>
                </a:moveTo>
                <a:lnTo>
                  <a:pt x="0" y="2196"/>
                </a:lnTo>
                <a:lnTo>
                  <a:pt x="294" y="2196"/>
                </a:lnTo>
                <a:lnTo>
                  <a:pt x="2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2750744" y="1410694"/>
            <a:ext cx="36581" cy="36251"/>
          </a:xfrm>
          <a:custGeom>
            <a:avLst/>
            <a:gdLst/>
            <a:ahLst/>
            <a:cxnLst/>
            <a:rect l="l" t="t" r="r" b="b"/>
            <a:pathLst>
              <a:path w="1543" h="1609" extrusionOk="0">
                <a:moveTo>
                  <a:pt x="787" y="232"/>
                </a:moveTo>
                <a:cubicBezTo>
                  <a:pt x="1050" y="232"/>
                  <a:pt x="1246" y="428"/>
                  <a:pt x="1280" y="691"/>
                </a:cubicBezTo>
                <a:lnTo>
                  <a:pt x="263" y="691"/>
                </a:lnTo>
                <a:cubicBezTo>
                  <a:pt x="297" y="428"/>
                  <a:pt x="493" y="232"/>
                  <a:pt x="787" y="232"/>
                </a:cubicBezTo>
                <a:close/>
                <a:moveTo>
                  <a:pt x="787" y="1"/>
                </a:moveTo>
                <a:cubicBezTo>
                  <a:pt x="328" y="1"/>
                  <a:pt x="0" y="329"/>
                  <a:pt x="0" y="788"/>
                </a:cubicBezTo>
                <a:cubicBezTo>
                  <a:pt x="0" y="1247"/>
                  <a:pt x="328" y="1609"/>
                  <a:pt x="821" y="1609"/>
                </a:cubicBezTo>
                <a:cubicBezTo>
                  <a:pt x="1084" y="1609"/>
                  <a:pt x="1312" y="1509"/>
                  <a:pt x="1443" y="1346"/>
                </a:cubicBezTo>
                <a:lnTo>
                  <a:pt x="1312" y="1150"/>
                </a:lnTo>
                <a:cubicBezTo>
                  <a:pt x="1181" y="1281"/>
                  <a:pt x="1018" y="1346"/>
                  <a:pt x="853" y="1346"/>
                </a:cubicBezTo>
                <a:cubicBezTo>
                  <a:pt x="525" y="1346"/>
                  <a:pt x="297" y="1150"/>
                  <a:pt x="263" y="887"/>
                </a:cubicBezTo>
                <a:lnTo>
                  <a:pt x="1543" y="887"/>
                </a:lnTo>
                <a:lnTo>
                  <a:pt x="1543" y="788"/>
                </a:lnTo>
                <a:cubicBezTo>
                  <a:pt x="1543" y="329"/>
                  <a:pt x="1246" y="1"/>
                  <a:pt x="7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>
            <a:off x="2844813" y="1369327"/>
            <a:ext cx="453999" cy="60606"/>
          </a:xfrm>
          <a:custGeom>
            <a:avLst/>
            <a:gdLst/>
            <a:ahLst/>
            <a:cxnLst/>
            <a:rect l="l" t="t" r="r" b="b"/>
            <a:pathLst>
              <a:path w="19150" h="2690" extrusionOk="0">
                <a:moveTo>
                  <a:pt x="16754" y="1"/>
                </a:moveTo>
                <a:cubicBezTo>
                  <a:pt x="16689" y="1"/>
                  <a:pt x="16623" y="66"/>
                  <a:pt x="16623" y="132"/>
                </a:cubicBezTo>
                <a:lnTo>
                  <a:pt x="16295" y="2330"/>
                </a:lnTo>
                <a:lnTo>
                  <a:pt x="14624" y="2330"/>
                </a:lnTo>
                <a:lnTo>
                  <a:pt x="14034" y="1312"/>
                </a:lnTo>
                <a:cubicBezTo>
                  <a:pt x="14000" y="1281"/>
                  <a:pt x="13935" y="1247"/>
                  <a:pt x="13903" y="1247"/>
                </a:cubicBezTo>
                <a:cubicBezTo>
                  <a:pt x="13838" y="1281"/>
                  <a:pt x="13803" y="1312"/>
                  <a:pt x="13772" y="1346"/>
                </a:cubicBezTo>
                <a:lnTo>
                  <a:pt x="13444" y="2330"/>
                </a:lnTo>
                <a:lnTo>
                  <a:pt x="132" y="2330"/>
                </a:lnTo>
                <a:cubicBezTo>
                  <a:pt x="32" y="2330"/>
                  <a:pt x="1" y="2395"/>
                  <a:pt x="1" y="2461"/>
                </a:cubicBezTo>
                <a:cubicBezTo>
                  <a:pt x="1" y="2558"/>
                  <a:pt x="32" y="2592"/>
                  <a:pt x="132" y="2592"/>
                </a:cubicBezTo>
                <a:lnTo>
                  <a:pt x="13541" y="2592"/>
                </a:lnTo>
                <a:cubicBezTo>
                  <a:pt x="13607" y="2592"/>
                  <a:pt x="13641" y="2558"/>
                  <a:pt x="13672" y="2527"/>
                </a:cubicBezTo>
                <a:lnTo>
                  <a:pt x="13935" y="1706"/>
                </a:lnTo>
                <a:lnTo>
                  <a:pt x="14428" y="2527"/>
                </a:lnTo>
                <a:cubicBezTo>
                  <a:pt x="14428" y="2592"/>
                  <a:pt x="14493" y="2592"/>
                  <a:pt x="14525" y="2592"/>
                </a:cubicBezTo>
                <a:lnTo>
                  <a:pt x="16426" y="2592"/>
                </a:lnTo>
                <a:cubicBezTo>
                  <a:pt x="16492" y="2592"/>
                  <a:pt x="16526" y="2558"/>
                  <a:pt x="16558" y="2492"/>
                </a:cubicBezTo>
                <a:lnTo>
                  <a:pt x="16754" y="1050"/>
                </a:lnTo>
                <a:lnTo>
                  <a:pt x="16985" y="2592"/>
                </a:lnTo>
                <a:cubicBezTo>
                  <a:pt x="17017" y="2658"/>
                  <a:pt x="17051" y="2689"/>
                  <a:pt x="17116" y="2689"/>
                </a:cubicBezTo>
                <a:lnTo>
                  <a:pt x="19018" y="2689"/>
                </a:lnTo>
                <a:cubicBezTo>
                  <a:pt x="19084" y="2689"/>
                  <a:pt x="19149" y="2624"/>
                  <a:pt x="19149" y="2558"/>
                </a:cubicBezTo>
                <a:cubicBezTo>
                  <a:pt x="19149" y="2492"/>
                  <a:pt x="19084" y="2427"/>
                  <a:pt x="19018" y="2427"/>
                </a:cubicBezTo>
                <a:lnTo>
                  <a:pt x="17247" y="2427"/>
                </a:lnTo>
                <a:lnTo>
                  <a:pt x="16886" y="132"/>
                </a:lnTo>
                <a:cubicBezTo>
                  <a:pt x="16886" y="66"/>
                  <a:pt x="16820" y="1"/>
                  <a:pt x="16754" y="1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2758520" y="1880734"/>
            <a:ext cx="16382" cy="25707"/>
          </a:xfrm>
          <a:custGeom>
            <a:avLst/>
            <a:gdLst/>
            <a:ahLst/>
            <a:cxnLst/>
            <a:rect l="l" t="t" r="r" b="b"/>
            <a:pathLst>
              <a:path w="691" h="1141" extrusionOk="0">
                <a:moveTo>
                  <a:pt x="99" y="0"/>
                </a:moveTo>
                <a:cubicBezTo>
                  <a:pt x="74" y="0"/>
                  <a:pt x="50" y="9"/>
                  <a:pt x="34" y="26"/>
                </a:cubicBezTo>
                <a:cubicBezTo>
                  <a:pt x="0" y="58"/>
                  <a:pt x="0" y="123"/>
                  <a:pt x="34" y="157"/>
                </a:cubicBezTo>
                <a:lnTo>
                  <a:pt x="493" y="582"/>
                </a:lnTo>
                <a:lnTo>
                  <a:pt x="34" y="1010"/>
                </a:lnTo>
                <a:cubicBezTo>
                  <a:pt x="0" y="1041"/>
                  <a:pt x="0" y="1075"/>
                  <a:pt x="34" y="1107"/>
                </a:cubicBezTo>
                <a:cubicBezTo>
                  <a:pt x="66" y="1141"/>
                  <a:pt x="66" y="1141"/>
                  <a:pt x="100" y="1141"/>
                </a:cubicBezTo>
                <a:cubicBezTo>
                  <a:pt x="131" y="1141"/>
                  <a:pt x="131" y="1141"/>
                  <a:pt x="165" y="1107"/>
                </a:cubicBezTo>
                <a:lnTo>
                  <a:pt x="656" y="616"/>
                </a:lnTo>
                <a:cubicBezTo>
                  <a:pt x="690" y="616"/>
                  <a:pt x="690" y="551"/>
                  <a:pt x="656" y="517"/>
                </a:cubicBezTo>
                <a:lnTo>
                  <a:pt x="165" y="26"/>
                </a:lnTo>
                <a:cubicBezTo>
                  <a:pt x="148" y="9"/>
                  <a:pt x="123" y="0"/>
                  <a:pt x="99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8"/>
          <p:cNvSpPr/>
          <p:nvPr/>
        </p:nvSpPr>
        <p:spPr>
          <a:xfrm>
            <a:off x="2488829" y="1880734"/>
            <a:ext cx="15552" cy="25707"/>
          </a:xfrm>
          <a:custGeom>
            <a:avLst/>
            <a:gdLst/>
            <a:ahLst/>
            <a:cxnLst/>
            <a:rect l="l" t="t" r="r" b="b"/>
            <a:pathLst>
              <a:path w="656" h="1141" extrusionOk="0">
                <a:moveTo>
                  <a:pt x="589" y="0"/>
                </a:moveTo>
                <a:cubicBezTo>
                  <a:pt x="565" y="0"/>
                  <a:pt x="540" y="9"/>
                  <a:pt x="525" y="26"/>
                </a:cubicBezTo>
                <a:lnTo>
                  <a:pt x="32" y="517"/>
                </a:lnTo>
                <a:cubicBezTo>
                  <a:pt x="0" y="551"/>
                  <a:pt x="0" y="616"/>
                  <a:pt x="32" y="616"/>
                </a:cubicBezTo>
                <a:lnTo>
                  <a:pt x="525" y="1107"/>
                </a:lnTo>
                <a:cubicBezTo>
                  <a:pt x="556" y="1141"/>
                  <a:pt x="556" y="1141"/>
                  <a:pt x="590" y="1141"/>
                </a:cubicBezTo>
                <a:cubicBezTo>
                  <a:pt x="590" y="1141"/>
                  <a:pt x="622" y="1141"/>
                  <a:pt x="656" y="1107"/>
                </a:cubicBezTo>
                <a:lnTo>
                  <a:pt x="656" y="1010"/>
                </a:lnTo>
                <a:lnTo>
                  <a:pt x="197" y="582"/>
                </a:lnTo>
                <a:lnTo>
                  <a:pt x="656" y="157"/>
                </a:lnTo>
                <a:lnTo>
                  <a:pt x="656" y="26"/>
                </a:lnTo>
                <a:cubicBezTo>
                  <a:pt x="639" y="9"/>
                  <a:pt x="614" y="0"/>
                  <a:pt x="589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2894574" y="2407083"/>
            <a:ext cx="50521" cy="5925"/>
          </a:xfrm>
          <a:custGeom>
            <a:avLst/>
            <a:gdLst/>
            <a:ahLst/>
            <a:cxnLst/>
            <a:rect l="l" t="t" r="r" b="b"/>
            <a:pathLst>
              <a:path w="2131" h="263" extrusionOk="0">
                <a:moveTo>
                  <a:pt x="132" y="0"/>
                </a:moveTo>
                <a:cubicBezTo>
                  <a:pt x="66" y="0"/>
                  <a:pt x="0" y="66"/>
                  <a:pt x="0" y="132"/>
                </a:cubicBezTo>
                <a:cubicBezTo>
                  <a:pt x="0" y="197"/>
                  <a:pt x="66" y="263"/>
                  <a:pt x="132" y="263"/>
                </a:cubicBezTo>
                <a:lnTo>
                  <a:pt x="1999" y="263"/>
                </a:lnTo>
                <a:cubicBezTo>
                  <a:pt x="2099" y="263"/>
                  <a:pt x="2130" y="197"/>
                  <a:pt x="2130" y="132"/>
                </a:cubicBezTo>
                <a:cubicBezTo>
                  <a:pt x="2130" y="66"/>
                  <a:pt x="2099" y="0"/>
                  <a:pt x="1999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8"/>
          <p:cNvSpPr/>
          <p:nvPr/>
        </p:nvSpPr>
        <p:spPr>
          <a:xfrm>
            <a:off x="3258307" y="2407377"/>
            <a:ext cx="45936" cy="5303"/>
          </a:xfrm>
          <a:custGeom>
            <a:avLst/>
            <a:gdLst/>
            <a:ahLst/>
            <a:cxnLst/>
            <a:rect l="l" t="t" r="r" b="b"/>
            <a:pathLst>
              <a:path w="2165" h="263" extrusionOk="0">
                <a:moveTo>
                  <a:pt x="131" y="0"/>
                </a:moveTo>
                <a:cubicBezTo>
                  <a:pt x="66" y="0"/>
                  <a:pt x="0" y="66"/>
                  <a:pt x="0" y="132"/>
                </a:cubicBezTo>
                <a:cubicBezTo>
                  <a:pt x="0" y="197"/>
                  <a:pt x="66" y="263"/>
                  <a:pt x="131" y="263"/>
                </a:cubicBezTo>
                <a:lnTo>
                  <a:pt x="1999" y="263"/>
                </a:lnTo>
                <a:cubicBezTo>
                  <a:pt x="2099" y="263"/>
                  <a:pt x="2164" y="197"/>
                  <a:pt x="2164" y="132"/>
                </a:cubicBezTo>
                <a:cubicBezTo>
                  <a:pt x="2164" y="66"/>
                  <a:pt x="2099" y="0"/>
                  <a:pt x="1999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8"/>
          <p:cNvSpPr/>
          <p:nvPr/>
        </p:nvSpPr>
        <p:spPr>
          <a:xfrm>
            <a:off x="2957956" y="2792156"/>
            <a:ext cx="264315" cy="43641"/>
          </a:xfrm>
          <a:custGeom>
            <a:avLst/>
            <a:gdLst/>
            <a:ahLst/>
            <a:cxnLst/>
            <a:rect l="l" t="t" r="r" b="b"/>
            <a:pathLst>
              <a:path w="11149" h="1937" extrusionOk="0">
                <a:moveTo>
                  <a:pt x="984" y="0"/>
                </a:moveTo>
                <a:cubicBezTo>
                  <a:pt x="460" y="0"/>
                  <a:pt x="1" y="428"/>
                  <a:pt x="1" y="953"/>
                </a:cubicBezTo>
                <a:cubicBezTo>
                  <a:pt x="1" y="1509"/>
                  <a:pt x="460" y="1936"/>
                  <a:pt x="984" y="1936"/>
                </a:cubicBezTo>
                <a:lnTo>
                  <a:pt x="10199" y="1936"/>
                </a:lnTo>
                <a:cubicBezTo>
                  <a:pt x="10724" y="1936"/>
                  <a:pt x="11148" y="1509"/>
                  <a:pt x="11148" y="953"/>
                </a:cubicBezTo>
                <a:cubicBezTo>
                  <a:pt x="11148" y="428"/>
                  <a:pt x="10724" y="0"/>
                  <a:pt x="10199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8"/>
          <p:cNvSpPr txBox="1">
            <a:spLocks noGrp="1"/>
          </p:cNvSpPr>
          <p:nvPr>
            <p:ph type="subTitle" idx="1"/>
          </p:nvPr>
        </p:nvSpPr>
        <p:spPr>
          <a:xfrm>
            <a:off x="2717573" y="1459825"/>
            <a:ext cx="572700" cy="2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Dr. Mercury</a:t>
            </a:r>
            <a:endParaRPr sz="1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6" name="Google Shape;556;p38"/>
          <p:cNvSpPr txBox="1">
            <a:spLocks noGrp="1"/>
          </p:cNvSpPr>
          <p:nvPr>
            <p:ph type="subTitle" idx="1"/>
          </p:nvPr>
        </p:nvSpPr>
        <p:spPr>
          <a:xfrm>
            <a:off x="2714025" y="1543450"/>
            <a:ext cx="610500" cy="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"/>
              <a:t>Cardiologist</a:t>
            </a:r>
            <a:endParaRPr sz="600"/>
          </a:p>
        </p:txBody>
      </p:sp>
      <p:sp>
        <p:nvSpPr>
          <p:cNvPr id="557" name="Google Shape;557;p38"/>
          <p:cNvSpPr/>
          <p:nvPr/>
        </p:nvSpPr>
        <p:spPr>
          <a:xfrm>
            <a:off x="2485085" y="1477115"/>
            <a:ext cx="295933" cy="294119"/>
          </a:xfrm>
          <a:custGeom>
            <a:avLst/>
            <a:gdLst/>
            <a:ahLst/>
            <a:cxnLst/>
            <a:rect l="l" t="t" r="r" b="b"/>
            <a:pathLst>
              <a:path w="5148" h="5116" extrusionOk="0">
                <a:moveTo>
                  <a:pt x="2590" y="1"/>
                </a:moveTo>
                <a:cubicBezTo>
                  <a:pt x="1147" y="1"/>
                  <a:pt x="1" y="1147"/>
                  <a:pt x="1" y="2558"/>
                </a:cubicBezTo>
                <a:cubicBezTo>
                  <a:pt x="1" y="3967"/>
                  <a:pt x="1147" y="5116"/>
                  <a:pt x="2590" y="5116"/>
                </a:cubicBezTo>
                <a:cubicBezTo>
                  <a:pt x="4001" y="5116"/>
                  <a:pt x="5147" y="3967"/>
                  <a:pt x="5147" y="2558"/>
                </a:cubicBezTo>
                <a:cubicBezTo>
                  <a:pt x="5147" y="1147"/>
                  <a:pt x="4001" y="1"/>
                  <a:pt x="2590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2535901" y="1529889"/>
            <a:ext cx="194299" cy="241343"/>
          </a:xfrm>
          <a:custGeom>
            <a:avLst/>
            <a:gdLst/>
            <a:ahLst/>
            <a:cxnLst/>
            <a:rect l="l" t="t" r="r" b="b"/>
            <a:pathLst>
              <a:path w="3380" h="4198" extrusionOk="0">
                <a:moveTo>
                  <a:pt x="1706" y="1"/>
                </a:moveTo>
                <a:cubicBezTo>
                  <a:pt x="1150" y="1"/>
                  <a:pt x="722" y="426"/>
                  <a:pt x="722" y="950"/>
                </a:cubicBezTo>
                <a:cubicBezTo>
                  <a:pt x="722" y="1378"/>
                  <a:pt x="984" y="1737"/>
                  <a:pt x="1378" y="1868"/>
                </a:cubicBezTo>
                <a:cubicBezTo>
                  <a:pt x="625" y="2033"/>
                  <a:pt x="35" y="2721"/>
                  <a:pt x="1" y="3573"/>
                </a:cubicBezTo>
                <a:cubicBezTo>
                  <a:pt x="460" y="3967"/>
                  <a:pt x="1050" y="4198"/>
                  <a:pt x="1706" y="4198"/>
                </a:cubicBezTo>
                <a:cubicBezTo>
                  <a:pt x="2330" y="4198"/>
                  <a:pt x="2920" y="3967"/>
                  <a:pt x="3379" y="3573"/>
                </a:cubicBezTo>
                <a:cubicBezTo>
                  <a:pt x="3345" y="2721"/>
                  <a:pt x="2789" y="2033"/>
                  <a:pt x="2034" y="1868"/>
                </a:cubicBezTo>
                <a:cubicBezTo>
                  <a:pt x="2396" y="1737"/>
                  <a:pt x="2658" y="1378"/>
                  <a:pt x="2658" y="950"/>
                </a:cubicBezTo>
                <a:cubicBezTo>
                  <a:pt x="2658" y="426"/>
                  <a:pt x="2230" y="1"/>
                  <a:pt x="1706" y="1"/>
                </a:cubicBezTo>
                <a:close/>
              </a:path>
            </a:pathLst>
          </a:custGeom>
          <a:solidFill>
            <a:srgbClr val="E6E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8"/>
          <p:cNvSpPr txBox="1">
            <a:spLocks noGrp="1"/>
          </p:cNvSpPr>
          <p:nvPr>
            <p:ph type="subTitle" idx="1"/>
          </p:nvPr>
        </p:nvSpPr>
        <p:spPr>
          <a:xfrm>
            <a:off x="2426582" y="1774908"/>
            <a:ext cx="413100" cy="1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September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0" name="Google Shape;560;p38"/>
          <p:cNvSpPr txBox="1">
            <a:spLocks noGrp="1"/>
          </p:cNvSpPr>
          <p:nvPr>
            <p:ph type="subTitle" idx="1"/>
          </p:nvPr>
        </p:nvSpPr>
        <p:spPr>
          <a:xfrm>
            <a:off x="2922008" y="1806810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07:00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1" name="Google Shape;561;p38"/>
          <p:cNvSpPr txBox="1">
            <a:spLocks noGrp="1"/>
          </p:cNvSpPr>
          <p:nvPr>
            <p:ph type="subTitle" idx="1"/>
          </p:nvPr>
        </p:nvSpPr>
        <p:spPr>
          <a:xfrm>
            <a:off x="2922008" y="1902593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08:00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2" name="Google Shape;562;p38"/>
          <p:cNvSpPr txBox="1">
            <a:spLocks noGrp="1"/>
          </p:cNvSpPr>
          <p:nvPr>
            <p:ph type="subTitle" idx="1"/>
          </p:nvPr>
        </p:nvSpPr>
        <p:spPr>
          <a:xfrm>
            <a:off x="2922008" y="1998376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09:00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3" name="Google Shape;563;p38"/>
          <p:cNvSpPr txBox="1">
            <a:spLocks noGrp="1"/>
          </p:cNvSpPr>
          <p:nvPr>
            <p:ph type="subTitle" idx="1"/>
          </p:nvPr>
        </p:nvSpPr>
        <p:spPr>
          <a:xfrm>
            <a:off x="2922008" y="2094159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10:00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4" name="Google Shape;564;p38"/>
          <p:cNvSpPr txBox="1">
            <a:spLocks noGrp="1"/>
          </p:cNvSpPr>
          <p:nvPr>
            <p:ph type="subTitle" idx="1"/>
          </p:nvPr>
        </p:nvSpPr>
        <p:spPr>
          <a:xfrm>
            <a:off x="2922008" y="2189942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11:00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5" name="Google Shape;565;p38"/>
          <p:cNvSpPr txBox="1">
            <a:spLocks noGrp="1"/>
          </p:cNvSpPr>
          <p:nvPr>
            <p:ph type="subTitle" idx="1"/>
          </p:nvPr>
        </p:nvSpPr>
        <p:spPr>
          <a:xfrm>
            <a:off x="2922008" y="2285725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12:00</a:t>
            </a:r>
            <a:endParaRPr sz="300" b="1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6" name="Google Shape;566;p38"/>
          <p:cNvSpPr txBox="1">
            <a:spLocks noGrp="1"/>
          </p:cNvSpPr>
          <p:nvPr>
            <p:ph type="subTitle" idx="1"/>
          </p:nvPr>
        </p:nvSpPr>
        <p:spPr>
          <a:xfrm>
            <a:off x="2922008" y="2381508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13:00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7" name="Google Shape;567;p38"/>
          <p:cNvSpPr txBox="1">
            <a:spLocks noGrp="1"/>
          </p:cNvSpPr>
          <p:nvPr>
            <p:ph type="subTitle" idx="1"/>
          </p:nvPr>
        </p:nvSpPr>
        <p:spPr>
          <a:xfrm>
            <a:off x="2922008" y="2477292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14:00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8" name="Google Shape;568;p38"/>
          <p:cNvSpPr txBox="1">
            <a:spLocks noGrp="1"/>
          </p:cNvSpPr>
          <p:nvPr>
            <p:ph type="subTitle" idx="1"/>
          </p:nvPr>
        </p:nvSpPr>
        <p:spPr>
          <a:xfrm>
            <a:off x="2922008" y="2573075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15:00</a:t>
            </a:r>
            <a:endParaRPr sz="3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9" name="Google Shape;569;p38"/>
          <p:cNvSpPr txBox="1">
            <a:spLocks noGrp="1"/>
          </p:cNvSpPr>
          <p:nvPr>
            <p:ph type="subTitle" idx="1"/>
          </p:nvPr>
        </p:nvSpPr>
        <p:spPr>
          <a:xfrm>
            <a:off x="2889997" y="2701690"/>
            <a:ext cx="4002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GO!</a:t>
            </a:r>
            <a:endParaRPr sz="3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0" name="Google Shape;570;p38"/>
          <p:cNvSpPr txBox="1">
            <a:spLocks noGrp="1"/>
          </p:cNvSpPr>
          <p:nvPr>
            <p:ph type="subTitle" idx="1"/>
          </p:nvPr>
        </p:nvSpPr>
        <p:spPr>
          <a:xfrm>
            <a:off x="2479512" y="1896145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20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1" name="Google Shape;571;p38"/>
          <p:cNvSpPr txBox="1">
            <a:spLocks noGrp="1"/>
          </p:cNvSpPr>
          <p:nvPr>
            <p:ph type="subTitle" idx="1"/>
          </p:nvPr>
        </p:nvSpPr>
        <p:spPr>
          <a:xfrm>
            <a:off x="2479512" y="2011830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21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2" name="Google Shape;572;p38"/>
          <p:cNvSpPr txBox="1">
            <a:spLocks noGrp="1"/>
          </p:cNvSpPr>
          <p:nvPr>
            <p:ph type="subTitle" idx="1"/>
          </p:nvPr>
        </p:nvSpPr>
        <p:spPr>
          <a:xfrm>
            <a:off x="2479512" y="2127516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22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3" name="Google Shape;573;p38"/>
          <p:cNvSpPr txBox="1">
            <a:spLocks noGrp="1"/>
          </p:cNvSpPr>
          <p:nvPr>
            <p:ph type="subTitle" idx="1"/>
          </p:nvPr>
        </p:nvSpPr>
        <p:spPr>
          <a:xfrm>
            <a:off x="2479512" y="2358887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24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4" name="Google Shape;574;p38"/>
          <p:cNvSpPr txBox="1">
            <a:spLocks noGrp="1"/>
          </p:cNvSpPr>
          <p:nvPr>
            <p:ph type="subTitle" idx="1"/>
          </p:nvPr>
        </p:nvSpPr>
        <p:spPr>
          <a:xfrm>
            <a:off x="2479512" y="2243201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23</a:t>
            </a:r>
            <a:endParaRPr sz="5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5" name="Google Shape;575;p38"/>
          <p:cNvSpPr txBox="1">
            <a:spLocks noGrp="1"/>
          </p:cNvSpPr>
          <p:nvPr>
            <p:ph type="subTitle" idx="1"/>
          </p:nvPr>
        </p:nvSpPr>
        <p:spPr>
          <a:xfrm>
            <a:off x="2479512" y="2590258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26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6" name="Google Shape;576;p38"/>
          <p:cNvSpPr txBox="1">
            <a:spLocks noGrp="1"/>
          </p:cNvSpPr>
          <p:nvPr>
            <p:ph type="subTitle" idx="1"/>
          </p:nvPr>
        </p:nvSpPr>
        <p:spPr>
          <a:xfrm>
            <a:off x="2479512" y="2474572"/>
            <a:ext cx="336300" cy="1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25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4094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Google Shape;1177;p48"/>
          <p:cNvGrpSpPr/>
          <p:nvPr/>
        </p:nvGrpSpPr>
        <p:grpSpPr>
          <a:xfrm>
            <a:off x="1911325" y="848100"/>
            <a:ext cx="1786500" cy="3447300"/>
            <a:chOff x="1911325" y="848100"/>
            <a:chExt cx="1786500" cy="3447300"/>
          </a:xfrm>
        </p:grpSpPr>
        <p:sp>
          <p:nvSpPr>
            <p:cNvPr id="1178" name="Google Shape;1178;p48"/>
            <p:cNvSpPr/>
            <p:nvPr/>
          </p:nvSpPr>
          <p:spPr>
            <a:xfrm>
              <a:off x="1911325" y="848100"/>
              <a:ext cx="1786500" cy="3447300"/>
            </a:xfrm>
            <a:prstGeom prst="roundRect">
              <a:avLst>
                <a:gd name="adj" fmla="val 35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2013475" y="981900"/>
              <a:ext cx="1582200" cy="307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0" name="Google Shape;1180;p48"/>
          <p:cNvSpPr txBox="1">
            <a:spLocks noGrp="1"/>
          </p:cNvSpPr>
          <p:nvPr>
            <p:ph type="title"/>
          </p:nvPr>
        </p:nvSpPr>
        <p:spPr>
          <a:xfrm>
            <a:off x="4223222" y="761424"/>
            <a:ext cx="4171189" cy="734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Technology Used</a:t>
            </a:r>
            <a:endParaRPr lang="en-US" dirty="0"/>
          </a:p>
        </p:txBody>
      </p:sp>
      <p:sp>
        <p:nvSpPr>
          <p:cNvPr id="1181" name="Google Shape;1181;p48"/>
          <p:cNvSpPr txBox="1">
            <a:spLocks noGrp="1"/>
          </p:cNvSpPr>
          <p:nvPr>
            <p:ph type="subTitle" idx="1"/>
          </p:nvPr>
        </p:nvSpPr>
        <p:spPr>
          <a:xfrm>
            <a:off x="4401231" y="1430613"/>
            <a:ext cx="3552845" cy="2821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It's an </a:t>
            </a:r>
            <a:r>
              <a:rPr lang="en" b="1" dirty="0"/>
              <a:t>Cross-Platform</a:t>
            </a:r>
            <a:r>
              <a:rPr lang="en" dirty="0"/>
              <a:t> web application and we have used the following technologies</a:t>
            </a:r>
          </a:p>
          <a:p>
            <a:pPr marL="0" indent="0"/>
            <a:endParaRPr lang="en" dirty="0"/>
          </a:p>
          <a:p>
            <a:pPr marL="342900" indent="-342900">
              <a:buAutoNum type="arabicPeriod"/>
            </a:pPr>
            <a:r>
              <a:rPr lang="en" dirty="0"/>
              <a:t>React JS</a:t>
            </a:r>
          </a:p>
          <a:p>
            <a:pPr marL="342900" indent="-342900">
              <a:buAutoNum type="arabicPeriod"/>
            </a:pPr>
            <a:r>
              <a:rPr lang="en" dirty="0"/>
              <a:t>Next JS</a:t>
            </a:r>
          </a:p>
          <a:p>
            <a:pPr marL="342900" indent="-342900">
              <a:buAutoNum type="arabicPeriod"/>
            </a:pPr>
            <a:r>
              <a:rPr lang="en" dirty="0"/>
              <a:t>React Native</a:t>
            </a:r>
          </a:p>
          <a:p>
            <a:pPr marL="342900" indent="-342900">
              <a:buAutoNum type="arabicPeriod"/>
            </a:pPr>
            <a:r>
              <a:rPr lang="en" dirty="0"/>
              <a:t>Mongo DB</a:t>
            </a:r>
          </a:p>
          <a:p>
            <a:pPr marL="342900" indent="-342900">
              <a:buAutoNum type="arabicPeriod"/>
            </a:pPr>
            <a:r>
              <a:rPr lang="en" dirty="0"/>
              <a:t>Tailwind</a:t>
            </a:r>
          </a:p>
          <a:p>
            <a:pPr marL="342900" indent="-342900">
              <a:buAutoNum type="arabicPeriod"/>
            </a:pPr>
            <a:r>
              <a:rPr lang="en" dirty="0"/>
              <a:t>Zoom SDK</a:t>
            </a:r>
          </a:p>
          <a:p>
            <a:pPr marL="342900" indent="-342900">
              <a:buAutoNum type="arabicPeriod"/>
            </a:pPr>
            <a:r>
              <a:rPr lang="en" dirty="0"/>
              <a:t>Agora.io</a:t>
            </a:r>
          </a:p>
          <a:p>
            <a:pPr marL="342900" indent="-342900">
              <a:buAutoNum type="arabicPeriod"/>
            </a:pPr>
            <a:r>
              <a:rPr lang="en" dirty="0"/>
              <a:t>Soket.io</a:t>
            </a:r>
          </a:p>
          <a:p>
            <a:pPr marL="342900" indent="-342900">
              <a:buAutoNum type="arabicPeriod"/>
            </a:pPr>
            <a:r>
              <a:rPr lang="en" dirty="0"/>
              <a:t>Elastic Cloud Server</a:t>
            </a:r>
          </a:p>
          <a:p>
            <a:pPr marL="342900" indent="-342900">
              <a:buAutoNum type="arabicPeriod"/>
            </a:pPr>
            <a:r>
              <a:rPr lang="en" dirty="0"/>
              <a:t>Artificial Intelligence</a:t>
            </a:r>
          </a:p>
        </p:txBody>
      </p:sp>
      <p:sp>
        <p:nvSpPr>
          <p:cNvPr id="1182" name="Google Shape;1182;p48"/>
          <p:cNvSpPr/>
          <p:nvPr/>
        </p:nvSpPr>
        <p:spPr>
          <a:xfrm>
            <a:off x="2089374" y="1359232"/>
            <a:ext cx="1344903" cy="155784"/>
          </a:xfrm>
          <a:custGeom>
            <a:avLst/>
            <a:gdLst/>
            <a:ahLst/>
            <a:cxnLst/>
            <a:rect l="l" t="t" r="r" b="b"/>
            <a:pathLst>
              <a:path w="69531" h="8054" extrusionOk="0">
                <a:moveTo>
                  <a:pt x="4010" y="0"/>
                </a:moveTo>
                <a:cubicBezTo>
                  <a:pt x="1798" y="0"/>
                  <a:pt x="0" y="1799"/>
                  <a:pt x="0" y="4046"/>
                </a:cubicBezTo>
                <a:cubicBezTo>
                  <a:pt x="0" y="6255"/>
                  <a:pt x="1798" y="8053"/>
                  <a:pt x="4010" y="8053"/>
                </a:cubicBezTo>
                <a:lnTo>
                  <a:pt x="65523" y="8053"/>
                </a:lnTo>
                <a:cubicBezTo>
                  <a:pt x="67732" y="8053"/>
                  <a:pt x="69530" y="6255"/>
                  <a:pt x="69530" y="4046"/>
                </a:cubicBezTo>
                <a:cubicBezTo>
                  <a:pt x="69530" y="1799"/>
                  <a:pt x="67732" y="0"/>
                  <a:pt x="65523" y="0"/>
                </a:cubicBezTo>
                <a:close/>
              </a:path>
            </a:pathLst>
          </a:custGeom>
          <a:solidFill>
            <a:srgbClr val="E6E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48"/>
          <p:cNvSpPr/>
          <p:nvPr/>
        </p:nvSpPr>
        <p:spPr>
          <a:xfrm>
            <a:off x="3285727" y="1313545"/>
            <a:ext cx="225359" cy="225417"/>
          </a:xfrm>
          <a:custGeom>
            <a:avLst/>
            <a:gdLst/>
            <a:ahLst/>
            <a:cxnLst/>
            <a:rect l="l" t="t" r="r" b="b"/>
            <a:pathLst>
              <a:path w="11651" h="11654" extrusionOk="0">
                <a:moveTo>
                  <a:pt x="5845" y="1"/>
                </a:moveTo>
                <a:cubicBezTo>
                  <a:pt x="2623" y="1"/>
                  <a:pt x="1" y="2623"/>
                  <a:pt x="1" y="5845"/>
                </a:cubicBezTo>
                <a:cubicBezTo>
                  <a:pt x="1" y="9031"/>
                  <a:pt x="2623" y="11653"/>
                  <a:pt x="5845" y="11653"/>
                </a:cubicBezTo>
                <a:cubicBezTo>
                  <a:pt x="9028" y="11653"/>
                  <a:pt x="11650" y="9031"/>
                  <a:pt x="11650" y="5845"/>
                </a:cubicBezTo>
                <a:cubicBezTo>
                  <a:pt x="11650" y="2623"/>
                  <a:pt x="9028" y="1"/>
                  <a:pt x="5845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48"/>
          <p:cNvSpPr/>
          <p:nvPr/>
        </p:nvSpPr>
        <p:spPr>
          <a:xfrm>
            <a:off x="3339364" y="1370818"/>
            <a:ext cx="119537" cy="126751"/>
          </a:xfrm>
          <a:custGeom>
            <a:avLst/>
            <a:gdLst/>
            <a:ahLst/>
            <a:cxnLst/>
            <a:rect l="l" t="t" r="r" b="b"/>
            <a:pathLst>
              <a:path w="6180" h="6553" extrusionOk="0">
                <a:moveTo>
                  <a:pt x="2547" y="1011"/>
                </a:moveTo>
                <a:cubicBezTo>
                  <a:pt x="3372" y="1011"/>
                  <a:pt x="4046" y="1685"/>
                  <a:pt x="4046" y="2548"/>
                </a:cubicBezTo>
                <a:cubicBezTo>
                  <a:pt x="4046" y="3372"/>
                  <a:pt x="3372" y="4083"/>
                  <a:pt x="2547" y="4083"/>
                </a:cubicBezTo>
                <a:cubicBezTo>
                  <a:pt x="1684" y="4083"/>
                  <a:pt x="1010" y="3372"/>
                  <a:pt x="1010" y="2548"/>
                </a:cubicBezTo>
                <a:cubicBezTo>
                  <a:pt x="1010" y="1685"/>
                  <a:pt x="1684" y="1011"/>
                  <a:pt x="2547" y="1011"/>
                </a:cubicBezTo>
                <a:close/>
                <a:moveTo>
                  <a:pt x="2473" y="1"/>
                </a:moveTo>
                <a:cubicBezTo>
                  <a:pt x="1124" y="1"/>
                  <a:pt x="0" y="1125"/>
                  <a:pt x="0" y="2509"/>
                </a:cubicBezTo>
                <a:cubicBezTo>
                  <a:pt x="0" y="3897"/>
                  <a:pt x="1124" y="5021"/>
                  <a:pt x="2473" y="5021"/>
                </a:cubicBezTo>
                <a:cubicBezTo>
                  <a:pt x="2922" y="5021"/>
                  <a:pt x="3333" y="4907"/>
                  <a:pt x="3671" y="4682"/>
                </a:cubicBezTo>
                <a:lnTo>
                  <a:pt x="5281" y="6405"/>
                </a:lnTo>
                <a:cubicBezTo>
                  <a:pt x="5360" y="6505"/>
                  <a:pt x="5471" y="6552"/>
                  <a:pt x="5586" y="6552"/>
                </a:cubicBezTo>
                <a:cubicBezTo>
                  <a:pt x="5688" y="6552"/>
                  <a:pt x="5793" y="6515"/>
                  <a:pt x="5880" y="6444"/>
                </a:cubicBezTo>
                <a:lnTo>
                  <a:pt x="5994" y="6330"/>
                </a:lnTo>
                <a:cubicBezTo>
                  <a:pt x="6180" y="6145"/>
                  <a:pt x="6180" y="5881"/>
                  <a:pt x="6030" y="5695"/>
                </a:cubicBezTo>
                <a:lnTo>
                  <a:pt x="4457" y="4008"/>
                </a:lnTo>
                <a:cubicBezTo>
                  <a:pt x="4795" y="3597"/>
                  <a:pt x="4981" y="3073"/>
                  <a:pt x="4981" y="2509"/>
                </a:cubicBezTo>
                <a:cubicBezTo>
                  <a:pt x="4981" y="1125"/>
                  <a:pt x="3857" y="1"/>
                  <a:pt x="24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8"/>
          <p:cNvSpPr/>
          <p:nvPr/>
        </p:nvSpPr>
        <p:spPr>
          <a:xfrm>
            <a:off x="2488662" y="2480942"/>
            <a:ext cx="38395" cy="39149"/>
          </a:xfrm>
          <a:custGeom>
            <a:avLst/>
            <a:gdLst/>
            <a:ahLst/>
            <a:cxnLst/>
            <a:rect l="l" t="t" r="r" b="b"/>
            <a:pathLst>
              <a:path w="1985" h="2024" extrusionOk="0">
                <a:moveTo>
                  <a:pt x="1010" y="0"/>
                </a:moveTo>
                <a:cubicBezTo>
                  <a:pt x="450" y="0"/>
                  <a:pt x="0" y="450"/>
                  <a:pt x="0" y="1010"/>
                </a:cubicBezTo>
                <a:cubicBezTo>
                  <a:pt x="0" y="1574"/>
                  <a:pt x="450" y="2023"/>
                  <a:pt x="1010" y="2023"/>
                </a:cubicBezTo>
                <a:cubicBezTo>
                  <a:pt x="1535" y="2023"/>
                  <a:pt x="1984" y="1574"/>
                  <a:pt x="1984" y="1010"/>
                </a:cubicBezTo>
                <a:cubicBezTo>
                  <a:pt x="1984" y="450"/>
                  <a:pt x="1535" y="0"/>
                  <a:pt x="1010" y="0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48"/>
          <p:cNvSpPr/>
          <p:nvPr/>
        </p:nvSpPr>
        <p:spPr>
          <a:xfrm>
            <a:off x="2563266" y="2480942"/>
            <a:ext cx="39149" cy="39149"/>
          </a:xfrm>
          <a:custGeom>
            <a:avLst/>
            <a:gdLst/>
            <a:ahLst/>
            <a:cxnLst/>
            <a:rect l="l" t="t" r="r" b="b"/>
            <a:pathLst>
              <a:path w="2024" h="2024" extrusionOk="0">
                <a:moveTo>
                  <a:pt x="1013" y="0"/>
                </a:moveTo>
                <a:cubicBezTo>
                  <a:pt x="450" y="0"/>
                  <a:pt x="0" y="450"/>
                  <a:pt x="0" y="1010"/>
                </a:cubicBezTo>
                <a:cubicBezTo>
                  <a:pt x="0" y="1574"/>
                  <a:pt x="450" y="2023"/>
                  <a:pt x="1013" y="2023"/>
                </a:cubicBezTo>
                <a:cubicBezTo>
                  <a:pt x="1574" y="2023"/>
                  <a:pt x="2023" y="1574"/>
                  <a:pt x="2023" y="1010"/>
                </a:cubicBezTo>
                <a:cubicBezTo>
                  <a:pt x="2023" y="450"/>
                  <a:pt x="1574" y="0"/>
                  <a:pt x="1013" y="0"/>
                </a:cubicBezTo>
                <a:close/>
              </a:path>
            </a:pathLst>
          </a:custGeom>
          <a:solidFill>
            <a:srgbClr val="E6E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8"/>
          <p:cNvSpPr/>
          <p:nvPr/>
        </p:nvSpPr>
        <p:spPr>
          <a:xfrm>
            <a:off x="2638624" y="2480942"/>
            <a:ext cx="39149" cy="39149"/>
          </a:xfrm>
          <a:custGeom>
            <a:avLst/>
            <a:gdLst/>
            <a:ahLst/>
            <a:cxnLst/>
            <a:rect l="l" t="t" r="r" b="b"/>
            <a:pathLst>
              <a:path w="2024" h="2024" extrusionOk="0">
                <a:moveTo>
                  <a:pt x="1013" y="0"/>
                </a:moveTo>
                <a:cubicBezTo>
                  <a:pt x="450" y="0"/>
                  <a:pt x="0" y="450"/>
                  <a:pt x="0" y="1010"/>
                </a:cubicBezTo>
                <a:cubicBezTo>
                  <a:pt x="0" y="1574"/>
                  <a:pt x="450" y="2023"/>
                  <a:pt x="1013" y="2023"/>
                </a:cubicBezTo>
                <a:cubicBezTo>
                  <a:pt x="1574" y="2023"/>
                  <a:pt x="2023" y="1574"/>
                  <a:pt x="2023" y="1010"/>
                </a:cubicBezTo>
                <a:cubicBezTo>
                  <a:pt x="2023" y="450"/>
                  <a:pt x="1574" y="0"/>
                  <a:pt x="1013" y="0"/>
                </a:cubicBezTo>
                <a:close/>
              </a:path>
            </a:pathLst>
          </a:custGeom>
          <a:solidFill>
            <a:srgbClr val="E6E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48"/>
          <p:cNvSpPr/>
          <p:nvPr/>
        </p:nvSpPr>
        <p:spPr>
          <a:xfrm>
            <a:off x="2713982" y="2480942"/>
            <a:ext cx="38453" cy="39149"/>
          </a:xfrm>
          <a:custGeom>
            <a:avLst/>
            <a:gdLst/>
            <a:ahLst/>
            <a:cxnLst/>
            <a:rect l="l" t="t" r="r" b="b"/>
            <a:pathLst>
              <a:path w="1988" h="2024" extrusionOk="0">
                <a:moveTo>
                  <a:pt x="1014" y="0"/>
                </a:moveTo>
                <a:cubicBezTo>
                  <a:pt x="450" y="0"/>
                  <a:pt x="1" y="450"/>
                  <a:pt x="1" y="1010"/>
                </a:cubicBezTo>
                <a:cubicBezTo>
                  <a:pt x="1" y="1574"/>
                  <a:pt x="450" y="2023"/>
                  <a:pt x="1014" y="2023"/>
                </a:cubicBezTo>
                <a:cubicBezTo>
                  <a:pt x="1538" y="2023"/>
                  <a:pt x="1988" y="1574"/>
                  <a:pt x="1988" y="1010"/>
                </a:cubicBezTo>
                <a:cubicBezTo>
                  <a:pt x="1988" y="450"/>
                  <a:pt x="1538" y="0"/>
                  <a:pt x="1014" y="0"/>
                </a:cubicBezTo>
                <a:close/>
              </a:path>
            </a:pathLst>
          </a:custGeom>
          <a:solidFill>
            <a:srgbClr val="E6E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48"/>
          <p:cNvSpPr/>
          <p:nvPr/>
        </p:nvSpPr>
        <p:spPr>
          <a:xfrm>
            <a:off x="2789341" y="2480942"/>
            <a:ext cx="38453" cy="39149"/>
          </a:xfrm>
          <a:custGeom>
            <a:avLst/>
            <a:gdLst/>
            <a:ahLst/>
            <a:cxnLst/>
            <a:rect l="l" t="t" r="r" b="b"/>
            <a:pathLst>
              <a:path w="1988" h="2024" extrusionOk="0">
                <a:moveTo>
                  <a:pt x="975" y="0"/>
                </a:moveTo>
                <a:cubicBezTo>
                  <a:pt x="450" y="0"/>
                  <a:pt x="1" y="450"/>
                  <a:pt x="1" y="1010"/>
                </a:cubicBezTo>
                <a:cubicBezTo>
                  <a:pt x="1" y="1574"/>
                  <a:pt x="450" y="2023"/>
                  <a:pt x="975" y="2023"/>
                </a:cubicBezTo>
                <a:cubicBezTo>
                  <a:pt x="1538" y="2023"/>
                  <a:pt x="1988" y="1574"/>
                  <a:pt x="1988" y="1010"/>
                </a:cubicBezTo>
                <a:cubicBezTo>
                  <a:pt x="1988" y="450"/>
                  <a:pt x="1538" y="0"/>
                  <a:pt x="975" y="0"/>
                </a:cubicBezTo>
                <a:close/>
              </a:path>
            </a:pathLst>
          </a:custGeom>
          <a:solidFill>
            <a:srgbClr val="E6E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8"/>
          <p:cNvSpPr/>
          <p:nvPr/>
        </p:nvSpPr>
        <p:spPr>
          <a:xfrm>
            <a:off x="2864003" y="2480942"/>
            <a:ext cx="39149" cy="39149"/>
          </a:xfrm>
          <a:custGeom>
            <a:avLst/>
            <a:gdLst/>
            <a:ahLst/>
            <a:cxnLst/>
            <a:rect l="l" t="t" r="r" b="b"/>
            <a:pathLst>
              <a:path w="2024" h="2024" extrusionOk="0">
                <a:moveTo>
                  <a:pt x="1011" y="0"/>
                </a:moveTo>
                <a:cubicBezTo>
                  <a:pt x="450" y="0"/>
                  <a:pt x="1" y="450"/>
                  <a:pt x="1" y="1010"/>
                </a:cubicBezTo>
                <a:cubicBezTo>
                  <a:pt x="1" y="1574"/>
                  <a:pt x="450" y="2023"/>
                  <a:pt x="1011" y="2023"/>
                </a:cubicBezTo>
                <a:cubicBezTo>
                  <a:pt x="1574" y="2023"/>
                  <a:pt x="2024" y="1574"/>
                  <a:pt x="2024" y="1010"/>
                </a:cubicBezTo>
                <a:cubicBezTo>
                  <a:pt x="2024" y="450"/>
                  <a:pt x="1574" y="0"/>
                  <a:pt x="1011" y="0"/>
                </a:cubicBezTo>
                <a:close/>
              </a:path>
            </a:pathLst>
          </a:custGeom>
          <a:solidFill>
            <a:srgbClr val="E6E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8"/>
          <p:cNvSpPr/>
          <p:nvPr/>
        </p:nvSpPr>
        <p:spPr>
          <a:xfrm>
            <a:off x="2939361" y="2480942"/>
            <a:ext cx="39149" cy="39149"/>
          </a:xfrm>
          <a:custGeom>
            <a:avLst/>
            <a:gdLst/>
            <a:ahLst/>
            <a:cxnLst/>
            <a:rect l="l" t="t" r="r" b="b"/>
            <a:pathLst>
              <a:path w="2024" h="2024" extrusionOk="0">
                <a:moveTo>
                  <a:pt x="1011" y="0"/>
                </a:moveTo>
                <a:cubicBezTo>
                  <a:pt x="450" y="0"/>
                  <a:pt x="1" y="450"/>
                  <a:pt x="1" y="1010"/>
                </a:cubicBezTo>
                <a:cubicBezTo>
                  <a:pt x="1" y="1574"/>
                  <a:pt x="450" y="2023"/>
                  <a:pt x="1011" y="2023"/>
                </a:cubicBezTo>
                <a:cubicBezTo>
                  <a:pt x="1574" y="2023"/>
                  <a:pt x="2024" y="1574"/>
                  <a:pt x="2024" y="1010"/>
                </a:cubicBezTo>
                <a:cubicBezTo>
                  <a:pt x="2024" y="450"/>
                  <a:pt x="1574" y="0"/>
                  <a:pt x="1011" y="0"/>
                </a:cubicBezTo>
                <a:close/>
              </a:path>
            </a:pathLst>
          </a:custGeom>
          <a:solidFill>
            <a:srgbClr val="E6E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48"/>
          <p:cNvSpPr/>
          <p:nvPr/>
        </p:nvSpPr>
        <p:spPr>
          <a:xfrm>
            <a:off x="3014720" y="2480942"/>
            <a:ext cx="38395" cy="39149"/>
          </a:xfrm>
          <a:custGeom>
            <a:avLst/>
            <a:gdLst/>
            <a:ahLst/>
            <a:cxnLst/>
            <a:rect l="l" t="t" r="r" b="b"/>
            <a:pathLst>
              <a:path w="1985" h="2024" extrusionOk="0">
                <a:moveTo>
                  <a:pt x="1011" y="0"/>
                </a:moveTo>
                <a:cubicBezTo>
                  <a:pt x="450" y="0"/>
                  <a:pt x="1" y="450"/>
                  <a:pt x="1" y="1010"/>
                </a:cubicBezTo>
                <a:cubicBezTo>
                  <a:pt x="1" y="1574"/>
                  <a:pt x="450" y="2023"/>
                  <a:pt x="1011" y="2023"/>
                </a:cubicBezTo>
                <a:cubicBezTo>
                  <a:pt x="1535" y="2023"/>
                  <a:pt x="1985" y="1574"/>
                  <a:pt x="1985" y="1010"/>
                </a:cubicBezTo>
                <a:cubicBezTo>
                  <a:pt x="1985" y="450"/>
                  <a:pt x="1535" y="0"/>
                  <a:pt x="1011" y="0"/>
                </a:cubicBezTo>
                <a:close/>
              </a:path>
            </a:pathLst>
          </a:custGeom>
          <a:solidFill>
            <a:srgbClr val="E6E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8"/>
          <p:cNvSpPr/>
          <p:nvPr/>
        </p:nvSpPr>
        <p:spPr>
          <a:xfrm>
            <a:off x="3089343" y="2480942"/>
            <a:ext cx="39149" cy="39149"/>
          </a:xfrm>
          <a:custGeom>
            <a:avLst/>
            <a:gdLst/>
            <a:ahLst/>
            <a:cxnLst/>
            <a:rect l="l" t="t" r="r" b="b"/>
            <a:pathLst>
              <a:path w="2024" h="2024" extrusionOk="0">
                <a:moveTo>
                  <a:pt x="1013" y="0"/>
                </a:moveTo>
                <a:cubicBezTo>
                  <a:pt x="450" y="0"/>
                  <a:pt x="0" y="450"/>
                  <a:pt x="0" y="1010"/>
                </a:cubicBezTo>
                <a:cubicBezTo>
                  <a:pt x="0" y="1574"/>
                  <a:pt x="450" y="2023"/>
                  <a:pt x="1013" y="2023"/>
                </a:cubicBezTo>
                <a:cubicBezTo>
                  <a:pt x="1573" y="2023"/>
                  <a:pt x="2023" y="1574"/>
                  <a:pt x="2023" y="1010"/>
                </a:cubicBezTo>
                <a:cubicBezTo>
                  <a:pt x="2023" y="450"/>
                  <a:pt x="1573" y="0"/>
                  <a:pt x="1013" y="0"/>
                </a:cubicBezTo>
                <a:close/>
              </a:path>
            </a:pathLst>
          </a:custGeom>
          <a:solidFill>
            <a:srgbClr val="E6E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4" name="Google Shape;1194;p48"/>
          <p:cNvGrpSpPr/>
          <p:nvPr/>
        </p:nvGrpSpPr>
        <p:grpSpPr>
          <a:xfrm>
            <a:off x="2089374" y="1830222"/>
            <a:ext cx="394200" cy="394219"/>
            <a:chOff x="2089374" y="1830222"/>
            <a:chExt cx="394200" cy="394219"/>
          </a:xfrm>
        </p:grpSpPr>
        <p:sp>
          <p:nvSpPr>
            <p:cNvPr id="1195" name="Google Shape;1195;p48"/>
            <p:cNvSpPr/>
            <p:nvPr/>
          </p:nvSpPr>
          <p:spPr>
            <a:xfrm>
              <a:off x="2089374" y="1830222"/>
              <a:ext cx="394200" cy="394219"/>
            </a:xfrm>
            <a:custGeom>
              <a:avLst/>
              <a:gdLst/>
              <a:ahLst/>
              <a:cxnLst/>
              <a:rect l="l" t="t" r="r" b="b"/>
              <a:pathLst>
                <a:path w="20380" h="20381" extrusionOk="0">
                  <a:moveTo>
                    <a:pt x="10190" y="1"/>
                  </a:moveTo>
                  <a:cubicBezTo>
                    <a:pt x="4570" y="1"/>
                    <a:pt x="0" y="4571"/>
                    <a:pt x="0" y="10191"/>
                  </a:cubicBezTo>
                  <a:cubicBezTo>
                    <a:pt x="0" y="15810"/>
                    <a:pt x="4570" y="20381"/>
                    <a:pt x="10190" y="20381"/>
                  </a:cubicBezTo>
                  <a:cubicBezTo>
                    <a:pt x="15809" y="20381"/>
                    <a:pt x="20380" y="15810"/>
                    <a:pt x="20380" y="10191"/>
                  </a:cubicBezTo>
                  <a:cubicBezTo>
                    <a:pt x="20380" y="4571"/>
                    <a:pt x="15809" y="1"/>
                    <a:pt x="10190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2250981" y="1886006"/>
              <a:ext cx="163038" cy="164257"/>
            </a:xfrm>
            <a:custGeom>
              <a:avLst/>
              <a:gdLst/>
              <a:ahLst/>
              <a:cxnLst/>
              <a:rect l="l" t="t" r="r" b="b"/>
              <a:pathLst>
                <a:path w="8429" h="8492" extrusionOk="0">
                  <a:moveTo>
                    <a:pt x="6294" y="0"/>
                  </a:moveTo>
                  <a:lnTo>
                    <a:pt x="3822" y="2886"/>
                  </a:lnTo>
                  <a:cubicBezTo>
                    <a:pt x="3435" y="3340"/>
                    <a:pt x="2854" y="3600"/>
                    <a:pt x="2259" y="3600"/>
                  </a:cubicBezTo>
                  <a:cubicBezTo>
                    <a:pt x="2217" y="3600"/>
                    <a:pt x="2176" y="3599"/>
                    <a:pt x="2134" y="3596"/>
                  </a:cubicBezTo>
                  <a:cubicBezTo>
                    <a:pt x="2077" y="3593"/>
                    <a:pt x="2018" y="3591"/>
                    <a:pt x="1958" y="3591"/>
                  </a:cubicBezTo>
                  <a:cubicBezTo>
                    <a:pt x="1437" y="3591"/>
                    <a:pt x="849" y="3753"/>
                    <a:pt x="411" y="4460"/>
                  </a:cubicBezTo>
                  <a:cubicBezTo>
                    <a:pt x="1" y="5284"/>
                    <a:pt x="336" y="6294"/>
                    <a:pt x="1160" y="6743"/>
                  </a:cubicBezTo>
                  <a:cubicBezTo>
                    <a:pt x="1419" y="6861"/>
                    <a:pt x="1677" y="6920"/>
                    <a:pt x="1934" y="6920"/>
                  </a:cubicBezTo>
                  <a:cubicBezTo>
                    <a:pt x="2089" y="6920"/>
                    <a:pt x="2243" y="6899"/>
                    <a:pt x="2398" y="6857"/>
                  </a:cubicBezTo>
                  <a:cubicBezTo>
                    <a:pt x="2398" y="7268"/>
                    <a:pt x="2584" y="7681"/>
                    <a:pt x="2884" y="7981"/>
                  </a:cubicBezTo>
                  <a:cubicBezTo>
                    <a:pt x="3208" y="8322"/>
                    <a:pt x="3648" y="8492"/>
                    <a:pt x="4091" y="8492"/>
                  </a:cubicBezTo>
                  <a:cubicBezTo>
                    <a:pt x="4623" y="8492"/>
                    <a:pt x="5160" y="8247"/>
                    <a:pt x="5506" y="7756"/>
                  </a:cubicBezTo>
                  <a:cubicBezTo>
                    <a:pt x="5770" y="7382"/>
                    <a:pt x="5845" y="6893"/>
                    <a:pt x="5731" y="6408"/>
                  </a:cubicBezTo>
                  <a:cubicBezTo>
                    <a:pt x="5545" y="5658"/>
                    <a:pt x="5806" y="4870"/>
                    <a:pt x="6294" y="4271"/>
                  </a:cubicBezTo>
                  <a:lnTo>
                    <a:pt x="8428" y="1837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2158930" y="2019585"/>
              <a:ext cx="163077" cy="164276"/>
            </a:xfrm>
            <a:custGeom>
              <a:avLst/>
              <a:gdLst/>
              <a:ahLst/>
              <a:cxnLst/>
              <a:rect l="l" t="t" r="r" b="b"/>
              <a:pathLst>
                <a:path w="8431" h="8493" extrusionOk="0">
                  <a:moveTo>
                    <a:pt x="4340" y="1"/>
                  </a:moveTo>
                  <a:cubicBezTo>
                    <a:pt x="3808" y="1"/>
                    <a:pt x="3271" y="246"/>
                    <a:pt x="2922" y="736"/>
                  </a:cubicBezTo>
                  <a:cubicBezTo>
                    <a:pt x="2662" y="1111"/>
                    <a:pt x="2587" y="1600"/>
                    <a:pt x="2698" y="2085"/>
                  </a:cubicBezTo>
                  <a:cubicBezTo>
                    <a:pt x="2886" y="2834"/>
                    <a:pt x="2623" y="3623"/>
                    <a:pt x="2098" y="4222"/>
                  </a:cubicBezTo>
                  <a:lnTo>
                    <a:pt x="0" y="6656"/>
                  </a:lnTo>
                  <a:lnTo>
                    <a:pt x="2137" y="8493"/>
                  </a:lnTo>
                  <a:lnTo>
                    <a:pt x="4610" y="5607"/>
                  </a:lnTo>
                  <a:cubicBezTo>
                    <a:pt x="4994" y="5153"/>
                    <a:pt x="5577" y="4892"/>
                    <a:pt x="6170" y="4892"/>
                  </a:cubicBezTo>
                  <a:cubicBezTo>
                    <a:pt x="6212" y="4892"/>
                    <a:pt x="6253" y="4894"/>
                    <a:pt x="6294" y="4896"/>
                  </a:cubicBezTo>
                  <a:cubicBezTo>
                    <a:pt x="6352" y="4900"/>
                    <a:pt x="6412" y="4902"/>
                    <a:pt x="6472" y="4902"/>
                  </a:cubicBezTo>
                  <a:cubicBezTo>
                    <a:pt x="6995" y="4902"/>
                    <a:pt x="7582" y="4740"/>
                    <a:pt x="8017" y="4033"/>
                  </a:cubicBezTo>
                  <a:cubicBezTo>
                    <a:pt x="8431" y="3209"/>
                    <a:pt x="8092" y="2160"/>
                    <a:pt x="7268" y="1749"/>
                  </a:cubicBezTo>
                  <a:cubicBezTo>
                    <a:pt x="7011" y="1631"/>
                    <a:pt x="6753" y="1573"/>
                    <a:pt x="6496" y="1573"/>
                  </a:cubicBezTo>
                  <a:cubicBezTo>
                    <a:pt x="6341" y="1573"/>
                    <a:pt x="6187" y="1594"/>
                    <a:pt x="6033" y="1636"/>
                  </a:cubicBezTo>
                  <a:cubicBezTo>
                    <a:pt x="6033" y="1225"/>
                    <a:pt x="5845" y="811"/>
                    <a:pt x="5545" y="512"/>
                  </a:cubicBezTo>
                  <a:cubicBezTo>
                    <a:pt x="5222" y="171"/>
                    <a:pt x="4783" y="1"/>
                    <a:pt x="4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8" name="Google Shape;1198;p48"/>
          <p:cNvGrpSpPr/>
          <p:nvPr/>
        </p:nvGrpSpPr>
        <p:grpSpPr>
          <a:xfrm>
            <a:off x="2607502" y="1830222"/>
            <a:ext cx="394200" cy="394219"/>
            <a:chOff x="2607502" y="1830222"/>
            <a:chExt cx="394200" cy="394219"/>
          </a:xfrm>
        </p:grpSpPr>
        <p:sp>
          <p:nvSpPr>
            <p:cNvPr id="1199" name="Google Shape;1199;p48"/>
            <p:cNvSpPr/>
            <p:nvPr/>
          </p:nvSpPr>
          <p:spPr>
            <a:xfrm>
              <a:off x="2607502" y="1830222"/>
              <a:ext cx="394200" cy="394219"/>
            </a:xfrm>
            <a:custGeom>
              <a:avLst/>
              <a:gdLst/>
              <a:ahLst/>
              <a:cxnLst/>
              <a:rect l="l" t="t" r="r" b="b"/>
              <a:pathLst>
                <a:path w="20380" h="20381" extrusionOk="0">
                  <a:moveTo>
                    <a:pt x="10190" y="1"/>
                  </a:moveTo>
                  <a:cubicBezTo>
                    <a:pt x="4570" y="1"/>
                    <a:pt x="0" y="4571"/>
                    <a:pt x="0" y="10191"/>
                  </a:cubicBezTo>
                  <a:cubicBezTo>
                    <a:pt x="0" y="15810"/>
                    <a:pt x="4570" y="20381"/>
                    <a:pt x="10190" y="20381"/>
                  </a:cubicBezTo>
                  <a:cubicBezTo>
                    <a:pt x="15809" y="20381"/>
                    <a:pt x="20380" y="15810"/>
                    <a:pt x="20380" y="10191"/>
                  </a:cubicBezTo>
                  <a:cubicBezTo>
                    <a:pt x="20380" y="4571"/>
                    <a:pt x="15809" y="1"/>
                    <a:pt x="10190" y="1"/>
                  </a:cubicBezTo>
                  <a:close/>
                </a:path>
              </a:pathLst>
            </a:custGeom>
            <a:solidFill>
              <a:srgbClr val="2549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2736478" y="1944420"/>
              <a:ext cx="141297" cy="162767"/>
            </a:xfrm>
            <a:custGeom>
              <a:avLst/>
              <a:gdLst/>
              <a:ahLst/>
              <a:cxnLst/>
              <a:rect l="l" t="t" r="r" b="b"/>
              <a:pathLst>
                <a:path w="7305" h="8415" extrusionOk="0">
                  <a:moveTo>
                    <a:pt x="2066" y="1"/>
                  </a:moveTo>
                  <a:cubicBezTo>
                    <a:pt x="1916" y="1"/>
                    <a:pt x="1764" y="17"/>
                    <a:pt x="1610" y="52"/>
                  </a:cubicBezTo>
                  <a:cubicBezTo>
                    <a:pt x="861" y="241"/>
                    <a:pt x="300" y="801"/>
                    <a:pt x="150" y="1551"/>
                  </a:cubicBezTo>
                  <a:cubicBezTo>
                    <a:pt x="0" y="2300"/>
                    <a:pt x="300" y="3013"/>
                    <a:pt x="786" y="3463"/>
                  </a:cubicBezTo>
                  <a:cubicBezTo>
                    <a:pt x="974" y="3612"/>
                    <a:pt x="1049" y="3798"/>
                    <a:pt x="1049" y="4023"/>
                  </a:cubicBezTo>
                  <a:lnTo>
                    <a:pt x="1049" y="6720"/>
                  </a:lnTo>
                  <a:cubicBezTo>
                    <a:pt x="1049" y="7245"/>
                    <a:pt x="1235" y="7808"/>
                    <a:pt x="1649" y="8144"/>
                  </a:cubicBezTo>
                  <a:cubicBezTo>
                    <a:pt x="2023" y="8408"/>
                    <a:pt x="2434" y="8408"/>
                    <a:pt x="2434" y="8408"/>
                  </a:cubicBezTo>
                  <a:cubicBezTo>
                    <a:pt x="2475" y="8412"/>
                    <a:pt x="2513" y="8414"/>
                    <a:pt x="2548" y="8414"/>
                  </a:cubicBezTo>
                  <a:cubicBezTo>
                    <a:pt x="3135" y="8414"/>
                    <a:pt x="3033" y="7847"/>
                    <a:pt x="3033" y="7245"/>
                  </a:cubicBezTo>
                  <a:lnTo>
                    <a:pt x="3072" y="5411"/>
                  </a:lnTo>
                  <a:cubicBezTo>
                    <a:pt x="3072" y="5336"/>
                    <a:pt x="3072" y="5261"/>
                    <a:pt x="3108" y="5186"/>
                  </a:cubicBezTo>
                  <a:cubicBezTo>
                    <a:pt x="3183" y="4942"/>
                    <a:pt x="3418" y="4819"/>
                    <a:pt x="3652" y="4819"/>
                  </a:cubicBezTo>
                  <a:cubicBezTo>
                    <a:pt x="3887" y="4819"/>
                    <a:pt x="4121" y="4942"/>
                    <a:pt x="4196" y="5186"/>
                  </a:cubicBezTo>
                  <a:cubicBezTo>
                    <a:pt x="4232" y="5261"/>
                    <a:pt x="4232" y="5336"/>
                    <a:pt x="4232" y="5411"/>
                  </a:cubicBezTo>
                  <a:lnTo>
                    <a:pt x="4232" y="7245"/>
                  </a:lnTo>
                  <a:cubicBezTo>
                    <a:pt x="4232" y="7847"/>
                    <a:pt x="4166" y="8414"/>
                    <a:pt x="4756" y="8414"/>
                  </a:cubicBezTo>
                  <a:cubicBezTo>
                    <a:pt x="4792" y="8414"/>
                    <a:pt x="4830" y="8412"/>
                    <a:pt x="4870" y="8408"/>
                  </a:cubicBezTo>
                  <a:cubicBezTo>
                    <a:pt x="4870" y="8408"/>
                    <a:pt x="5281" y="8408"/>
                    <a:pt x="5620" y="8144"/>
                  </a:cubicBezTo>
                  <a:cubicBezTo>
                    <a:pt x="6069" y="7808"/>
                    <a:pt x="6219" y="7245"/>
                    <a:pt x="6219" y="6720"/>
                  </a:cubicBezTo>
                  <a:lnTo>
                    <a:pt x="6219" y="4023"/>
                  </a:lnTo>
                  <a:cubicBezTo>
                    <a:pt x="6219" y="3798"/>
                    <a:pt x="6330" y="3612"/>
                    <a:pt x="6519" y="3463"/>
                  </a:cubicBezTo>
                  <a:cubicBezTo>
                    <a:pt x="7004" y="3013"/>
                    <a:pt x="7304" y="2300"/>
                    <a:pt x="7154" y="1551"/>
                  </a:cubicBezTo>
                  <a:cubicBezTo>
                    <a:pt x="7004" y="801"/>
                    <a:pt x="6444" y="241"/>
                    <a:pt x="5695" y="52"/>
                  </a:cubicBezTo>
                  <a:cubicBezTo>
                    <a:pt x="5541" y="17"/>
                    <a:pt x="5388" y="1"/>
                    <a:pt x="5239" y="1"/>
                  </a:cubicBezTo>
                  <a:cubicBezTo>
                    <a:pt x="4588" y="1"/>
                    <a:pt x="3998" y="314"/>
                    <a:pt x="3633" y="801"/>
                  </a:cubicBezTo>
                  <a:cubicBezTo>
                    <a:pt x="3299" y="314"/>
                    <a:pt x="2715" y="1"/>
                    <a:pt x="2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48"/>
          <p:cNvGrpSpPr/>
          <p:nvPr/>
        </p:nvGrpSpPr>
        <p:grpSpPr>
          <a:xfrm>
            <a:off x="3125571" y="1830222"/>
            <a:ext cx="394200" cy="394219"/>
            <a:chOff x="3125571" y="1830222"/>
            <a:chExt cx="394200" cy="394219"/>
          </a:xfrm>
        </p:grpSpPr>
        <p:sp>
          <p:nvSpPr>
            <p:cNvPr id="1202" name="Google Shape;1202;p48"/>
            <p:cNvSpPr/>
            <p:nvPr/>
          </p:nvSpPr>
          <p:spPr>
            <a:xfrm>
              <a:off x="3125571" y="1830222"/>
              <a:ext cx="394200" cy="394219"/>
            </a:xfrm>
            <a:custGeom>
              <a:avLst/>
              <a:gdLst/>
              <a:ahLst/>
              <a:cxnLst/>
              <a:rect l="l" t="t" r="r" b="b"/>
              <a:pathLst>
                <a:path w="20380" h="20381" extrusionOk="0">
                  <a:moveTo>
                    <a:pt x="10190" y="1"/>
                  </a:moveTo>
                  <a:cubicBezTo>
                    <a:pt x="4571" y="1"/>
                    <a:pt x="0" y="4571"/>
                    <a:pt x="0" y="10191"/>
                  </a:cubicBezTo>
                  <a:cubicBezTo>
                    <a:pt x="0" y="15810"/>
                    <a:pt x="4571" y="20381"/>
                    <a:pt x="10190" y="20381"/>
                  </a:cubicBezTo>
                  <a:cubicBezTo>
                    <a:pt x="15809" y="20381"/>
                    <a:pt x="20380" y="15810"/>
                    <a:pt x="20380" y="10191"/>
                  </a:cubicBezTo>
                  <a:cubicBezTo>
                    <a:pt x="20380" y="4571"/>
                    <a:pt x="15809" y="1"/>
                    <a:pt x="10190" y="1"/>
                  </a:cubicBezTo>
                  <a:close/>
                </a:path>
              </a:pathLst>
            </a:custGeom>
            <a:solidFill>
              <a:srgbClr val="5E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3215417" y="1913530"/>
              <a:ext cx="221742" cy="202226"/>
            </a:xfrm>
            <a:custGeom>
              <a:avLst/>
              <a:gdLst/>
              <a:ahLst/>
              <a:cxnLst/>
              <a:rect l="l" t="t" r="r" b="b"/>
              <a:pathLst>
                <a:path w="11464" h="10455" extrusionOk="0">
                  <a:moveTo>
                    <a:pt x="5395" y="1"/>
                  </a:moveTo>
                  <a:lnTo>
                    <a:pt x="5395" y="714"/>
                  </a:lnTo>
                  <a:lnTo>
                    <a:pt x="5395" y="1499"/>
                  </a:lnTo>
                  <a:cubicBezTo>
                    <a:pt x="5395" y="2287"/>
                    <a:pt x="5395" y="2848"/>
                    <a:pt x="5359" y="2962"/>
                  </a:cubicBezTo>
                  <a:cubicBezTo>
                    <a:pt x="5134" y="3672"/>
                    <a:pt x="4796" y="3972"/>
                    <a:pt x="4571" y="4122"/>
                  </a:cubicBezTo>
                  <a:lnTo>
                    <a:pt x="4571" y="2548"/>
                  </a:lnTo>
                  <a:cubicBezTo>
                    <a:pt x="4571" y="1749"/>
                    <a:pt x="3928" y="1216"/>
                    <a:pt x="3247" y="1216"/>
                  </a:cubicBezTo>
                  <a:cubicBezTo>
                    <a:pt x="2969" y="1216"/>
                    <a:pt x="2686" y="1304"/>
                    <a:pt x="2437" y="1499"/>
                  </a:cubicBezTo>
                  <a:cubicBezTo>
                    <a:pt x="114" y="3372"/>
                    <a:pt x="0" y="7607"/>
                    <a:pt x="75" y="9516"/>
                  </a:cubicBezTo>
                  <a:cubicBezTo>
                    <a:pt x="75" y="10041"/>
                    <a:pt x="525" y="10454"/>
                    <a:pt x="1049" y="10454"/>
                  </a:cubicBezTo>
                  <a:lnTo>
                    <a:pt x="3561" y="10454"/>
                  </a:lnTo>
                  <a:cubicBezTo>
                    <a:pt x="4121" y="10454"/>
                    <a:pt x="4571" y="10005"/>
                    <a:pt x="4571" y="9441"/>
                  </a:cubicBezTo>
                  <a:lnTo>
                    <a:pt x="4571" y="4796"/>
                  </a:lnTo>
                  <a:cubicBezTo>
                    <a:pt x="4760" y="4760"/>
                    <a:pt x="5284" y="4535"/>
                    <a:pt x="5695" y="3822"/>
                  </a:cubicBezTo>
                  <a:cubicBezTo>
                    <a:pt x="6144" y="4610"/>
                    <a:pt x="6744" y="4760"/>
                    <a:pt x="6894" y="4796"/>
                  </a:cubicBezTo>
                  <a:lnTo>
                    <a:pt x="6894" y="9441"/>
                  </a:lnTo>
                  <a:cubicBezTo>
                    <a:pt x="6894" y="10005"/>
                    <a:pt x="7343" y="10454"/>
                    <a:pt x="7868" y="10454"/>
                  </a:cubicBezTo>
                  <a:lnTo>
                    <a:pt x="10415" y="10454"/>
                  </a:lnTo>
                  <a:cubicBezTo>
                    <a:pt x="10940" y="10454"/>
                    <a:pt x="11353" y="10041"/>
                    <a:pt x="11389" y="9516"/>
                  </a:cubicBezTo>
                  <a:cubicBezTo>
                    <a:pt x="11464" y="7493"/>
                    <a:pt x="11353" y="2887"/>
                    <a:pt x="8617" y="1199"/>
                  </a:cubicBezTo>
                  <a:cubicBezTo>
                    <a:pt x="8436" y="1091"/>
                    <a:pt x="8242" y="1041"/>
                    <a:pt x="8052" y="1041"/>
                  </a:cubicBezTo>
                  <a:cubicBezTo>
                    <a:pt x="7454" y="1041"/>
                    <a:pt x="6894" y="1530"/>
                    <a:pt x="6894" y="2212"/>
                  </a:cubicBezTo>
                  <a:lnTo>
                    <a:pt x="6894" y="4122"/>
                  </a:lnTo>
                  <a:cubicBezTo>
                    <a:pt x="6669" y="4011"/>
                    <a:pt x="6258" y="3747"/>
                    <a:pt x="6033" y="2962"/>
                  </a:cubicBezTo>
                  <a:lnTo>
                    <a:pt x="6033" y="1499"/>
                  </a:lnTo>
                  <a:lnTo>
                    <a:pt x="6033" y="675"/>
                  </a:lnTo>
                  <a:lnTo>
                    <a:pt x="60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4" name="Google Shape;1204;p48"/>
          <p:cNvSpPr/>
          <p:nvPr/>
        </p:nvSpPr>
        <p:spPr>
          <a:xfrm>
            <a:off x="3332807" y="1077334"/>
            <a:ext cx="174682" cy="15958"/>
          </a:xfrm>
          <a:custGeom>
            <a:avLst/>
            <a:gdLst/>
            <a:ahLst/>
            <a:cxnLst/>
            <a:rect l="l" t="t" r="r" b="b"/>
            <a:pathLst>
              <a:path w="9031" h="825" extrusionOk="0">
                <a:moveTo>
                  <a:pt x="0" y="0"/>
                </a:moveTo>
                <a:lnTo>
                  <a:pt x="0" y="824"/>
                </a:lnTo>
                <a:lnTo>
                  <a:pt x="9030" y="824"/>
                </a:lnTo>
                <a:lnTo>
                  <a:pt x="9030" y="0"/>
                </a:ln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48"/>
          <p:cNvSpPr/>
          <p:nvPr/>
        </p:nvSpPr>
        <p:spPr>
          <a:xfrm>
            <a:off x="3332807" y="1126600"/>
            <a:ext cx="174682" cy="15958"/>
          </a:xfrm>
          <a:custGeom>
            <a:avLst/>
            <a:gdLst/>
            <a:ahLst/>
            <a:cxnLst/>
            <a:rect l="l" t="t" r="r" b="b"/>
            <a:pathLst>
              <a:path w="9031" h="825" extrusionOk="0">
                <a:moveTo>
                  <a:pt x="0" y="0"/>
                </a:moveTo>
                <a:lnTo>
                  <a:pt x="0" y="825"/>
                </a:lnTo>
                <a:lnTo>
                  <a:pt x="9030" y="825"/>
                </a:lnTo>
                <a:lnTo>
                  <a:pt x="9030" y="0"/>
                </a:ln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48"/>
          <p:cNvSpPr/>
          <p:nvPr/>
        </p:nvSpPr>
        <p:spPr>
          <a:xfrm>
            <a:off x="3332807" y="1175865"/>
            <a:ext cx="174682" cy="15281"/>
          </a:xfrm>
          <a:custGeom>
            <a:avLst/>
            <a:gdLst/>
            <a:ahLst/>
            <a:cxnLst/>
            <a:rect l="l" t="t" r="r" b="b"/>
            <a:pathLst>
              <a:path w="9031" h="790" extrusionOk="0">
                <a:moveTo>
                  <a:pt x="0" y="1"/>
                </a:moveTo>
                <a:lnTo>
                  <a:pt x="0" y="789"/>
                </a:lnTo>
                <a:lnTo>
                  <a:pt x="9030" y="789"/>
                </a:lnTo>
                <a:lnTo>
                  <a:pt x="9030" y="1"/>
                </a:ln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48"/>
          <p:cNvSpPr/>
          <p:nvPr/>
        </p:nvSpPr>
        <p:spPr>
          <a:xfrm>
            <a:off x="2116202" y="1081145"/>
            <a:ext cx="148531" cy="47718"/>
          </a:xfrm>
          <a:custGeom>
            <a:avLst/>
            <a:gdLst/>
            <a:ahLst/>
            <a:cxnLst/>
            <a:rect l="l" t="t" r="r" b="b"/>
            <a:pathLst>
              <a:path w="7679" h="2467" extrusionOk="0">
                <a:moveTo>
                  <a:pt x="3825" y="1"/>
                </a:moveTo>
                <a:cubicBezTo>
                  <a:pt x="3793" y="1"/>
                  <a:pt x="3765" y="10"/>
                  <a:pt x="3747" y="28"/>
                </a:cubicBezTo>
                <a:lnTo>
                  <a:pt x="150" y="2090"/>
                </a:lnTo>
                <a:cubicBezTo>
                  <a:pt x="37" y="2165"/>
                  <a:pt x="1" y="2276"/>
                  <a:pt x="76" y="2389"/>
                </a:cubicBezTo>
                <a:cubicBezTo>
                  <a:pt x="98" y="2435"/>
                  <a:pt x="149" y="2467"/>
                  <a:pt x="211" y="2467"/>
                </a:cubicBezTo>
                <a:cubicBezTo>
                  <a:pt x="250" y="2467"/>
                  <a:pt x="293" y="2454"/>
                  <a:pt x="336" y="2425"/>
                </a:cubicBezTo>
                <a:lnTo>
                  <a:pt x="3822" y="441"/>
                </a:lnTo>
                <a:lnTo>
                  <a:pt x="7343" y="2425"/>
                </a:lnTo>
                <a:cubicBezTo>
                  <a:pt x="7379" y="2464"/>
                  <a:pt x="7418" y="2464"/>
                  <a:pt x="7418" y="2464"/>
                </a:cubicBezTo>
                <a:cubicBezTo>
                  <a:pt x="7493" y="2464"/>
                  <a:pt x="7568" y="2425"/>
                  <a:pt x="7604" y="2389"/>
                </a:cubicBezTo>
                <a:cubicBezTo>
                  <a:pt x="7679" y="2276"/>
                  <a:pt x="7643" y="2165"/>
                  <a:pt x="7529" y="2090"/>
                </a:cubicBezTo>
                <a:lnTo>
                  <a:pt x="3933" y="28"/>
                </a:lnTo>
                <a:cubicBezTo>
                  <a:pt x="3895" y="10"/>
                  <a:pt x="3858" y="1"/>
                  <a:pt x="3825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48"/>
          <p:cNvSpPr/>
          <p:nvPr/>
        </p:nvSpPr>
        <p:spPr>
          <a:xfrm>
            <a:off x="2136493" y="1089288"/>
            <a:ext cx="107950" cy="93153"/>
          </a:xfrm>
          <a:custGeom>
            <a:avLst/>
            <a:gdLst/>
            <a:ahLst/>
            <a:cxnLst/>
            <a:rect l="l" t="t" r="r" b="b"/>
            <a:pathLst>
              <a:path w="5581" h="4816" extrusionOk="0">
                <a:moveTo>
                  <a:pt x="2791" y="0"/>
                </a:moveTo>
                <a:cubicBezTo>
                  <a:pt x="2744" y="0"/>
                  <a:pt x="2696" y="19"/>
                  <a:pt x="2659" y="56"/>
                </a:cubicBezTo>
                <a:lnTo>
                  <a:pt x="150" y="1480"/>
                </a:lnTo>
                <a:cubicBezTo>
                  <a:pt x="37" y="1555"/>
                  <a:pt x="1" y="1630"/>
                  <a:pt x="1" y="1744"/>
                </a:cubicBezTo>
                <a:lnTo>
                  <a:pt x="1" y="4516"/>
                </a:lnTo>
                <a:cubicBezTo>
                  <a:pt x="1" y="4666"/>
                  <a:pt x="111" y="4816"/>
                  <a:pt x="261" y="4816"/>
                </a:cubicBezTo>
                <a:lnTo>
                  <a:pt x="5281" y="4816"/>
                </a:lnTo>
                <a:cubicBezTo>
                  <a:pt x="5470" y="4816"/>
                  <a:pt x="5581" y="4666"/>
                  <a:pt x="5581" y="4516"/>
                </a:cubicBezTo>
                <a:lnTo>
                  <a:pt x="5581" y="1744"/>
                </a:lnTo>
                <a:cubicBezTo>
                  <a:pt x="5581" y="1630"/>
                  <a:pt x="5545" y="1555"/>
                  <a:pt x="5431" y="1480"/>
                </a:cubicBezTo>
                <a:lnTo>
                  <a:pt x="2923" y="56"/>
                </a:lnTo>
                <a:cubicBezTo>
                  <a:pt x="2885" y="19"/>
                  <a:pt x="2838" y="0"/>
                  <a:pt x="2791" y="0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48"/>
          <p:cNvSpPr/>
          <p:nvPr/>
        </p:nvSpPr>
        <p:spPr>
          <a:xfrm>
            <a:off x="2396611" y="1086774"/>
            <a:ext cx="97854" cy="97815"/>
          </a:xfrm>
          <a:custGeom>
            <a:avLst/>
            <a:gdLst/>
            <a:ahLst/>
            <a:cxnLst/>
            <a:rect l="l" t="t" r="r" b="b"/>
            <a:pathLst>
              <a:path w="5059" h="5057" extrusionOk="0">
                <a:moveTo>
                  <a:pt x="2547" y="1460"/>
                </a:moveTo>
                <a:cubicBezTo>
                  <a:pt x="3111" y="1460"/>
                  <a:pt x="3596" y="1949"/>
                  <a:pt x="3596" y="2548"/>
                </a:cubicBezTo>
                <a:cubicBezTo>
                  <a:pt x="3596" y="3147"/>
                  <a:pt x="3111" y="3633"/>
                  <a:pt x="2547" y="3633"/>
                </a:cubicBezTo>
                <a:cubicBezTo>
                  <a:pt x="1948" y="3633"/>
                  <a:pt x="1463" y="3147"/>
                  <a:pt x="1463" y="2548"/>
                </a:cubicBezTo>
                <a:cubicBezTo>
                  <a:pt x="1463" y="1949"/>
                  <a:pt x="1948" y="1460"/>
                  <a:pt x="2547" y="1460"/>
                </a:cubicBezTo>
                <a:close/>
                <a:moveTo>
                  <a:pt x="2547" y="1"/>
                </a:moveTo>
                <a:cubicBezTo>
                  <a:pt x="2437" y="1"/>
                  <a:pt x="2323" y="36"/>
                  <a:pt x="2212" y="36"/>
                </a:cubicBezTo>
                <a:cubicBezTo>
                  <a:pt x="2023" y="75"/>
                  <a:pt x="1873" y="225"/>
                  <a:pt x="1873" y="411"/>
                </a:cubicBezTo>
                <a:lnTo>
                  <a:pt x="1873" y="975"/>
                </a:lnTo>
                <a:lnTo>
                  <a:pt x="1499" y="561"/>
                </a:lnTo>
                <a:cubicBezTo>
                  <a:pt x="1418" y="501"/>
                  <a:pt x="1316" y="463"/>
                  <a:pt x="1216" y="463"/>
                </a:cubicBezTo>
                <a:cubicBezTo>
                  <a:pt x="1129" y="463"/>
                  <a:pt x="1043" y="492"/>
                  <a:pt x="974" y="561"/>
                </a:cubicBezTo>
                <a:cubicBezTo>
                  <a:pt x="824" y="675"/>
                  <a:pt x="674" y="825"/>
                  <a:pt x="525" y="1010"/>
                </a:cubicBezTo>
                <a:cubicBezTo>
                  <a:pt x="414" y="1160"/>
                  <a:pt x="414" y="1385"/>
                  <a:pt x="563" y="1499"/>
                </a:cubicBezTo>
                <a:lnTo>
                  <a:pt x="938" y="1874"/>
                </a:lnTo>
                <a:lnTo>
                  <a:pt x="414" y="1874"/>
                </a:lnTo>
                <a:cubicBezTo>
                  <a:pt x="225" y="1874"/>
                  <a:pt x="39" y="2023"/>
                  <a:pt x="39" y="2209"/>
                </a:cubicBezTo>
                <a:cubicBezTo>
                  <a:pt x="0" y="2323"/>
                  <a:pt x="0" y="2434"/>
                  <a:pt x="0" y="2548"/>
                </a:cubicBezTo>
                <a:cubicBezTo>
                  <a:pt x="0" y="2659"/>
                  <a:pt x="0" y="2773"/>
                  <a:pt x="39" y="2884"/>
                </a:cubicBezTo>
                <a:cubicBezTo>
                  <a:pt x="39" y="3072"/>
                  <a:pt x="225" y="3183"/>
                  <a:pt x="414" y="3183"/>
                </a:cubicBezTo>
                <a:lnTo>
                  <a:pt x="938" y="3183"/>
                </a:lnTo>
                <a:lnTo>
                  <a:pt x="563" y="3597"/>
                </a:lnTo>
                <a:cubicBezTo>
                  <a:pt x="414" y="3708"/>
                  <a:pt x="414" y="3933"/>
                  <a:pt x="525" y="4082"/>
                </a:cubicBezTo>
                <a:cubicBezTo>
                  <a:pt x="674" y="4271"/>
                  <a:pt x="824" y="4421"/>
                  <a:pt x="974" y="4532"/>
                </a:cubicBezTo>
                <a:cubicBezTo>
                  <a:pt x="1044" y="4585"/>
                  <a:pt x="1130" y="4613"/>
                  <a:pt x="1217" y="4613"/>
                </a:cubicBezTo>
                <a:cubicBezTo>
                  <a:pt x="1317" y="4613"/>
                  <a:pt x="1418" y="4576"/>
                  <a:pt x="1499" y="4496"/>
                </a:cubicBezTo>
                <a:lnTo>
                  <a:pt x="1873" y="4121"/>
                </a:lnTo>
                <a:lnTo>
                  <a:pt x="1873" y="4682"/>
                </a:lnTo>
                <a:cubicBezTo>
                  <a:pt x="1873" y="4871"/>
                  <a:pt x="2023" y="5020"/>
                  <a:pt x="2212" y="5056"/>
                </a:cubicBezTo>
                <a:lnTo>
                  <a:pt x="2847" y="5056"/>
                </a:lnTo>
                <a:cubicBezTo>
                  <a:pt x="3036" y="5020"/>
                  <a:pt x="3186" y="4871"/>
                  <a:pt x="3186" y="4682"/>
                </a:cubicBezTo>
                <a:lnTo>
                  <a:pt x="3186" y="4121"/>
                </a:lnTo>
                <a:lnTo>
                  <a:pt x="3560" y="4496"/>
                </a:lnTo>
                <a:cubicBezTo>
                  <a:pt x="3641" y="4576"/>
                  <a:pt x="3742" y="4613"/>
                  <a:pt x="3842" y="4613"/>
                </a:cubicBezTo>
                <a:cubicBezTo>
                  <a:pt x="3929" y="4613"/>
                  <a:pt x="4015" y="4585"/>
                  <a:pt x="4085" y="4532"/>
                </a:cubicBezTo>
                <a:cubicBezTo>
                  <a:pt x="4235" y="4421"/>
                  <a:pt x="4385" y="4271"/>
                  <a:pt x="4534" y="4082"/>
                </a:cubicBezTo>
                <a:cubicBezTo>
                  <a:pt x="4645" y="3933"/>
                  <a:pt x="4645" y="3708"/>
                  <a:pt x="4496" y="3597"/>
                </a:cubicBezTo>
                <a:lnTo>
                  <a:pt x="4121" y="3183"/>
                </a:lnTo>
                <a:lnTo>
                  <a:pt x="4645" y="3183"/>
                </a:lnTo>
                <a:cubicBezTo>
                  <a:pt x="4834" y="3183"/>
                  <a:pt x="5020" y="3072"/>
                  <a:pt x="5020" y="2884"/>
                </a:cubicBezTo>
                <a:cubicBezTo>
                  <a:pt x="5059" y="2773"/>
                  <a:pt x="5059" y="2659"/>
                  <a:pt x="5059" y="2548"/>
                </a:cubicBezTo>
                <a:cubicBezTo>
                  <a:pt x="5059" y="2434"/>
                  <a:pt x="5059" y="2323"/>
                  <a:pt x="5020" y="2209"/>
                </a:cubicBezTo>
                <a:cubicBezTo>
                  <a:pt x="5020" y="2023"/>
                  <a:pt x="4834" y="1874"/>
                  <a:pt x="4645" y="1874"/>
                </a:cubicBezTo>
                <a:lnTo>
                  <a:pt x="4121" y="1874"/>
                </a:lnTo>
                <a:lnTo>
                  <a:pt x="4496" y="1499"/>
                </a:lnTo>
                <a:cubicBezTo>
                  <a:pt x="4645" y="1385"/>
                  <a:pt x="4645" y="1160"/>
                  <a:pt x="4534" y="1010"/>
                </a:cubicBezTo>
                <a:cubicBezTo>
                  <a:pt x="4385" y="825"/>
                  <a:pt x="4235" y="675"/>
                  <a:pt x="4085" y="561"/>
                </a:cubicBezTo>
                <a:cubicBezTo>
                  <a:pt x="4016" y="492"/>
                  <a:pt x="3930" y="463"/>
                  <a:pt x="3843" y="463"/>
                </a:cubicBezTo>
                <a:cubicBezTo>
                  <a:pt x="3743" y="463"/>
                  <a:pt x="3641" y="501"/>
                  <a:pt x="3560" y="561"/>
                </a:cubicBezTo>
                <a:lnTo>
                  <a:pt x="3186" y="975"/>
                </a:lnTo>
                <a:lnTo>
                  <a:pt x="3186" y="411"/>
                </a:lnTo>
                <a:cubicBezTo>
                  <a:pt x="3186" y="225"/>
                  <a:pt x="3036" y="75"/>
                  <a:pt x="2847" y="36"/>
                </a:cubicBezTo>
                <a:cubicBezTo>
                  <a:pt x="2736" y="36"/>
                  <a:pt x="2622" y="1"/>
                  <a:pt x="2547" y="1"/>
                </a:cubicBezTo>
                <a:close/>
              </a:path>
            </a:pathLst>
          </a:custGeom>
          <a:solidFill>
            <a:srgbClr val="2549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48"/>
          <p:cNvSpPr/>
          <p:nvPr/>
        </p:nvSpPr>
        <p:spPr>
          <a:xfrm>
            <a:off x="3476270" y="2717869"/>
            <a:ext cx="18859" cy="1216663"/>
          </a:xfrm>
          <a:custGeom>
            <a:avLst/>
            <a:gdLst/>
            <a:ahLst/>
            <a:cxnLst/>
            <a:rect l="l" t="t" r="r" b="b"/>
            <a:pathLst>
              <a:path w="975" h="62901" extrusionOk="0">
                <a:moveTo>
                  <a:pt x="40" y="0"/>
                </a:moveTo>
                <a:cubicBezTo>
                  <a:pt x="1" y="0"/>
                  <a:pt x="1" y="39"/>
                  <a:pt x="1" y="75"/>
                </a:cubicBezTo>
                <a:lnTo>
                  <a:pt x="1" y="62862"/>
                </a:lnTo>
                <a:cubicBezTo>
                  <a:pt x="1" y="62901"/>
                  <a:pt x="1" y="62901"/>
                  <a:pt x="40" y="62901"/>
                </a:cubicBezTo>
                <a:lnTo>
                  <a:pt x="939" y="62901"/>
                </a:lnTo>
                <a:cubicBezTo>
                  <a:pt x="975" y="62901"/>
                  <a:pt x="975" y="62901"/>
                  <a:pt x="975" y="62862"/>
                </a:cubicBezTo>
                <a:lnTo>
                  <a:pt x="975" y="75"/>
                </a:lnTo>
                <a:cubicBezTo>
                  <a:pt x="975" y="39"/>
                  <a:pt x="975" y="0"/>
                  <a:pt x="939" y="0"/>
                </a:cubicBezTo>
                <a:close/>
              </a:path>
            </a:pathLst>
          </a:custGeom>
          <a:solidFill>
            <a:srgbClr val="E6E2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48"/>
          <p:cNvSpPr/>
          <p:nvPr/>
        </p:nvSpPr>
        <p:spPr>
          <a:xfrm>
            <a:off x="3471938" y="2718604"/>
            <a:ext cx="27544" cy="53656"/>
          </a:xfrm>
          <a:custGeom>
            <a:avLst/>
            <a:gdLst/>
            <a:ahLst/>
            <a:cxnLst/>
            <a:rect l="l" t="t" r="r" b="b"/>
            <a:pathLst>
              <a:path w="1424" h="2774" extrusionOk="0">
                <a:moveTo>
                  <a:pt x="713" y="1"/>
                </a:moveTo>
                <a:cubicBezTo>
                  <a:pt x="339" y="1"/>
                  <a:pt x="0" y="337"/>
                  <a:pt x="0" y="711"/>
                </a:cubicBezTo>
                <a:lnTo>
                  <a:pt x="0" y="2060"/>
                </a:lnTo>
                <a:cubicBezTo>
                  <a:pt x="0" y="2435"/>
                  <a:pt x="339" y="2773"/>
                  <a:pt x="713" y="2773"/>
                </a:cubicBezTo>
                <a:cubicBezTo>
                  <a:pt x="1088" y="2773"/>
                  <a:pt x="1424" y="2435"/>
                  <a:pt x="1424" y="2060"/>
                </a:cubicBezTo>
                <a:lnTo>
                  <a:pt x="1424" y="711"/>
                </a:lnTo>
                <a:cubicBezTo>
                  <a:pt x="1424" y="337"/>
                  <a:pt x="1088" y="1"/>
                  <a:pt x="713" y="1"/>
                </a:cubicBezTo>
                <a:close/>
              </a:path>
            </a:pathLst>
          </a:custGeom>
          <a:solidFill>
            <a:srgbClr val="F79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8"/>
          <p:cNvSpPr/>
          <p:nvPr/>
        </p:nvSpPr>
        <p:spPr>
          <a:xfrm>
            <a:off x="2423439" y="2846844"/>
            <a:ext cx="992754" cy="287720"/>
          </a:xfrm>
          <a:custGeom>
            <a:avLst/>
            <a:gdLst/>
            <a:ahLst/>
            <a:cxnLst/>
            <a:rect l="l" t="t" r="r" b="b"/>
            <a:pathLst>
              <a:path w="51325" h="14875" extrusionOk="0">
                <a:moveTo>
                  <a:pt x="2848" y="0"/>
                </a:moveTo>
                <a:cubicBezTo>
                  <a:pt x="1799" y="0"/>
                  <a:pt x="936" y="863"/>
                  <a:pt x="936" y="1912"/>
                </a:cubicBezTo>
                <a:lnTo>
                  <a:pt x="936" y="6519"/>
                </a:lnTo>
                <a:lnTo>
                  <a:pt x="1" y="7457"/>
                </a:lnTo>
                <a:lnTo>
                  <a:pt x="936" y="8392"/>
                </a:lnTo>
                <a:lnTo>
                  <a:pt x="936" y="12962"/>
                </a:lnTo>
                <a:cubicBezTo>
                  <a:pt x="936" y="14011"/>
                  <a:pt x="1799" y="14874"/>
                  <a:pt x="2848" y="14874"/>
                </a:cubicBezTo>
                <a:lnTo>
                  <a:pt x="49412" y="14874"/>
                </a:lnTo>
                <a:cubicBezTo>
                  <a:pt x="50461" y="14874"/>
                  <a:pt x="51324" y="14011"/>
                  <a:pt x="51324" y="12962"/>
                </a:cubicBezTo>
                <a:lnTo>
                  <a:pt x="51324" y="1912"/>
                </a:lnTo>
                <a:cubicBezTo>
                  <a:pt x="51324" y="863"/>
                  <a:pt x="50461" y="0"/>
                  <a:pt x="49412" y="0"/>
                </a:cubicBezTo>
                <a:close/>
              </a:path>
            </a:pathLst>
          </a:custGeom>
          <a:solidFill>
            <a:srgbClr val="F1EF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48"/>
          <p:cNvSpPr/>
          <p:nvPr/>
        </p:nvSpPr>
        <p:spPr>
          <a:xfrm>
            <a:off x="2147325" y="2972919"/>
            <a:ext cx="63792" cy="151490"/>
          </a:xfrm>
          <a:custGeom>
            <a:avLst/>
            <a:gdLst/>
            <a:ahLst/>
            <a:cxnLst/>
            <a:rect l="l" t="t" r="r" b="b"/>
            <a:pathLst>
              <a:path w="3298" h="7832" extrusionOk="0">
                <a:moveTo>
                  <a:pt x="2812" y="1"/>
                </a:moveTo>
                <a:lnTo>
                  <a:pt x="265" y="1014"/>
                </a:lnTo>
                <a:cubicBezTo>
                  <a:pt x="265" y="1014"/>
                  <a:pt x="115" y="3297"/>
                  <a:pt x="40" y="5584"/>
                </a:cubicBezTo>
                <a:cubicBezTo>
                  <a:pt x="1" y="6519"/>
                  <a:pt x="675" y="7382"/>
                  <a:pt x="1613" y="7532"/>
                </a:cubicBezTo>
                <a:cubicBezTo>
                  <a:pt x="2249" y="7682"/>
                  <a:pt x="2923" y="7793"/>
                  <a:pt x="3298" y="7832"/>
                </a:cubicBezTo>
                <a:lnTo>
                  <a:pt x="2812" y="1"/>
                </a:ln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8"/>
          <p:cNvSpPr/>
          <p:nvPr/>
        </p:nvSpPr>
        <p:spPr>
          <a:xfrm>
            <a:off x="2272722" y="2946149"/>
            <a:ext cx="63037" cy="178260"/>
          </a:xfrm>
          <a:custGeom>
            <a:avLst/>
            <a:gdLst/>
            <a:ahLst/>
            <a:cxnLst/>
            <a:rect l="l" t="t" r="r" b="b"/>
            <a:pathLst>
              <a:path w="3259" h="9216" extrusionOk="0">
                <a:moveTo>
                  <a:pt x="2473" y="0"/>
                </a:moveTo>
                <a:lnTo>
                  <a:pt x="486" y="1385"/>
                </a:lnTo>
                <a:lnTo>
                  <a:pt x="0" y="9216"/>
                </a:lnTo>
                <a:cubicBezTo>
                  <a:pt x="336" y="9177"/>
                  <a:pt x="1010" y="9066"/>
                  <a:pt x="1685" y="8916"/>
                </a:cubicBezTo>
                <a:cubicBezTo>
                  <a:pt x="2623" y="8766"/>
                  <a:pt x="3258" y="7903"/>
                  <a:pt x="3258" y="6968"/>
                </a:cubicBezTo>
                <a:cubicBezTo>
                  <a:pt x="3258" y="3483"/>
                  <a:pt x="2473" y="0"/>
                  <a:pt x="2473" y="0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8"/>
          <p:cNvSpPr/>
          <p:nvPr/>
        </p:nvSpPr>
        <p:spPr>
          <a:xfrm>
            <a:off x="2204617" y="3031643"/>
            <a:ext cx="86964" cy="115958"/>
          </a:xfrm>
          <a:custGeom>
            <a:avLst/>
            <a:gdLst/>
            <a:ahLst/>
            <a:cxnLst/>
            <a:rect l="l" t="t" r="r" b="b"/>
            <a:pathLst>
              <a:path w="4496" h="5995" extrusionOk="0">
                <a:moveTo>
                  <a:pt x="0" y="1"/>
                </a:moveTo>
                <a:lnTo>
                  <a:pt x="0" y="5995"/>
                </a:lnTo>
                <a:lnTo>
                  <a:pt x="4495" y="5995"/>
                </a:lnTo>
                <a:lnTo>
                  <a:pt x="4495" y="1"/>
                </a:ln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48"/>
          <p:cNvSpPr/>
          <p:nvPr/>
        </p:nvSpPr>
        <p:spPr>
          <a:xfrm>
            <a:off x="2291562" y="3082378"/>
            <a:ext cx="19" cy="10851"/>
          </a:xfrm>
          <a:custGeom>
            <a:avLst/>
            <a:gdLst/>
            <a:ahLst/>
            <a:cxnLst/>
            <a:rect l="l" t="t" r="r" b="b"/>
            <a:pathLst>
              <a:path w="1" h="561" extrusionOk="0">
                <a:moveTo>
                  <a:pt x="0" y="0"/>
                </a:moveTo>
                <a:lnTo>
                  <a:pt x="0" y="0"/>
                </a:lnTo>
                <a:lnTo>
                  <a:pt x="0" y="561"/>
                </a:lnTo>
                <a:lnTo>
                  <a:pt x="0" y="525"/>
                </a:lnTo>
                <a:close/>
              </a:path>
            </a:pathLst>
          </a:custGeom>
          <a:solidFill>
            <a:srgbClr val="0619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48"/>
          <p:cNvSpPr/>
          <p:nvPr/>
        </p:nvSpPr>
        <p:spPr>
          <a:xfrm>
            <a:off x="2204617" y="3098316"/>
            <a:ext cx="19" cy="2166"/>
          </a:xfrm>
          <a:custGeom>
            <a:avLst/>
            <a:gdLst/>
            <a:ahLst/>
            <a:cxnLst/>
            <a:rect l="l" t="t" r="r" b="b"/>
            <a:pathLst>
              <a:path w="1" h="112" extrusionOk="0">
                <a:moveTo>
                  <a:pt x="0" y="0"/>
                </a:moveTo>
                <a:lnTo>
                  <a:pt x="0" y="75"/>
                </a:lnTo>
                <a:lnTo>
                  <a:pt x="0" y="111"/>
                </a:lnTo>
                <a:lnTo>
                  <a:pt x="0" y="111"/>
                </a:lnTo>
                <a:close/>
              </a:path>
            </a:pathLst>
          </a:custGeom>
          <a:solidFill>
            <a:srgbClr val="0619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48"/>
          <p:cNvSpPr/>
          <p:nvPr/>
        </p:nvSpPr>
        <p:spPr>
          <a:xfrm>
            <a:off x="2204617" y="3082378"/>
            <a:ext cx="86964" cy="55784"/>
          </a:xfrm>
          <a:custGeom>
            <a:avLst/>
            <a:gdLst/>
            <a:ahLst/>
            <a:cxnLst/>
            <a:rect l="l" t="t" r="r" b="b"/>
            <a:pathLst>
              <a:path w="4496" h="2884" extrusionOk="0">
                <a:moveTo>
                  <a:pt x="4495" y="0"/>
                </a:moveTo>
                <a:cubicBezTo>
                  <a:pt x="4421" y="75"/>
                  <a:pt x="4382" y="150"/>
                  <a:pt x="4307" y="225"/>
                </a:cubicBezTo>
                <a:cubicBezTo>
                  <a:pt x="3746" y="935"/>
                  <a:pt x="2997" y="1385"/>
                  <a:pt x="2098" y="1385"/>
                </a:cubicBezTo>
                <a:lnTo>
                  <a:pt x="2059" y="1385"/>
                </a:lnTo>
                <a:cubicBezTo>
                  <a:pt x="1499" y="1385"/>
                  <a:pt x="1010" y="1199"/>
                  <a:pt x="560" y="860"/>
                </a:cubicBezTo>
                <a:cubicBezTo>
                  <a:pt x="375" y="749"/>
                  <a:pt x="186" y="561"/>
                  <a:pt x="0" y="375"/>
                </a:cubicBezTo>
                <a:lnTo>
                  <a:pt x="0" y="824"/>
                </a:lnTo>
                <a:lnTo>
                  <a:pt x="0" y="935"/>
                </a:lnTo>
                <a:cubicBezTo>
                  <a:pt x="486" y="2059"/>
                  <a:pt x="1235" y="2883"/>
                  <a:pt x="2173" y="2883"/>
                </a:cubicBezTo>
                <a:cubicBezTo>
                  <a:pt x="3183" y="2883"/>
                  <a:pt x="3971" y="1873"/>
                  <a:pt x="4495" y="561"/>
                </a:cubicBezTo>
                <a:lnTo>
                  <a:pt x="4495" y="0"/>
                </a:lnTo>
                <a:close/>
              </a:path>
            </a:pathLst>
          </a:custGeom>
          <a:solidFill>
            <a:srgbClr val="DF9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48"/>
          <p:cNvSpPr/>
          <p:nvPr/>
        </p:nvSpPr>
        <p:spPr>
          <a:xfrm>
            <a:off x="2174172" y="2906265"/>
            <a:ext cx="142051" cy="202903"/>
          </a:xfrm>
          <a:custGeom>
            <a:avLst/>
            <a:gdLst/>
            <a:ahLst/>
            <a:cxnLst/>
            <a:rect l="l" t="t" r="r" b="b"/>
            <a:pathLst>
              <a:path w="7344" h="10490" extrusionOk="0">
                <a:moveTo>
                  <a:pt x="3672" y="0"/>
                </a:moveTo>
                <a:cubicBezTo>
                  <a:pt x="1349" y="0"/>
                  <a:pt x="1" y="2098"/>
                  <a:pt x="1" y="4721"/>
                </a:cubicBezTo>
                <a:cubicBezTo>
                  <a:pt x="1" y="7307"/>
                  <a:pt x="1349" y="10490"/>
                  <a:pt x="3672" y="10490"/>
                </a:cubicBezTo>
                <a:cubicBezTo>
                  <a:pt x="6031" y="10490"/>
                  <a:pt x="7343" y="7307"/>
                  <a:pt x="7343" y="4721"/>
                </a:cubicBezTo>
                <a:cubicBezTo>
                  <a:pt x="7343" y="2098"/>
                  <a:pt x="6031" y="0"/>
                  <a:pt x="3672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8"/>
          <p:cNvSpPr/>
          <p:nvPr/>
        </p:nvSpPr>
        <p:spPr>
          <a:xfrm>
            <a:off x="2174868" y="2941797"/>
            <a:ext cx="142806" cy="167371"/>
          </a:xfrm>
          <a:custGeom>
            <a:avLst/>
            <a:gdLst/>
            <a:ahLst/>
            <a:cxnLst/>
            <a:rect l="l" t="t" r="r" b="b"/>
            <a:pathLst>
              <a:path w="7383" h="8653" extrusionOk="0">
                <a:moveTo>
                  <a:pt x="3747" y="0"/>
                </a:moveTo>
                <a:cubicBezTo>
                  <a:pt x="3747" y="129"/>
                  <a:pt x="2341" y="1471"/>
                  <a:pt x="971" y="1471"/>
                </a:cubicBezTo>
                <a:cubicBezTo>
                  <a:pt x="744" y="1471"/>
                  <a:pt x="519" y="1434"/>
                  <a:pt x="300" y="1349"/>
                </a:cubicBezTo>
                <a:cubicBezTo>
                  <a:pt x="300" y="1499"/>
                  <a:pt x="75" y="2958"/>
                  <a:pt x="75" y="3072"/>
                </a:cubicBezTo>
                <a:cubicBezTo>
                  <a:pt x="1" y="5506"/>
                  <a:pt x="1349" y="8653"/>
                  <a:pt x="3597" y="8653"/>
                </a:cubicBezTo>
                <a:cubicBezTo>
                  <a:pt x="5734" y="8653"/>
                  <a:pt x="7193" y="5994"/>
                  <a:pt x="7193" y="3597"/>
                </a:cubicBezTo>
                <a:cubicBezTo>
                  <a:pt x="7193" y="3408"/>
                  <a:pt x="7382" y="2698"/>
                  <a:pt x="7157" y="2698"/>
                </a:cubicBezTo>
                <a:cubicBezTo>
                  <a:pt x="5584" y="2509"/>
                  <a:pt x="3786" y="375"/>
                  <a:pt x="3747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48"/>
          <p:cNvSpPr/>
          <p:nvPr/>
        </p:nvSpPr>
        <p:spPr>
          <a:xfrm>
            <a:off x="2232335" y="3038006"/>
            <a:ext cx="25068" cy="8143"/>
          </a:xfrm>
          <a:custGeom>
            <a:avLst/>
            <a:gdLst/>
            <a:ahLst/>
            <a:cxnLst/>
            <a:rect l="l" t="t" r="r" b="b"/>
            <a:pathLst>
              <a:path w="1296" h="421" extrusionOk="0">
                <a:moveTo>
                  <a:pt x="110" y="0"/>
                </a:moveTo>
                <a:cubicBezTo>
                  <a:pt x="48" y="0"/>
                  <a:pt x="1" y="88"/>
                  <a:pt x="66" y="121"/>
                </a:cubicBezTo>
                <a:cubicBezTo>
                  <a:pt x="176" y="232"/>
                  <a:pt x="290" y="346"/>
                  <a:pt x="476" y="382"/>
                </a:cubicBezTo>
                <a:cubicBezTo>
                  <a:pt x="515" y="421"/>
                  <a:pt x="590" y="421"/>
                  <a:pt x="665" y="421"/>
                </a:cubicBezTo>
                <a:cubicBezTo>
                  <a:pt x="701" y="421"/>
                  <a:pt x="776" y="421"/>
                  <a:pt x="851" y="382"/>
                </a:cubicBezTo>
                <a:cubicBezTo>
                  <a:pt x="1001" y="346"/>
                  <a:pt x="1150" y="232"/>
                  <a:pt x="1264" y="121"/>
                </a:cubicBezTo>
                <a:cubicBezTo>
                  <a:pt x="1295" y="88"/>
                  <a:pt x="1273" y="0"/>
                  <a:pt x="1218" y="0"/>
                </a:cubicBezTo>
                <a:cubicBezTo>
                  <a:pt x="1209" y="0"/>
                  <a:pt x="1200" y="3"/>
                  <a:pt x="1189" y="7"/>
                </a:cubicBezTo>
                <a:cubicBezTo>
                  <a:pt x="1040" y="46"/>
                  <a:pt x="851" y="82"/>
                  <a:pt x="665" y="82"/>
                </a:cubicBezTo>
                <a:cubicBezTo>
                  <a:pt x="440" y="82"/>
                  <a:pt x="251" y="46"/>
                  <a:pt x="140" y="7"/>
                </a:cubicBezTo>
                <a:cubicBezTo>
                  <a:pt x="130" y="3"/>
                  <a:pt x="120" y="0"/>
                  <a:pt x="110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48"/>
          <p:cNvSpPr/>
          <p:nvPr/>
        </p:nvSpPr>
        <p:spPr>
          <a:xfrm>
            <a:off x="2195913" y="2969321"/>
            <a:ext cx="35493" cy="13076"/>
          </a:xfrm>
          <a:custGeom>
            <a:avLst/>
            <a:gdLst/>
            <a:ahLst/>
            <a:cxnLst/>
            <a:rect l="l" t="t" r="r" b="b"/>
            <a:pathLst>
              <a:path w="1835" h="676" extrusionOk="0">
                <a:moveTo>
                  <a:pt x="861" y="1"/>
                </a:moveTo>
                <a:cubicBezTo>
                  <a:pt x="675" y="37"/>
                  <a:pt x="486" y="76"/>
                  <a:pt x="336" y="187"/>
                </a:cubicBezTo>
                <a:cubicBezTo>
                  <a:pt x="186" y="262"/>
                  <a:pt x="75" y="412"/>
                  <a:pt x="0" y="561"/>
                </a:cubicBezTo>
                <a:lnTo>
                  <a:pt x="0" y="636"/>
                </a:lnTo>
                <a:cubicBezTo>
                  <a:pt x="0" y="675"/>
                  <a:pt x="36" y="675"/>
                  <a:pt x="75" y="675"/>
                </a:cubicBezTo>
                <a:cubicBezTo>
                  <a:pt x="225" y="600"/>
                  <a:pt x="375" y="561"/>
                  <a:pt x="486" y="525"/>
                </a:cubicBezTo>
                <a:cubicBezTo>
                  <a:pt x="636" y="486"/>
                  <a:pt x="750" y="451"/>
                  <a:pt x="900" y="451"/>
                </a:cubicBezTo>
                <a:cubicBezTo>
                  <a:pt x="1010" y="451"/>
                  <a:pt x="1160" y="451"/>
                  <a:pt x="1310" y="486"/>
                </a:cubicBezTo>
                <a:cubicBezTo>
                  <a:pt x="1424" y="525"/>
                  <a:pt x="1574" y="561"/>
                  <a:pt x="1724" y="636"/>
                </a:cubicBezTo>
                <a:cubicBezTo>
                  <a:pt x="1760" y="636"/>
                  <a:pt x="1760" y="636"/>
                  <a:pt x="1799" y="600"/>
                </a:cubicBezTo>
                <a:cubicBezTo>
                  <a:pt x="1835" y="600"/>
                  <a:pt x="1835" y="561"/>
                  <a:pt x="1799" y="525"/>
                </a:cubicBezTo>
                <a:cubicBezTo>
                  <a:pt x="1724" y="337"/>
                  <a:pt x="1574" y="226"/>
                  <a:pt x="1424" y="151"/>
                </a:cubicBezTo>
                <a:cubicBezTo>
                  <a:pt x="1235" y="37"/>
                  <a:pt x="1049" y="1"/>
                  <a:pt x="861" y="1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48"/>
          <p:cNvSpPr/>
          <p:nvPr/>
        </p:nvSpPr>
        <p:spPr>
          <a:xfrm>
            <a:off x="2258931" y="2969321"/>
            <a:ext cx="35552" cy="13076"/>
          </a:xfrm>
          <a:custGeom>
            <a:avLst/>
            <a:gdLst/>
            <a:ahLst/>
            <a:cxnLst/>
            <a:rect l="l" t="t" r="r" b="b"/>
            <a:pathLst>
              <a:path w="1838" h="676" extrusionOk="0">
                <a:moveTo>
                  <a:pt x="938" y="1"/>
                </a:moveTo>
                <a:cubicBezTo>
                  <a:pt x="749" y="1"/>
                  <a:pt x="564" y="37"/>
                  <a:pt x="414" y="151"/>
                </a:cubicBezTo>
                <a:cubicBezTo>
                  <a:pt x="225" y="226"/>
                  <a:pt x="114" y="337"/>
                  <a:pt x="0" y="525"/>
                </a:cubicBezTo>
                <a:cubicBezTo>
                  <a:pt x="0" y="561"/>
                  <a:pt x="0" y="600"/>
                  <a:pt x="39" y="600"/>
                </a:cubicBezTo>
                <a:cubicBezTo>
                  <a:pt x="39" y="636"/>
                  <a:pt x="75" y="636"/>
                  <a:pt x="75" y="636"/>
                </a:cubicBezTo>
                <a:cubicBezTo>
                  <a:pt x="225" y="561"/>
                  <a:pt x="375" y="525"/>
                  <a:pt x="525" y="486"/>
                </a:cubicBezTo>
                <a:cubicBezTo>
                  <a:pt x="639" y="451"/>
                  <a:pt x="788" y="451"/>
                  <a:pt x="938" y="451"/>
                </a:cubicBezTo>
                <a:cubicBezTo>
                  <a:pt x="1049" y="451"/>
                  <a:pt x="1199" y="486"/>
                  <a:pt x="1313" y="525"/>
                </a:cubicBezTo>
                <a:cubicBezTo>
                  <a:pt x="1463" y="561"/>
                  <a:pt x="1574" y="600"/>
                  <a:pt x="1723" y="675"/>
                </a:cubicBezTo>
                <a:cubicBezTo>
                  <a:pt x="1762" y="675"/>
                  <a:pt x="1798" y="675"/>
                  <a:pt x="1837" y="636"/>
                </a:cubicBezTo>
                <a:lnTo>
                  <a:pt x="1837" y="561"/>
                </a:lnTo>
                <a:cubicBezTo>
                  <a:pt x="1762" y="412"/>
                  <a:pt x="1613" y="262"/>
                  <a:pt x="1463" y="187"/>
                </a:cubicBezTo>
                <a:cubicBezTo>
                  <a:pt x="1313" y="76"/>
                  <a:pt x="1124" y="37"/>
                  <a:pt x="938" y="1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8"/>
          <p:cNvSpPr/>
          <p:nvPr/>
        </p:nvSpPr>
        <p:spPr>
          <a:xfrm>
            <a:off x="2217654" y="3061333"/>
            <a:ext cx="55087" cy="18163"/>
          </a:xfrm>
          <a:custGeom>
            <a:avLst/>
            <a:gdLst/>
            <a:ahLst/>
            <a:cxnLst/>
            <a:rect l="l" t="t" r="r" b="b"/>
            <a:pathLst>
              <a:path w="2848" h="939" extrusionOk="0">
                <a:moveTo>
                  <a:pt x="261" y="0"/>
                </a:moveTo>
                <a:cubicBezTo>
                  <a:pt x="111" y="0"/>
                  <a:pt x="0" y="189"/>
                  <a:pt x="111" y="339"/>
                </a:cubicBezTo>
                <a:cubicBezTo>
                  <a:pt x="375" y="675"/>
                  <a:pt x="860" y="938"/>
                  <a:pt x="1424" y="938"/>
                </a:cubicBezTo>
                <a:cubicBezTo>
                  <a:pt x="1984" y="938"/>
                  <a:pt x="2473" y="675"/>
                  <a:pt x="2734" y="339"/>
                </a:cubicBezTo>
                <a:cubicBezTo>
                  <a:pt x="2847" y="189"/>
                  <a:pt x="2734" y="0"/>
                  <a:pt x="2584" y="0"/>
                </a:cubicBezTo>
                <a:cubicBezTo>
                  <a:pt x="2209" y="57"/>
                  <a:pt x="1826" y="86"/>
                  <a:pt x="1437" y="86"/>
                </a:cubicBezTo>
                <a:cubicBezTo>
                  <a:pt x="1049" y="86"/>
                  <a:pt x="655" y="57"/>
                  <a:pt x="2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8"/>
          <p:cNvSpPr/>
          <p:nvPr/>
        </p:nvSpPr>
        <p:spPr>
          <a:xfrm>
            <a:off x="2152431" y="2884369"/>
            <a:ext cx="104372" cy="119014"/>
          </a:xfrm>
          <a:custGeom>
            <a:avLst/>
            <a:gdLst/>
            <a:ahLst/>
            <a:cxnLst/>
            <a:rect l="l" t="t" r="r" b="b"/>
            <a:pathLst>
              <a:path w="5396" h="6153" extrusionOk="0">
                <a:moveTo>
                  <a:pt x="3731" y="1"/>
                </a:moveTo>
                <a:cubicBezTo>
                  <a:pt x="1808" y="1"/>
                  <a:pt x="747" y="1522"/>
                  <a:pt x="450" y="2781"/>
                </a:cubicBezTo>
                <a:cubicBezTo>
                  <a:pt x="261" y="3644"/>
                  <a:pt x="151" y="4129"/>
                  <a:pt x="76" y="5253"/>
                </a:cubicBezTo>
                <a:lnTo>
                  <a:pt x="1" y="6152"/>
                </a:lnTo>
                <a:cubicBezTo>
                  <a:pt x="411" y="5966"/>
                  <a:pt x="1050" y="5628"/>
                  <a:pt x="1535" y="5367"/>
                </a:cubicBezTo>
                <a:cubicBezTo>
                  <a:pt x="1835" y="5217"/>
                  <a:pt x="1724" y="4768"/>
                  <a:pt x="1760" y="3979"/>
                </a:cubicBezTo>
                <a:lnTo>
                  <a:pt x="1760" y="3979"/>
                </a:lnTo>
                <a:cubicBezTo>
                  <a:pt x="1854" y="4002"/>
                  <a:pt x="1956" y="4013"/>
                  <a:pt x="2064" y="4013"/>
                </a:cubicBezTo>
                <a:cubicBezTo>
                  <a:pt x="2860" y="4013"/>
                  <a:pt x="3977" y="3427"/>
                  <a:pt x="4571" y="2670"/>
                </a:cubicBezTo>
                <a:cubicBezTo>
                  <a:pt x="4907" y="2181"/>
                  <a:pt x="5395" y="233"/>
                  <a:pt x="4532" y="83"/>
                </a:cubicBezTo>
                <a:cubicBezTo>
                  <a:pt x="4250" y="27"/>
                  <a:pt x="3983" y="1"/>
                  <a:pt x="3731" y="1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8"/>
          <p:cNvSpPr/>
          <p:nvPr/>
        </p:nvSpPr>
        <p:spPr>
          <a:xfrm>
            <a:off x="2191561" y="3025105"/>
            <a:ext cx="24662" cy="18163"/>
          </a:xfrm>
          <a:custGeom>
            <a:avLst/>
            <a:gdLst/>
            <a:ahLst/>
            <a:cxnLst/>
            <a:rect l="l" t="t" r="r" b="b"/>
            <a:pathLst>
              <a:path w="1275" h="939" extrusionOk="0">
                <a:moveTo>
                  <a:pt x="636" y="0"/>
                </a:moveTo>
                <a:cubicBezTo>
                  <a:pt x="300" y="0"/>
                  <a:pt x="1" y="225"/>
                  <a:pt x="1" y="489"/>
                </a:cubicBezTo>
                <a:cubicBezTo>
                  <a:pt x="1" y="713"/>
                  <a:pt x="300" y="938"/>
                  <a:pt x="636" y="938"/>
                </a:cubicBezTo>
                <a:cubicBezTo>
                  <a:pt x="975" y="938"/>
                  <a:pt x="1274" y="713"/>
                  <a:pt x="1274" y="489"/>
                </a:cubicBezTo>
                <a:cubicBezTo>
                  <a:pt x="1274" y="225"/>
                  <a:pt x="975" y="0"/>
                  <a:pt x="636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48"/>
          <p:cNvSpPr/>
          <p:nvPr/>
        </p:nvSpPr>
        <p:spPr>
          <a:xfrm>
            <a:off x="2272722" y="3025105"/>
            <a:ext cx="24662" cy="18163"/>
          </a:xfrm>
          <a:custGeom>
            <a:avLst/>
            <a:gdLst/>
            <a:ahLst/>
            <a:cxnLst/>
            <a:rect l="l" t="t" r="r" b="b"/>
            <a:pathLst>
              <a:path w="1275" h="939" extrusionOk="0">
                <a:moveTo>
                  <a:pt x="636" y="0"/>
                </a:moveTo>
                <a:cubicBezTo>
                  <a:pt x="261" y="0"/>
                  <a:pt x="0" y="225"/>
                  <a:pt x="0" y="489"/>
                </a:cubicBezTo>
                <a:cubicBezTo>
                  <a:pt x="0" y="713"/>
                  <a:pt x="261" y="938"/>
                  <a:pt x="636" y="938"/>
                </a:cubicBezTo>
                <a:cubicBezTo>
                  <a:pt x="974" y="938"/>
                  <a:pt x="1274" y="713"/>
                  <a:pt x="1274" y="489"/>
                </a:cubicBezTo>
                <a:cubicBezTo>
                  <a:pt x="1274" y="225"/>
                  <a:pt x="974" y="0"/>
                  <a:pt x="636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48"/>
          <p:cNvSpPr/>
          <p:nvPr/>
        </p:nvSpPr>
        <p:spPr>
          <a:xfrm>
            <a:off x="2163282" y="2986729"/>
            <a:ext cx="21760" cy="36944"/>
          </a:xfrm>
          <a:custGeom>
            <a:avLst/>
            <a:gdLst/>
            <a:ahLst/>
            <a:cxnLst/>
            <a:rect l="l" t="t" r="r" b="b"/>
            <a:pathLst>
              <a:path w="1125" h="1910" extrusionOk="0">
                <a:moveTo>
                  <a:pt x="525" y="0"/>
                </a:moveTo>
                <a:cubicBezTo>
                  <a:pt x="225" y="36"/>
                  <a:pt x="0" y="450"/>
                  <a:pt x="39" y="974"/>
                </a:cubicBezTo>
                <a:cubicBezTo>
                  <a:pt x="75" y="1499"/>
                  <a:pt x="339" y="1909"/>
                  <a:pt x="639" y="1909"/>
                </a:cubicBezTo>
                <a:cubicBezTo>
                  <a:pt x="899" y="1873"/>
                  <a:pt x="1124" y="1460"/>
                  <a:pt x="1124" y="935"/>
                </a:cubicBezTo>
                <a:cubicBezTo>
                  <a:pt x="1088" y="411"/>
                  <a:pt x="824" y="0"/>
                  <a:pt x="525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48"/>
          <p:cNvSpPr/>
          <p:nvPr/>
        </p:nvSpPr>
        <p:spPr>
          <a:xfrm>
            <a:off x="2170516" y="2996110"/>
            <a:ext cx="5822" cy="18859"/>
          </a:xfrm>
          <a:custGeom>
            <a:avLst/>
            <a:gdLst/>
            <a:ahLst/>
            <a:cxnLst/>
            <a:rect l="l" t="t" r="r" b="b"/>
            <a:pathLst>
              <a:path w="301" h="975" extrusionOk="0">
                <a:moveTo>
                  <a:pt x="300" y="1"/>
                </a:moveTo>
                <a:cubicBezTo>
                  <a:pt x="115" y="1"/>
                  <a:pt x="1" y="225"/>
                  <a:pt x="40" y="489"/>
                </a:cubicBezTo>
                <a:cubicBezTo>
                  <a:pt x="40" y="750"/>
                  <a:pt x="151" y="975"/>
                  <a:pt x="300" y="975"/>
                </a:cubicBezTo>
                <a:lnTo>
                  <a:pt x="300" y="1"/>
                </a:ln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48"/>
          <p:cNvSpPr/>
          <p:nvPr/>
        </p:nvSpPr>
        <p:spPr>
          <a:xfrm>
            <a:off x="2304598" y="2986729"/>
            <a:ext cx="21006" cy="36944"/>
          </a:xfrm>
          <a:custGeom>
            <a:avLst/>
            <a:gdLst/>
            <a:ahLst/>
            <a:cxnLst/>
            <a:rect l="l" t="t" r="r" b="b"/>
            <a:pathLst>
              <a:path w="1086" h="1910" extrusionOk="0">
                <a:moveTo>
                  <a:pt x="486" y="0"/>
                </a:moveTo>
                <a:cubicBezTo>
                  <a:pt x="187" y="36"/>
                  <a:pt x="1" y="450"/>
                  <a:pt x="1" y="974"/>
                </a:cubicBezTo>
                <a:cubicBezTo>
                  <a:pt x="37" y="1499"/>
                  <a:pt x="301" y="1909"/>
                  <a:pt x="600" y="1909"/>
                </a:cubicBezTo>
                <a:cubicBezTo>
                  <a:pt x="900" y="1873"/>
                  <a:pt x="1086" y="1460"/>
                  <a:pt x="1086" y="935"/>
                </a:cubicBezTo>
                <a:cubicBezTo>
                  <a:pt x="1050" y="411"/>
                  <a:pt x="786" y="0"/>
                  <a:pt x="486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1" name="Google Shape;1231;p48"/>
          <p:cNvSpPr/>
          <p:nvPr/>
        </p:nvSpPr>
        <p:spPr>
          <a:xfrm>
            <a:off x="2311852" y="2996110"/>
            <a:ext cx="7969" cy="19613"/>
          </a:xfrm>
          <a:custGeom>
            <a:avLst/>
            <a:gdLst/>
            <a:ahLst/>
            <a:cxnLst/>
            <a:rect l="l" t="t" r="r" b="b"/>
            <a:pathLst>
              <a:path w="412" h="1014" extrusionOk="0">
                <a:moveTo>
                  <a:pt x="36" y="1"/>
                </a:moveTo>
                <a:lnTo>
                  <a:pt x="0" y="40"/>
                </a:lnTo>
                <a:cubicBezTo>
                  <a:pt x="75" y="339"/>
                  <a:pt x="111" y="675"/>
                  <a:pt x="150" y="1014"/>
                </a:cubicBezTo>
                <a:cubicBezTo>
                  <a:pt x="300" y="975"/>
                  <a:pt x="411" y="750"/>
                  <a:pt x="375" y="489"/>
                </a:cubicBezTo>
                <a:cubicBezTo>
                  <a:pt x="336" y="189"/>
                  <a:pt x="186" y="1"/>
                  <a:pt x="36" y="1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48"/>
          <p:cNvSpPr/>
          <p:nvPr/>
        </p:nvSpPr>
        <p:spPr>
          <a:xfrm>
            <a:off x="2235739" y="2884137"/>
            <a:ext cx="88415" cy="107641"/>
          </a:xfrm>
          <a:custGeom>
            <a:avLst/>
            <a:gdLst/>
            <a:ahLst/>
            <a:cxnLst/>
            <a:rect l="l" t="t" r="r" b="b"/>
            <a:pathLst>
              <a:path w="4571" h="5565" extrusionOk="0">
                <a:moveTo>
                  <a:pt x="934" y="1"/>
                </a:moveTo>
                <a:cubicBezTo>
                  <a:pt x="724" y="1"/>
                  <a:pt x="514" y="34"/>
                  <a:pt x="339" y="134"/>
                </a:cubicBezTo>
                <a:cubicBezTo>
                  <a:pt x="0" y="359"/>
                  <a:pt x="450" y="1558"/>
                  <a:pt x="564" y="1932"/>
                </a:cubicBezTo>
                <a:cubicBezTo>
                  <a:pt x="714" y="2418"/>
                  <a:pt x="899" y="2793"/>
                  <a:pt x="1199" y="3206"/>
                </a:cubicBezTo>
                <a:cubicBezTo>
                  <a:pt x="1948" y="4066"/>
                  <a:pt x="2922" y="4855"/>
                  <a:pt x="3896" y="5490"/>
                </a:cubicBezTo>
                <a:cubicBezTo>
                  <a:pt x="3990" y="5428"/>
                  <a:pt x="4071" y="5398"/>
                  <a:pt x="4144" y="5398"/>
                </a:cubicBezTo>
                <a:cubicBezTo>
                  <a:pt x="4246" y="5398"/>
                  <a:pt x="4333" y="5456"/>
                  <a:pt x="4421" y="5565"/>
                </a:cubicBezTo>
                <a:cubicBezTo>
                  <a:pt x="4535" y="4816"/>
                  <a:pt x="4571" y="4516"/>
                  <a:pt x="4496" y="3692"/>
                </a:cubicBezTo>
                <a:cubicBezTo>
                  <a:pt x="4421" y="3017"/>
                  <a:pt x="3861" y="245"/>
                  <a:pt x="1238" y="20"/>
                </a:cubicBezTo>
                <a:cubicBezTo>
                  <a:pt x="1140" y="9"/>
                  <a:pt x="1037" y="1"/>
                  <a:pt x="934" y="1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8"/>
          <p:cNvSpPr/>
          <p:nvPr/>
        </p:nvSpPr>
        <p:spPr>
          <a:xfrm>
            <a:off x="2208195" y="2993963"/>
            <a:ext cx="10174" cy="15958"/>
          </a:xfrm>
          <a:custGeom>
            <a:avLst/>
            <a:gdLst/>
            <a:ahLst/>
            <a:cxnLst/>
            <a:rect l="l" t="t" r="r" b="b"/>
            <a:pathLst>
              <a:path w="526" h="825" extrusionOk="0">
                <a:moveTo>
                  <a:pt x="265" y="1"/>
                </a:moveTo>
                <a:cubicBezTo>
                  <a:pt x="115" y="1"/>
                  <a:pt x="1" y="187"/>
                  <a:pt x="1" y="411"/>
                </a:cubicBezTo>
                <a:cubicBezTo>
                  <a:pt x="1" y="636"/>
                  <a:pt x="115" y="825"/>
                  <a:pt x="265" y="825"/>
                </a:cubicBezTo>
                <a:cubicBezTo>
                  <a:pt x="414" y="825"/>
                  <a:pt x="525" y="636"/>
                  <a:pt x="525" y="411"/>
                </a:cubicBezTo>
                <a:cubicBezTo>
                  <a:pt x="525" y="187"/>
                  <a:pt x="414" y="1"/>
                  <a:pt x="265" y="1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8"/>
          <p:cNvSpPr/>
          <p:nvPr/>
        </p:nvSpPr>
        <p:spPr>
          <a:xfrm>
            <a:off x="2216203" y="2992513"/>
            <a:ext cx="6518" cy="6518"/>
          </a:xfrm>
          <a:custGeom>
            <a:avLst/>
            <a:gdLst/>
            <a:ahLst/>
            <a:cxnLst/>
            <a:rect l="l" t="t" r="r" b="b"/>
            <a:pathLst>
              <a:path w="337" h="337" extrusionOk="0">
                <a:moveTo>
                  <a:pt x="150" y="1"/>
                </a:moveTo>
                <a:cubicBezTo>
                  <a:pt x="75" y="1"/>
                  <a:pt x="0" y="76"/>
                  <a:pt x="0" y="187"/>
                </a:cubicBezTo>
                <a:cubicBezTo>
                  <a:pt x="0" y="262"/>
                  <a:pt x="75" y="336"/>
                  <a:pt x="150" y="336"/>
                </a:cubicBezTo>
                <a:cubicBezTo>
                  <a:pt x="261" y="336"/>
                  <a:pt x="336" y="262"/>
                  <a:pt x="336" y="187"/>
                </a:cubicBezTo>
                <a:cubicBezTo>
                  <a:pt x="336" y="76"/>
                  <a:pt x="261" y="1"/>
                  <a:pt x="1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48"/>
          <p:cNvSpPr/>
          <p:nvPr/>
        </p:nvSpPr>
        <p:spPr>
          <a:xfrm>
            <a:off x="2270517" y="2993963"/>
            <a:ext cx="10929" cy="15958"/>
          </a:xfrm>
          <a:custGeom>
            <a:avLst/>
            <a:gdLst/>
            <a:ahLst/>
            <a:cxnLst/>
            <a:rect l="l" t="t" r="r" b="b"/>
            <a:pathLst>
              <a:path w="565" h="825" extrusionOk="0">
                <a:moveTo>
                  <a:pt x="264" y="1"/>
                </a:moveTo>
                <a:cubicBezTo>
                  <a:pt x="114" y="1"/>
                  <a:pt x="1" y="187"/>
                  <a:pt x="1" y="411"/>
                </a:cubicBezTo>
                <a:cubicBezTo>
                  <a:pt x="1" y="636"/>
                  <a:pt x="114" y="825"/>
                  <a:pt x="264" y="825"/>
                </a:cubicBezTo>
                <a:cubicBezTo>
                  <a:pt x="414" y="825"/>
                  <a:pt x="564" y="636"/>
                  <a:pt x="564" y="411"/>
                </a:cubicBezTo>
                <a:cubicBezTo>
                  <a:pt x="564" y="187"/>
                  <a:pt x="414" y="1"/>
                  <a:pt x="264" y="1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48"/>
          <p:cNvSpPr/>
          <p:nvPr/>
        </p:nvSpPr>
        <p:spPr>
          <a:xfrm>
            <a:off x="2278525" y="2992513"/>
            <a:ext cx="6499" cy="6518"/>
          </a:xfrm>
          <a:custGeom>
            <a:avLst/>
            <a:gdLst/>
            <a:ahLst/>
            <a:cxnLst/>
            <a:rect l="l" t="t" r="r" b="b"/>
            <a:pathLst>
              <a:path w="336" h="337" extrusionOk="0">
                <a:moveTo>
                  <a:pt x="150" y="1"/>
                </a:moveTo>
                <a:cubicBezTo>
                  <a:pt x="75" y="1"/>
                  <a:pt x="0" y="76"/>
                  <a:pt x="0" y="187"/>
                </a:cubicBezTo>
                <a:cubicBezTo>
                  <a:pt x="0" y="262"/>
                  <a:pt x="75" y="336"/>
                  <a:pt x="150" y="336"/>
                </a:cubicBezTo>
                <a:cubicBezTo>
                  <a:pt x="261" y="336"/>
                  <a:pt x="336" y="262"/>
                  <a:pt x="336" y="187"/>
                </a:cubicBezTo>
                <a:cubicBezTo>
                  <a:pt x="336" y="76"/>
                  <a:pt x="261" y="1"/>
                  <a:pt x="1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48"/>
          <p:cNvSpPr/>
          <p:nvPr/>
        </p:nvSpPr>
        <p:spPr>
          <a:xfrm>
            <a:off x="2178524" y="2984524"/>
            <a:ext cx="134798" cy="45880"/>
          </a:xfrm>
          <a:custGeom>
            <a:avLst/>
            <a:gdLst/>
            <a:ahLst/>
            <a:cxnLst/>
            <a:rect l="l" t="t" r="r" b="b"/>
            <a:pathLst>
              <a:path w="6969" h="2372" extrusionOk="0">
                <a:moveTo>
                  <a:pt x="1370" y="171"/>
                </a:moveTo>
                <a:cubicBezTo>
                  <a:pt x="1478" y="171"/>
                  <a:pt x="1585" y="179"/>
                  <a:pt x="1685" y="189"/>
                </a:cubicBezTo>
                <a:cubicBezTo>
                  <a:pt x="2209" y="189"/>
                  <a:pt x="2548" y="225"/>
                  <a:pt x="2698" y="375"/>
                </a:cubicBezTo>
                <a:cubicBezTo>
                  <a:pt x="2848" y="450"/>
                  <a:pt x="2883" y="564"/>
                  <a:pt x="2922" y="639"/>
                </a:cubicBezTo>
                <a:lnTo>
                  <a:pt x="2922" y="1049"/>
                </a:lnTo>
                <a:cubicBezTo>
                  <a:pt x="2883" y="1499"/>
                  <a:pt x="2698" y="1688"/>
                  <a:pt x="2548" y="1873"/>
                </a:cubicBezTo>
                <a:cubicBezTo>
                  <a:pt x="2328" y="2049"/>
                  <a:pt x="1991" y="2187"/>
                  <a:pt x="1629" y="2187"/>
                </a:cubicBezTo>
                <a:cubicBezTo>
                  <a:pt x="1375" y="2187"/>
                  <a:pt x="1108" y="2119"/>
                  <a:pt x="861" y="1948"/>
                </a:cubicBezTo>
                <a:cubicBezTo>
                  <a:pt x="486" y="1723"/>
                  <a:pt x="336" y="788"/>
                  <a:pt x="600" y="450"/>
                </a:cubicBezTo>
                <a:cubicBezTo>
                  <a:pt x="765" y="229"/>
                  <a:pt x="1071" y="171"/>
                  <a:pt x="1370" y="171"/>
                </a:cubicBezTo>
                <a:close/>
                <a:moveTo>
                  <a:pt x="5586" y="209"/>
                </a:moveTo>
                <a:cubicBezTo>
                  <a:pt x="5890" y="209"/>
                  <a:pt x="6202" y="266"/>
                  <a:pt x="6369" y="489"/>
                </a:cubicBezTo>
                <a:cubicBezTo>
                  <a:pt x="6630" y="824"/>
                  <a:pt x="6444" y="1762"/>
                  <a:pt x="6105" y="1987"/>
                </a:cubicBezTo>
                <a:cubicBezTo>
                  <a:pt x="5848" y="2154"/>
                  <a:pt x="5577" y="2222"/>
                  <a:pt x="5325" y="2222"/>
                </a:cubicBezTo>
                <a:cubicBezTo>
                  <a:pt x="4954" y="2222"/>
                  <a:pt x="4621" y="2075"/>
                  <a:pt x="4421" y="1873"/>
                </a:cubicBezTo>
                <a:cubicBezTo>
                  <a:pt x="4271" y="1723"/>
                  <a:pt x="4082" y="1538"/>
                  <a:pt x="4046" y="1049"/>
                </a:cubicBezTo>
                <a:lnTo>
                  <a:pt x="4046" y="639"/>
                </a:lnTo>
                <a:cubicBezTo>
                  <a:pt x="4082" y="564"/>
                  <a:pt x="4121" y="450"/>
                  <a:pt x="4271" y="375"/>
                </a:cubicBezTo>
                <a:cubicBezTo>
                  <a:pt x="4457" y="264"/>
                  <a:pt x="4757" y="225"/>
                  <a:pt x="5281" y="225"/>
                </a:cubicBezTo>
                <a:cubicBezTo>
                  <a:pt x="5377" y="216"/>
                  <a:pt x="5481" y="209"/>
                  <a:pt x="5586" y="209"/>
                </a:cubicBezTo>
                <a:close/>
                <a:moveTo>
                  <a:pt x="1610" y="0"/>
                </a:moveTo>
                <a:cubicBezTo>
                  <a:pt x="1349" y="0"/>
                  <a:pt x="525" y="0"/>
                  <a:pt x="150" y="39"/>
                </a:cubicBezTo>
                <a:cubicBezTo>
                  <a:pt x="75" y="75"/>
                  <a:pt x="0" y="150"/>
                  <a:pt x="0" y="225"/>
                </a:cubicBezTo>
                <a:lnTo>
                  <a:pt x="0" y="375"/>
                </a:lnTo>
                <a:cubicBezTo>
                  <a:pt x="0" y="414"/>
                  <a:pt x="36" y="489"/>
                  <a:pt x="75" y="489"/>
                </a:cubicBezTo>
                <a:cubicBezTo>
                  <a:pt x="150" y="564"/>
                  <a:pt x="225" y="639"/>
                  <a:pt x="225" y="788"/>
                </a:cubicBezTo>
                <a:cubicBezTo>
                  <a:pt x="261" y="1049"/>
                  <a:pt x="411" y="1873"/>
                  <a:pt x="750" y="2098"/>
                </a:cubicBezTo>
                <a:cubicBezTo>
                  <a:pt x="929" y="2233"/>
                  <a:pt x="1217" y="2341"/>
                  <a:pt x="1572" y="2341"/>
                </a:cubicBezTo>
                <a:cubicBezTo>
                  <a:pt x="1809" y="2341"/>
                  <a:pt x="2075" y="2293"/>
                  <a:pt x="2359" y="2173"/>
                </a:cubicBezTo>
                <a:cubicBezTo>
                  <a:pt x="2434" y="2137"/>
                  <a:pt x="2623" y="2023"/>
                  <a:pt x="2698" y="1912"/>
                </a:cubicBezTo>
                <a:cubicBezTo>
                  <a:pt x="2848" y="1762"/>
                  <a:pt x="3108" y="1463"/>
                  <a:pt x="3222" y="1013"/>
                </a:cubicBezTo>
                <a:cubicBezTo>
                  <a:pt x="3222" y="1013"/>
                  <a:pt x="3222" y="713"/>
                  <a:pt x="3483" y="713"/>
                </a:cubicBezTo>
                <a:cubicBezTo>
                  <a:pt x="3747" y="713"/>
                  <a:pt x="3747" y="1013"/>
                  <a:pt x="3747" y="1013"/>
                </a:cubicBezTo>
                <a:cubicBezTo>
                  <a:pt x="3857" y="1463"/>
                  <a:pt x="4082" y="1762"/>
                  <a:pt x="4232" y="1948"/>
                </a:cubicBezTo>
                <a:cubicBezTo>
                  <a:pt x="4307" y="2023"/>
                  <a:pt x="4496" y="2137"/>
                  <a:pt x="4571" y="2173"/>
                </a:cubicBezTo>
                <a:cubicBezTo>
                  <a:pt x="4871" y="2316"/>
                  <a:pt x="5151" y="2372"/>
                  <a:pt x="5397" y="2372"/>
                </a:cubicBezTo>
                <a:cubicBezTo>
                  <a:pt x="5734" y="2372"/>
                  <a:pt x="6007" y="2267"/>
                  <a:pt x="6180" y="2137"/>
                </a:cubicBezTo>
                <a:cubicBezTo>
                  <a:pt x="6555" y="1912"/>
                  <a:pt x="6705" y="1124"/>
                  <a:pt x="6744" y="824"/>
                </a:cubicBezTo>
                <a:cubicBezTo>
                  <a:pt x="6744" y="713"/>
                  <a:pt x="6819" y="600"/>
                  <a:pt x="6854" y="564"/>
                </a:cubicBezTo>
                <a:cubicBezTo>
                  <a:pt x="6929" y="525"/>
                  <a:pt x="6968" y="450"/>
                  <a:pt x="6968" y="375"/>
                </a:cubicBezTo>
                <a:cubicBezTo>
                  <a:pt x="6968" y="225"/>
                  <a:pt x="6854" y="114"/>
                  <a:pt x="6705" y="75"/>
                </a:cubicBezTo>
                <a:cubicBezTo>
                  <a:pt x="6330" y="39"/>
                  <a:pt x="5620" y="0"/>
                  <a:pt x="5395" y="0"/>
                </a:cubicBezTo>
                <a:cubicBezTo>
                  <a:pt x="5095" y="0"/>
                  <a:pt x="4346" y="114"/>
                  <a:pt x="4121" y="225"/>
                </a:cubicBezTo>
                <a:cubicBezTo>
                  <a:pt x="3896" y="339"/>
                  <a:pt x="3783" y="339"/>
                  <a:pt x="3783" y="339"/>
                </a:cubicBezTo>
                <a:lnTo>
                  <a:pt x="3222" y="339"/>
                </a:lnTo>
                <a:cubicBezTo>
                  <a:pt x="3222" y="339"/>
                  <a:pt x="3108" y="339"/>
                  <a:pt x="2848" y="189"/>
                </a:cubicBezTo>
                <a:cubicBezTo>
                  <a:pt x="2659" y="75"/>
                  <a:pt x="1873" y="0"/>
                  <a:pt x="1610" y="0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48"/>
          <p:cNvSpPr/>
          <p:nvPr/>
        </p:nvSpPr>
        <p:spPr>
          <a:xfrm>
            <a:off x="2206048" y="2988180"/>
            <a:ext cx="1470" cy="0"/>
          </a:xfrm>
          <a:custGeom>
            <a:avLst/>
            <a:gdLst/>
            <a:ahLst/>
            <a:cxnLst/>
            <a:rect l="l" t="t" r="r" b="b"/>
            <a:pathLst>
              <a:path w="76" extrusionOk="0">
                <a:moveTo>
                  <a:pt x="37" y="0"/>
                </a:moveTo>
                <a:lnTo>
                  <a:pt x="1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76" y="0"/>
                </a:lnTo>
                <a:lnTo>
                  <a:pt x="76" y="0"/>
                </a:lnTo>
                <a:close/>
              </a:path>
            </a:pathLst>
          </a:custGeom>
          <a:solidFill>
            <a:srgbClr val="123C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48"/>
          <p:cNvSpPr/>
          <p:nvPr/>
        </p:nvSpPr>
        <p:spPr>
          <a:xfrm>
            <a:off x="2209646" y="2988180"/>
            <a:ext cx="1470" cy="0"/>
          </a:xfrm>
          <a:custGeom>
            <a:avLst/>
            <a:gdLst/>
            <a:ahLst/>
            <a:cxnLst/>
            <a:rect l="l" t="t" r="r" b="b"/>
            <a:pathLst>
              <a:path w="76" extrusionOk="0">
                <a:moveTo>
                  <a:pt x="1" y="0"/>
                </a:moveTo>
                <a:lnTo>
                  <a:pt x="1" y="0"/>
                </a:lnTo>
                <a:lnTo>
                  <a:pt x="76" y="0"/>
                </a:lnTo>
                <a:close/>
              </a:path>
            </a:pathLst>
          </a:custGeom>
          <a:solidFill>
            <a:srgbClr val="F9BE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48"/>
          <p:cNvSpPr/>
          <p:nvPr/>
        </p:nvSpPr>
        <p:spPr>
          <a:xfrm>
            <a:off x="2209646" y="2988180"/>
            <a:ext cx="4371" cy="0"/>
          </a:xfrm>
          <a:custGeom>
            <a:avLst/>
            <a:gdLst/>
            <a:ahLst/>
            <a:cxnLst/>
            <a:rect l="l" t="t" r="r" b="b"/>
            <a:pathLst>
              <a:path w="226" extrusionOk="0">
                <a:moveTo>
                  <a:pt x="1" y="0"/>
                </a:moveTo>
                <a:lnTo>
                  <a:pt x="1" y="0"/>
                </a:lnTo>
                <a:lnTo>
                  <a:pt x="76" y="0"/>
                </a:lnTo>
                <a:lnTo>
                  <a:pt x="76" y="0"/>
                </a:lnTo>
                <a:lnTo>
                  <a:pt x="226" y="0"/>
                </a:lnTo>
                <a:lnTo>
                  <a:pt x="76" y="0"/>
                </a:lnTo>
                <a:close/>
              </a:path>
            </a:pathLst>
          </a:custGeom>
          <a:solidFill>
            <a:srgbClr val="123C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8"/>
          <p:cNvSpPr/>
          <p:nvPr/>
        </p:nvSpPr>
        <p:spPr>
          <a:xfrm>
            <a:off x="2269821" y="2988857"/>
            <a:ext cx="6518" cy="19"/>
          </a:xfrm>
          <a:custGeom>
            <a:avLst/>
            <a:gdLst/>
            <a:ahLst/>
            <a:cxnLst/>
            <a:rect l="l" t="t" r="r" b="b"/>
            <a:pathLst>
              <a:path w="337" h="1" extrusionOk="0">
                <a:moveTo>
                  <a:pt x="336" y="1"/>
                </a:moveTo>
                <a:lnTo>
                  <a:pt x="37" y="1"/>
                </a:lnTo>
                <a:lnTo>
                  <a:pt x="37" y="1"/>
                </a:lnTo>
                <a:lnTo>
                  <a:pt x="37" y="1"/>
                </a:lnTo>
                <a:lnTo>
                  <a:pt x="1" y="1"/>
                </a:lnTo>
                <a:lnTo>
                  <a:pt x="336" y="1"/>
                </a:lnTo>
                <a:close/>
              </a:path>
            </a:pathLst>
          </a:custGeom>
          <a:solidFill>
            <a:srgbClr val="F9BE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8"/>
          <p:cNvSpPr/>
          <p:nvPr/>
        </p:nvSpPr>
        <p:spPr>
          <a:xfrm>
            <a:off x="2270517" y="2988857"/>
            <a:ext cx="5822" cy="19"/>
          </a:xfrm>
          <a:custGeom>
            <a:avLst/>
            <a:gdLst/>
            <a:ahLst/>
            <a:cxnLst/>
            <a:rect l="l" t="t" r="r" b="b"/>
            <a:pathLst>
              <a:path w="30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300" y="1"/>
                </a:moveTo>
                <a:lnTo>
                  <a:pt x="1" y="1"/>
                </a:lnTo>
                <a:lnTo>
                  <a:pt x="300" y="1"/>
                </a:lnTo>
                <a:close/>
              </a:path>
            </a:pathLst>
          </a:custGeom>
          <a:solidFill>
            <a:srgbClr val="123C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48"/>
          <p:cNvSpPr/>
          <p:nvPr/>
        </p:nvSpPr>
        <p:spPr>
          <a:xfrm>
            <a:off x="2278525" y="2988180"/>
            <a:ext cx="5048" cy="696"/>
          </a:xfrm>
          <a:custGeom>
            <a:avLst/>
            <a:gdLst/>
            <a:ahLst/>
            <a:cxnLst/>
            <a:rect l="l" t="t" r="r" b="b"/>
            <a:pathLst>
              <a:path w="261" h="36" extrusionOk="0">
                <a:moveTo>
                  <a:pt x="261" y="0"/>
                </a:moveTo>
                <a:cubicBezTo>
                  <a:pt x="225" y="36"/>
                  <a:pt x="186" y="36"/>
                  <a:pt x="111" y="36"/>
                </a:cubicBezTo>
                <a:lnTo>
                  <a:pt x="36" y="36"/>
                </a:lnTo>
                <a:lnTo>
                  <a:pt x="0" y="36"/>
                </a:lnTo>
                <a:lnTo>
                  <a:pt x="111" y="36"/>
                </a:lnTo>
                <a:cubicBezTo>
                  <a:pt x="186" y="36"/>
                  <a:pt x="225" y="36"/>
                  <a:pt x="261" y="0"/>
                </a:cubicBezTo>
                <a:close/>
              </a:path>
            </a:pathLst>
          </a:custGeom>
          <a:solidFill>
            <a:srgbClr val="F9BE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8"/>
          <p:cNvSpPr/>
          <p:nvPr/>
        </p:nvSpPr>
        <p:spPr>
          <a:xfrm>
            <a:off x="2279221" y="2988180"/>
            <a:ext cx="4352" cy="696"/>
          </a:xfrm>
          <a:custGeom>
            <a:avLst/>
            <a:gdLst/>
            <a:ahLst/>
            <a:cxnLst/>
            <a:rect l="l" t="t" r="r" b="b"/>
            <a:pathLst>
              <a:path w="225" h="36" extrusionOk="0">
                <a:moveTo>
                  <a:pt x="225" y="0"/>
                </a:moveTo>
                <a:cubicBezTo>
                  <a:pt x="189" y="36"/>
                  <a:pt x="150" y="36"/>
                  <a:pt x="75" y="36"/>
                </a:cubicBezTo>
                <a:lnTo>
                  <a:pt x="0" y="36"/>
                </a:lnTo>
                <a:lnTo>
                  <a:pt x="75" y="36"/>
                </a:lnTo>
                <a:cubicBezTo>
                  <a:pt x="150" y="36"/>
                  <a:pt x="189" y="36"/>
                  <a:pt x="225" y="0"/>
                </a:cubicBezTo>
                <a:close/>
              </a:path>
            </a:pathLst>
          </a:custGeom>
          <a:solidFill>
            <a:srgbClr val="123C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48"/>
          <p:cNvSpPr/>
          <p:nvPr/>
        </p:nvSpPr>
        <p:spPr>
          <a:xfrm>
            <a:off x="2187209" y="3430195"/>
            <a:ext cx="107274" cy="106495"/>
          </a:xfrm>
          <a:custGeom>
            <a:avLst/>
            <a:gdLst/>
            <a:ahLst/>
            <a:cxnLst/>
            <a:rect l="l" t="t" r="r" b="b"/>
            <a:pathLst>
              <a:path w="5546" h="7793" extrusionOk="0">
                <a:moveTo>
                  <a:pt x="1" y="0"/>
                </a:moveTo>
                <a:lnTo>
                  <a:pt x="1" y="5694"/>
                </a:lnTo>
                <a:cubicBezTo>
                  <a:pt x="1" y="6818"/>
                  <a:pt x="861" y="7717"/>
                  <a:pt x="1985" y="7753"/>
                </a:cubicBezTo>
                <a:lnTo>
                  <a:pt x="3408" y="7792"/>
                </a:lnTo>
                <a:cubicBezTo>
                  <a:pt x="4571" y="7792"/>
                  <a:pt x="5506" y="6893"/>
                  <a:pt x="5506" y="5730"/>
                </a:cubicBezTo>
                <a:lnTo>
                  <a:pt x="5545" y="111"/>
                </a:lnTo>
                <a:lnTo>
                  <a:pt x="1" y="0"/>
                </a:ln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48"/>
          <p:cNvSpPr/>
          <p:nvPr/>
        </p:nvSpPr>
        <p:spPr>
          <a:xfrm>
            <a:off x="2160381" y="3295397"/>
            <a:ext cx="154392" cy="217429"/>
          </a:xfrm>
          <a:custGeom>
            <a:avLst/>
            <a:gdLst/>
            <a:ahLst/>
            <a:cxnLst/>
            <a:rect l="l" t="t" r="r" b="b"/>
            <a:pathLst>
              <a:path w="7982" h="11241" extrusionOk="0">
                <a:moveTo>
                  <a:pt x="4099" y="1"/>
                </a:moveTo>
                <a:cubicBezTo>
                  <a:pt x="1734" y="1"/>
                  <a:pt x="114" y="2234"/>
                  <a:pt x="75" y="4982"/>
                </a:cubicBezTo>
                <a:cubicBezTo>
                  <a:pt x="0" y="7793"/>
                  <a:pt x="1538" y="11201"/>
                  <a:pt x="3935" y="11240"/>
                </a:cubicBezTo>
                <a:cubicBezTo>
                  <a:pt x="3948" y="11240"/>
                  <a:pt x="3961" y="11240"/>
                  <a:pt x="3973" y="11240"/>
                </a:cubicBezTo>
                <a:cubicBezTo>
                  <a:pt x="6349" y="11240"/>
                  <a:pt x="7868" y="7889"/>
                  <a:pt x="7906" y="5132"/>
                </a:cubicBezTo>
                <a:cubicBezTo>
                  <a:pt x="7981" y="2360"/>
                  <a:pt x="6558" y="76"/>
                  <a:pt x="4160" y="1"/>
                </a:cubicBezTo>
                <a:cubicBezTo>
                  <a:pt x="4140" y="1"/>
                  <a:pt x="4119" y="1"/>
                  <a:pt x="4099" y="1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48"/>
          <p:cNvSpPr/>
          <p:nvPr/>
        </p:nvSpPr>
        <p:spPr>
          <a:xfrm>
            <a:off x="2164733" y="3340330"/>
            <a:ext cx="144933" cy="168164"/>
          </a:xfrm>
          <a:custGeom>
            <a:avLst/>
            <a:gdLst/>
            <a:ahLst/>
            <a:cxnLst/>
            <a:rect l="l" t="t" r="r" b="b"/>
            <a:pathLst>
              <a:path w="7493" h="8694" extrusionOk="0">
                <a:moveTo>
                  <a:pt x="6932" y="1"/>
                </a:moveTo>
                <a:lnTo>
                  <a:pt x="6932" y="1"/>
                </a:lnTo>
                <a:cubicBezTo>
                  <a:pt x="7043" y="300"/>
                  <a:pt x="4535" y="561"/>
                  <a:pt x="3860" y="561"/>
                </a:cubicBezTo>
                <a:cubicBezTo>
                  <a:pt x="3716" y="570"/>
                  <a:pt x="3558" y="574"/>
                  <a:pt x="3392" y="574"/>
                </a:cubicBezTo>
                <a:cubicBezTo>
                  <a:pt x="2179" y="574"/>
                  <a:pt x="534" y="353"/>
                  <a:pt x="599" y="187"/>
                </a:cubicBezTo>
                <a:lnTo>
                  <a:pt x="599" y="187"/>
                </a:lnTo>
                <a:cubicBezTo>
                  <a:pt x="264" y="900"/>
                  <a:pt x="75" y="1724"/>
                  <a:pt x="75" y="2659"/>
                </a:cubicBezTo>
                <a:cubicBezTo>
                  <a:pt x="0" y="5470"/>
                  <a:pt x="1574" y="8653"/>
                  <a:pt x="3710" y="8692"/>
                </a:cubicBezTo>
                <a:cubicBezTo>
                  <a:pt x="3736" y="8693"/>
                  <a:pt x="3762" y="8693"/>
                  <a:pt x="3787" y="8693"/>
                </a:cubicBezTo>
                <a:cubicBezTo>
                  <a:pt x="4768" y="8693"/>
                  <a:pt x="5676" y="8022"/>
                  <a:pt x="6369" y="6819"/>
                </a:cubicBezTo>
                <a:cubicBezTo>
                  <a:pt x="7043" y="5695"/>
                  <a:pt x="7418" y="4197"/>
                  <a:pt x="7457" y="2809"/>
                </a:cubicBezTo>
                <a:cubicBezTo>
                  <a:pt x="7493" y="1724"/>
                  <a:pt x="7268" y="786"/>
                  <a:pt x="6932" y="1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8"/>
          <p:cNvSpPr/>
          <p:nvPr/>
        </p:nvSpPr>
        <p:spPr>
          <a:xfrm>
            <a:off x="2177073" y="3456269"/>
            <a:ext cx="121761" cy="84082"/>
          </a:xfrm>
          <a:custGeom>
            <a:avLst/>
            <a:gdLst/>
            <a:ahLst/>
            <a:cxnLst/>
            <a:rect l="l" t="t" r="r" b="b"/>
            <a:pathLst>
              <a:path w="6295" h="4347" extrusionOk="0">
                <a:moveTo>
                  <a:pt x="0" y="1"/>
                </a:moveTo>
                <a:cubicBezTo>
                  <a:pt x="450" y="2249"/>
                  <a:pt x="1349" y="4307"/>
                  <a:pt x="3147" y="4346"/>
                </a:cubicBezTo>
                <a:cubicBezTo>
                  <a:pt x="3163" y="4347"/>
                  <a:pt x="3178" y="4347"/>
                  <a:pt x="3193" y="4347"/>
                </a:cubicBezTo>
                <a:cubicBezTo>
                  <a:pt x="4922" y="4347"/>
                  <a:pt x="5810" y="2340"/>
                  <a:pt x="6294" y="112"/>
                </a:cubicBezTo>
                <a:lnTo>
                  <a:pt x="0" y="1"/>
                </a:ln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8"/>
          <p:cNvSpPr/>
          <p:nvPr/>
        </p:nvSpPr>
        <p:spPr>
          <a:xfrm>
            <a:off x="2306745" y="3378009"/>
            <a:ext cx="21064" cy="49304"/>
          </a:xfrm>
          <a:custGeom>
            <a:avLst/>
            <a:gdLst/>
            <a:ahLst/>
            <a:cxnLst/>
            <a:rect l="l" t="t" r="r" b="b"/>
            <a:pathLst>
              <a:path w="1089" h="2549" extrusionOk="0">
                <a:moveTo>
                  <a:pt x="564" y="1"/>
                </a:moveTo>
                <a:cubicBezTo>
                  <a:pt x="264" y="1"/>
                  <a:pt x="40" y="561"/>
                  <a:pt x="1" y="1275"/>
                </a:cubicBezTo>
                <a:cubicBezTo>
                  <a:pt x="1" y="1949"/>
                  <a:pt x="225" y="2548"/>
                  <a:pt x="525" y="2548"/>
                </a:cubicBezTo>
                <a:cubicBezTo>
                  <a:pt x="789" y="2548"/>
                  <a:pt x="1050" y="1985"/>
                  <a:pt x="1050" y="1275"/>
                </a:cubicBezTo>
                <a:cubicBezTo>
                  <a:pt x="1089" y="600"/>
                  <a:pt x="864" y="1"/>
                  <a:pt x="564" y="1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48"/>
          <p:cNvSpPr/>
          <p:nvPr/>
        </p:nvSpPr>
        <p:spPr>
          <a:xfrm>
            <a:off x="2308950" y="3388164"/>
            <a:ext cx="11606" cy="25339"/>
          </a:xfrm>
          <a:custGeom>
            <a:avLst/>
            <a:gdLst/>
            <a:ahLst/>
            <a:cxnLst/>
            <a:rect l="l" t="t" r="r" b="b"/>
            <a:pathLst>
              <a:path w="600" h="1310" extrusionOk="0">
                <a:moveTo>
                  <a:pt x="336" y="0"/>
                </a:moveTo>
                <a:cubicBezTo>
                  <a:pt x="225" y="0"/>
                  <a:pt x="37" y="225"/>
                  <a:pt x="1" y="636"/>
                </a:cubicBezTo>
                <a:cubicBezTo>
                  <a:pt x="1" y="1049"/>
                  <a:pt x="186" y="1310"/>
                  <a:pt x="300" y="1310"/>
                </a:cubicBezTo>
                <a:cubicBezTo>
                  <a:pt x="375" y="1310"/>
                  <a:pt x="600" y="1085"/>
                  <a:pt x="600" y="675"/>
                </a:cubicBezTo>
                <a:cubicBezTo>
                  <a:pt x="600" y="261"/>
                  <a:pt x="411" y="0"/>
                  <a:pt x="336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48"/>
          <p:cNvSpPr/>
          <p:nvPr/>
        </p:nvSpPr>
        <p:spPr>
          <a:xfrm>
            <a:off x="2147325" y="3375107"/>
            <a:ext cx="22515" cy="49304"/>
          </a:xfrm>
          <a:custGeom>
            <a:avLst/>
            <a:gdLst/>
            <a:ahLst/>
            <a:cxnLst/>
            <a:rect l="l" t="t" r="r" b="b"/>
            <a:pathLst>
              <a:path w="1164" h="2549" extrusionOk="0">
                <a:moveTo>
                  <a:pt x="600" y="1"/>
                </a:moveTo>
                <a:cubicBezTo>
                  <a:pt x="301" y="1"/>
                  <a:pt x="40" y="561"/>
                  <a:pt x="1" y="1275"/>
                </a:cubicBezTo>
                <a:cubicBezTo>
                  <a:pt x="1" y="1949"/>
                  <a:pt x="226" y="2548"/>
                  <a:pt x="564" y="2548"/>
                </a:cubicBezTo>
                <a:cubicBezTo>
                  <a:pt x="864" y="2548"/>
                  <a:pt x="1125" y="1985"/>
                  <a:pt x="1125" y="1275"/>
                </a:cubicBezTo>
                <a:cubicBezTo>
                  <a:pt x="1164" y="561"/>
                  <a:pt x="900" y="1"/>
                  <a:pt x="600" y="1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48"/>
          <p:cNvSpPr/>
          <p:nvPr/>
        </p:nvSpPr>
        <p:spPr>
          <a:xfrm>
            <a:off x="2153127" y="3385262"/>
            <a:ext cx="11625" cy="25358"/>
          </a:xfrm>
          <a:custGeom>
            <a:avLst/>
            <a:gdLst/>
            <a:ahLst/>
            <a:cxnLst/>
            <a:rect l="l" t="t" r="r" b="b"/>
            <a:pathLst>
              <a:path w="601" h="1311" extrusionOk="0">
                <a:moveTo>
                  <a:pt x="300" y="0"/>
                </a:moveTo>
                <a:cubicBezTo>
                  <a:pt x="225" y="0"/>
                  <a:pt x="1" y="225"/>
                  <a:pt x="1" y="636"/>
                </a:cubicBezTo>
                <a:cubicBezTo>
                  <a:pt x="1" y="1085"/>
                  <a:pt x="225" y="1310"/>
                  <a:pt x="300" y="1310"/>
                </a:cubicBezTo>
                <a:cubicBezTo>
                  <a:pt x="375" y="1310"/>
                  <a:pt x="600" y="1085"/>
                  <a:pt x="600" y="675"/>
                </a:cubicBezTo>
                <a:cubicBezTo>
                  <a:pt x="600" y="225"/>
                  <a:pt x="375" y="0"/>
                  <a:pt x="300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8"/>
          <p:cNvSpPr/>
          <p:nvPr/>
        </p:nvSpPr>
        <p:spPr>
          <a:xfrm>
            <a:off x="2155332" y="3276731"/>
            <a:ext cx="165920" cy="135339"/>
          </a:xfrm>
          <a:custGeom>
            <a:avLst/>
            <a:gdLst/>
            <a:ahLst/>
            <a:cxnLst/>
            <a:rect l="l" t="t" r="r" b="b"/>
            <a:pathLst>
              <a:path w="8578" h="6997" extrusionOk="0">
                <a:moveTo>
                  <a:pt x="3925" y="0"/>
                </a:moveTo>
                <a:cubicBezTo>
                  <a:pt x="2746" y="0"/>
                  <a:pt x="1407" y="403"/>
                  <a:pt x="675" y="1976"/>
                </a:cubicBezTo>
                <a:cubicBezTo>
                  <a:pt x="525" y="2315"/>
                  <a:pt x="411" y="2575"/>
                  <a:pt x="300" y="2800"/>
                </a:cubicBezTo>
                <a:cubicBezTo>
                  <a:pt x="111" y="3514"/>
                  <a:pt x="1" y="4712"/>
                  <a:pt x="261" y="5162"/>
                </a:cubicBezTo>
                <a:lnTo>
                  <a:pt x="375" y="6846"/>
                </a:lnTo>
                <a:lnTo>
                  <a:pt x="1085" y="6885"/>
                </a:lnTo>
                <a:lnTo>
                  <a:pt x="1085" y="5647"/>
                </a:lnTo>
                <a:cubicBezTo>
                  <a:pt x="1349" y="4862"/>
                  <a:pt x="1610" y="4074"/>
                  <a:pt x="1385" y="3325"/>
                </a:cubicBezTo>
                <a:lnTo>
                  <a:pt x="1310" y="2989"/>
                </a:lnTo>
                <a:lnTo>
                  <a:pt x="1310" y="2989"/>
                </a:lnTo>
                <a:cubicBezTo>
                  <a:pt x="1310" y="2989"/>
                  <a:pt x="2555" y="3280"/>
                  <a:pt x="4030" y="3280"/>
                </a:cubicBezTo>
                <a:cubicBezTo>
                  <a:pt x="5035" y="3280"/>
                  <a:pt x="6147" y="3145"/>
                  <a:pt x="7043" y="2689"/>
                </a:cubicBezTo>
                <a:lnTo>
                  <a:pt x="7043" y="3139"/>
                </a:lnTo>
                <a:cubicBezTo>
                  <a:pt x="6969" y="3924"/>
                  <a:pt x="7118" y="4748"/>
                  <a:pt x="7493" y="5462"/>
                </a:cubicBezTo>
                <a:lnTo>
                  <a:pt x="7529" y="5498"/>
                </a:lnTo>
                <a:lnTo>
                  <a:pt x="7529" y="6996"/>
                </a:lnTo>
                <a:lnTo>
                  <a:pt x="8128" y="6996"/>
                </a:lnTo>
                <a:lnTo>
                  <a:pt x="8353" y="4413"/>
                </a:lnTo>
                <a:cubicBezTo>
                  <a:pt x="8353" y="4413"/>
                  <a:pt x="8578" y="1601"/>
                  <a:pt x="6219" y="442"/>
                </a:cubicBezTo>
                <a:cubicBezTo>
                  <a:pt x="6219" y="442"/>
                  <a:pt x="5160" y="0"/>
                  <a:pt x="3925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8"/>
          <p:cNvSpPr/>
          <p:nvPr/>
        </p:nvSpPr>
        <p:spPr>
          <a:xfrm>
            <a:off x="2161135" y="3404199"/>
            <a:ext cx="152187" cy="110755"/>
          </a:xfrm>
          <a:custGeom>
            <a:avLst/>
            <a:gdLst/>
            <a:ahLst/>
            <a:cxnLst/>
            <a:rect l="l" t="t" r="r" b="b"/>
            <a:pathLst>
              <a:path w="7868" h="5726" extrusionOk="0">
                <a:moveTo>
                  <a:pt x="338" y="0"/>
                </a:moveTo>
                <a:cubicBezTo>
                  <a:pt x="177" y="0"/>
                  <a:pt x="58" y="85"/>
                  <a:pt x="36" y="256"/>
                </a:cubicBezTo>
                <a:cubicBezTo>
                  <a:pt x="0" y="1269"/>
                  <a:pt x="336" y="2654"/>
                  <a:pt x="750" y="3628"/>
                </a:cubicBezTo>
                <a:cubicBezTo>
                  <a:pt x="1610" y="5615"/>
                  <a:pt x="3597" y="5726"/>
                  <a:pt x="4121" y="5726"/>
                </a:cubicBezTo>
                <a:cubicBezTo>
                  <a:pt x="4795" y="5690"/>
                  <a:pt x="5356" y="5501"/>
                  <a:pt x="5769" y="5126"/>
                </a:cubicBezTo>
                <a:cubicBezTo>
                  <a:pt x="7118" y="3928"/>
                  <a:pt x="7867" y="2093"/>
                  <a:pt x="7828" y="295"/>
                </a:cubicBezTo>
                <a:cubicBezTo>
                  <a:pt x="7716" y="276"/>
                  <a:pt x="7632" y="276"/>
                  <a:pt x="7543" y="276"/>
                </a:cubicBezTo>
                <a:cubicBezTo>
                  <a:pt x="7455" y="276"/>
                  <a:pt x="7361" y="276"/>
                  <a:pt x="7229" y="256"/>
                </a:cubicBezTo>
                <a:cubicBezTo>
                  <a:pt x="7193" y="706"/>
                  <a:pt x="7154" y="1005"/>
                  <a:pt x="7118" y="1344"/>
                </a:cubicBezTo>
                <a:cubicBezTo>
                  <a:pt x="7079" y="1680"/>
                  <a:pt x="6893" y="1979"/>
                  <a:pt x="6594" y="2129"/>
                </a:cubicBezTo>
                <a:cubicBezTo>
                  <a:pt x="6529" y="2162"/>
                  <a:pt x="6455" y="2175"/>
                  <a:pt x="6376" y="2175"/>
                </a:cubicBezTo>
                <a:cubicBezTo>
                  <a:pt x="6091" y="2175"/>
                  <a:pt x="5741" y="2002"/>
                  <a:pt x="5506" y="1944"/>
                </a:cubicBezTo>
                <a:cubicBezTo>
                  <a:pt x="5082" y="1796"/>
                  <a:pt x="4636" y="1727"/>
                  <a:pt x="4194" y="1727"/>
                </a:cubicBezTo>
                <a:cubicBezTo>
                  <a:pt x="3622" y="1727"/>
                  <a:pt x="3055" y="1843"/>
                  <a:pt x="2548" y="2054"/>
                </a:cubicBezTo>
                <a:cubicBezTo>
                  <a:pt x="2282" y="2144"/>
                  <a:pt x="2018" y="2277"/>
                  <a:pt x="1772" y="2277"/>
                </a:cubicBezTo>
                <a:cubicBezTo>
                  <a:pt x="1705" y="2277"/>
                  <a:pt x="1638" y="2267"/>
                  <a:pt x="1574" y="2243"/>
                </a:cubicBezTo>
                <a:cubicBezTo>
                  <a:pt x="1199" y="2129"/>
                  <a:pt x="935" y="1755"/>
                  <a:pt x="899" y="1380"/>
                </a:cubicBezTo>
                <a:cubicBezTo>
                  <a:pt x="860" y="1080"/>
                  <a:pt x="785" y="445"/>
                  <a:pt x="750" y="145"/>
                </a:cubicBezTo>
                <a:cubicBezTo>
                  <a:pt x="604" y="49"/>
                  <a:pt x="459" y="0"/>
                  <a:pt x="338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8"/>
          <p:cNvSpPr/>
          <p:nvPr/>
        </p:nvSpPr>
        <p:spPr>
          <a:xfrm>
            <a:off x="2226339" y="3425088"/>
            <a:ext cx="25900" cy="8704"/>
          </a:xfrm>
          <a:custGeom>
            <a:avLst/>
            <a:gdLst/>
            <a:ahLst/>
            <a:cxnLst/>
            <a:rect l="l" t="t" r="r" b="b"/>
            <a:pathLst>
              <a:path w="1339" h="450" extrusionOk="0">
                <a:moveTo>
                  <a:pt x="112" y="0"/>
                </a:moveTo>
                <a:cubicBezTo>
                  <a:pt x="37" y="0"/>
                  <a:pt x="1" y="75"/>
                  <a:pt x="37" y="114"/>
                </a:cubicBezTo>
                <a:cubicBezTo>
                  <a:pt x="151" y="264"/>
                  <a:pt x="301" y="375"/>
                  <a:pt x="450" y="414"/>
                </a:cubicBezTo>
                <a:cubicBezTo>
                  <a:pt x="525" y="450"/>
                  <a:pt x="600" y="450"/>
                  <a:pt x="636" y="450"/>
                </a:cubicBezTo>
                <a:cubicBezTo>
                  <a:pt x="711" y="450"/>
                  <a:pt x="786" y="450"/>
                  <a:pt x="861" y="414"/>
                </a:cubicBezTo>
                <a:cubicBezTo>
                  <a:pt x="1011" y="375"/>
                  <a:pt x="1161" y="264"/>
                  <a:pt x="1275" y="150"/>
                </a:cubicBezTo>
                <a:cubicBezTo>
                  <a:pt x="1339" y="119"/>
                  <a:pt x="1293" y="31"/>
                  <a:pt x="1231" y="31"/>
                </a:cubicBezTo>
                <a:cubicBezTo>
                  <a:pt x="1221" y="31"/>
                  <a:pt x="1210" y="34"/>
                  <a:pt x="1200" y="39"/>
                </a:cubicBezTo>
                <a:cubicBezTo>
                  <a:pt x="1050" y="75"/>
                  <a:pt x="861" y="114"/>
                  <a:pt x="675" y="114"/>
                </a:cubicBezTo>
                <a:cubicBezTo>
                  <a:pt x="450" y="114"/>
                  <a:pt x="262" y="39"/>
                  <a:pt x="112" y="0"/>
                </a:cubicBezTo>
                <a:close/>
              </a:path>
            </a:pathLst>
          </a:custGeom>
          <a:solidFill>
            <a:srgbClr val="F79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48"/>
          <p:cNvSpPr/>
          <p:nvPr/>
        </p:nvSpPr>
        <p:spPr>
          <a:xfrm>
            <a:off x="2213302" y="3459866"/>
            <a:ext cx="52882" cy="17486"/>
          </a:xfrm>
          <a:custGeom>
            <a:avLst/>
            <a:gdLst/>
            <a:ahLst/>
            <a:cxnLst/>
            <a:rect l="l" t="t" r="r" b="b"/>
            <a:pathLst>
              <a:path w="2734" h="904" extrusionOk="0">
                <a:moveTo>
                  <a:pt x="261" y="1"/>
                </a:moveTo>
                <a:cubicBezTo>
                  <a:pt x="75" y="1"/>
                  <a:pt x="1" y="114"/>
                  <a:pt x="111" y="264"/>
                </a:cubicBezTo>
                <a:cubicBezTo>
                  <a:pt x="411" y="639"/>
                  <a:pt x="861" y="900"/>
                  <a:pt x="1349" y="900"/>
                </a:cubicBezTo>
                <a:cubicBezTo>
                  <a:pt x="1384" y="902"/>
                  <a:pt x="1418" y="903"/>
                  <a:pt x="1452" y="903"/>
                </a:cubicBezTo>
                <a:cubicBezTo>
                  <a:pt x="1932" y="903"/>
                  <a:pt x="2343" y="653"/>
                  <a:pt x="2623" y="339"/>
                </a:cubicBezTo>
                <a:cubicBezTo>
                  <a:pt x="2734" y="189"/>
                  <a:pt x="2698" y="40"/>
                  <a:pt x="2509" y="40"/>
                </a:cubicBezTo>
                <a:lnTo>
                  <a:pt x="261" y="1"/>
                </a:ln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8"/>
          <p:cNvSpPr/>
          <p:nvPr/>
        </p:nvSpPr>
        <p:spPr>
          <a:xfrm>
            <a:off x="2202412" y="3388164"/>
            <a:ext cx="10155" cy="15203"/>
          </a:xfrm>
          <a:custGeom>
            <a:avLst/>
            <a:gdLst/>
            <a:ahLst/>
            <a:cxnLst/>
            <a:rect l="l" t="t" r="r" b="b"/>
            <a:pathLst>
              <a:path w="525" h="786" extrusionOk="0">
                <a:moveTo>
                  <a:pt x="264" y="0"/>
                </a:moveTo>
                <a:cubicBezTo>
                  <a:pt x="150" y="0"/>
                  <a:pt x="0" y="186"/>
                  <a:pt x="0" y="411"/>
                </a:cubicBezTo>
                <a:cubicBezTo>
                  <a:pt x="0" y="600"/>
                  <a:pt x="114" y="785"/>
                  <a:pt x="264" y="785"/>
                </a:cubicBezTo>
                <a:cubicBezTo>
                  <a:pt x="414" y="785"/>
                  <a:pt x="525" y="636"/>
                  <a:pt x="525" y="411"/>
                </a:cubicBezTo>
                <a:cubicBezTo>
                  <a:pt x="525" y="186"/>
                  <a:pt x="414" y="0"/>
                  <a:pt x="264" y="0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48"/>
          <p:cNvSpPr/>
          <p:nvPr/>
        </p:nvSpPr>
        <p:spPr>
          <a:xfrm>
            <a:off x="2266919" y="3388164"/>
            <a:ext cx="10174" cy="15203"/>
          </a:xfrm>
          <a:custGeom>
            <a:avLst/>
            <a:gdLst/>
            <a:ahLst/>
            <a:cxnLst/>
            <a:rect l="l" t="t" r="r" b="b"/>
            <a:pathLst>
              <a:path w="526" h="786" extrusionOk="0">
                <a:moveTo>
                  <a:pt x="262" y="0"/>
                </a:moveTo>
                <a:cubicBezTo>
                  <a:pt x="112" y="0"/>
                  <a:pt x="1" y="186"/>
                  <a:pt x="1" y="411"/>
                </a:cubicBezTo>
                <a:cubicBezTo>
                  <a:pt x="1" y="600"/>
                  <a:pt x="112" y="785"/>
                  <a:pt x="262" y="785"/>
                </a:cubicBezTo>
                <a:cubicBezTo>
                  <a:pt x="411" y="785"/>
                  <a:pt x="525" y="636"/>
                  <a:pt x="525" y="411"/>
                </a:cubicBezTo>
                <a:cubicBezTo>
                  <a:pt x="525" y="186"/>
                  <a:pt x="411" y="0"/>
                  <a:pt x="262" y="0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48"/>
          <p:cNvSpPr/>
          <p:nvPr/>
        </p:nvSpPr>
        <p:spPr>
          <a:xfrm>
            <a:off x="2188659" y="3371007"/>
            <a:ext cx="32611" cy="13849"/>
          </a:xfrm>
          <a:custGeom>
            <a:avLst/>
            <a:gdLst/>
            <a:ahLst/>
            <a:cxnLst/>
            <a:rect l="l" t="t" r="r" b="b"/>
            <a:pathLst>
              <a:path w="1686" h="716" extrusionOk="0">
                <a:moveTo>
                  <a:pt x="965" y="1"/>
                </a:moveTo>
                <a:cubicBezTo>
                  <a:pt x="896" y="1"/>
                  <a:pt x="826" y="9"/>
                  <a:pt x="750" y="24"/>
                </a:cubicBezTo>
                <a:cubicBezTo>
                  <a:pt x="600" y="63"/>
                  <a:pt x="411" y="138"/>
                  <a:pt x="301" y="249"/>
                </a:cubicBezTo>
                <a:cubicBezTo>
                  <a:pt x="151" y="324"/>
                  <a:pt x="37" y="474"/>
                  <a:pt x="1" y="624"/>
                </a:cubicBezTo>
                <a:lnTo>
                  <a:pt x="1" y="698"/>
                </a:lnTo>
                <a:cubicBezTo>
                  <a:pt x="25" y="698"/>
                  <a:pt x="50" y="716"/>
                  <a:pt x="75" y="716"/>
                </a:cubicBezTo>
                <a:cubicBezTo>
                  <a:pt x="87" y="716"/>
                  <a:pt x="100" y="711"/>
                  <a:pt x="112" y="698"/>
                </a:cubicBezTo>
                <a:cubicBezTo>
                  <a:pt x="226" y="624"/>
                  <a:pt x="337" y="549"/>
                  <a:pt x="450" y="513"/>
                </a:cubicBezTo>
                <a:cubicBezTo>
                  <a:pt x="600" y="438"/>
                  <a:pt x="711" y="399"/>
                  <a:pt x="825" y="399"/>
                </a:cubicBezTo>
                <a:cubicBezTo>
                  <a:pt x="936" y="363"/>
                  <a:pt x="1086" y="363"/>
                  <a:pt x="1200" y="363"/>
                </a:cubicBezTo>
                <a:cubicBezTo>
                  <a:pt x="1311" y="363"/>
                  <a:pt x="1460" y="399"/>
                  <a:pt x="1610" y="438"/>
                </a:cubicBezTo>
                <a:cubicBezTo>
                  <a:pt x="1610" y="438"/>
                  <a:pt x="1649" y="438"/>
                  <a:pt x="1649" y="399"/>
                </a:cubicBezTo>
                <a:cubicBezTo>
                  <a:pt x="1685" y="399"/>
                  <a:pt x="1685" y="363"/>
                  <a:pt x="1685" y="324"/>
                </a:cubicBezTo>
                <a:cubicBezTo>
                  <a:pt x="1574" y="174"/>
                  <a:pt x="1424" y="99"/>
                  <a:pt x="1275" y="63"/>
                </a:cubicBezTo>
                <a:cubicBezTo>
                  <a:pt x="1163" y="19"/>
                  <a:pt x="1065" y="1"/>
                  <a:pt x="965" y="1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48"/>
          <p:cNvSpPr/>
          <p:nvPr/>
        </p:nvSpPr>
        <p:spPr>
          <a:xfrm>
            <a:off x="2257480" y="3372399"/>
            <a:ext cx="31896" cy="14333"/>
          </a:xfrm>
          <a:custGeom>
            <a:avLst/>
            <a:gdLst/>
            <a:ahLst/>
            <a:cxnLst/>
            <a:rect l="l" t="t" r="r" b="b"/>
            <a:pathLst>
              <a:path w="1649" h="741" extrusionOk="0">
                <a:moveTo>
                  <a:pt x="675" y="0"/>
                </a:moveTo>
                <a:cubicBezTo>
                  <a:pt x="591" y="0"/>
                  <a:pt x="507" y="9"/>
                  <a:pt x="414" y="27"/>
                </a:cubicBezTo>
                <a:cubicBezTo>
                  <a:pt x="264" y="66"/>
                  <a:pt x="114" y="177"/>
                  <a:pt x="0" y="291"/>
                </a:cubicBezTo>
                <a:lnTo>
                  <a:pt x="0" y="366"/>
                </a:lnTo>
                <a:cubicBezTo>
                  <a:pt x="39" y="402"/>
                  <a:pt x="39" y="402"/>
                  <a:pt x="75" y="402"/>
                </a:cubicBezTo>
                <a:cubicBezTo>
                  <a:pt x="225" y="366"/>
                  <a:pt x="339" y="366"/>
                  <a:pt x="489" y="366"/>
                </a:cubicBezTo>
                <a:cubicBezTo>
                  <a:pt x="600" y="366"/>
                  <a:pt x="750" y="366"/>
                  <a:pt x="863" y="402"/>
                </a:cubicBezTo>
                <a:cubicBezTo>
                  <a:pt x="974" y="402"/>
                  <a:pt x="1088" y="477"/>
                  <a:pt x="1199" y="516"/>
                </a:cubicBezTo>
                <a:cubicBezTo>
                  <a:pt x="1313" y="552"/>
                  <a:pt x="1424" y="626"/>
                  <a:pt x="1574" y="740"/>
                </a:cubicBezTo>
                <a:cubicBezTo>
                  <a:pt x="1574" y="740"/>
                  <a:pt x="1613" y="740"/>
                  <a:pt x="1649" y="701"/>
                </a:cubicBezTo>
                <a:lnTo>
                  <a:pt x="1649" y="665"/>
                </a:lnTo>
                <a:cubicBezTo>
                  <a:pt x="1613" y="516"/>
                  <a:pt x="1499" y="366"/>
                  <a:pt x="1388" y="252"/>
                </a:cubicBezTo>
                <a:cubicBezTo>
                  <a:pt x="1274" y="141"/>
                  <a:pt x="1088" y="66"/>
                  <a:pt x="938" y="27"/>
                </a:cubicBezTo>
                <a:cubicBezTo>
                  <a:pt x="844" y="9"/>
                  <a:pt x="759" y="0"/>
                  <a:pt x="675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8"/>
          <p:cNvSpPr/>
          <p:nvPr/>
        </p:nvSpPr>
        <p:spPr>
          <a:xfrm>
            <a:off x="2187209" y="3417835"/>
            <a:ext cx="5822" cy="2921"/>
          </a:xfrm>
          <a:custGeom>
            <a:avLst/>
            <a:gdLst/>
            <a:ahLst/>
            <a:cxnLst/>
            <a:rect l="l" t="t" r="r" b="b"/>
            <a:pathLst>
              <a:path w="301" h="151" extrusionOk="0">
                <a:moveTo>
                  <a:pt x="151" y="1"/>
                </a:moveTo>
                <a:cubicBezTo>
                  <a:pt x="76" y="1"/>
                  <a:pt x="1" y="40"/>
                  <a:pt x="1" y="76"/>
                </a:cubicBezTo>
                <a:cubicBezTo>
                  <a:pt x="1" y="115"/>
                  <a:pt x="76" y="151"/>
                  <a:pt x="151" y="151"/>
                </a:cubicBezTo>
                <a:cubicBezTo>
                  <a:pt x="226" y="151"/>
                  <a:pt x="301" y="115"/>
                  <a:pt x="301" y="76"/>
                </a:cubicBezTo>
                <a:cubicBezTo>
                  <a:pt x="301" y="40"/>
                  <a:pt x="226" y="1"/>
                  <a:pt x="151" y="1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8"/>
          <p:cNvSpPr/>
          <p:nvPr/>
        </p:nvSpPr>
        <p:spPr>
          <a:xfrm>
            <a:off x="2199511" y="3414934"/>
            <a:ext cx="5126" cy="2921"/>
          </a:xfrm>
          <a:custGeom>
            <a:avLst/>
            <a:gdLst/>
            <a:ahLst/>
            <a:cxnLst/>
            <a:rect l="l" t="t" r="r" b="b"/>
            <a:pathLst>
              <a:path w="265" h="151" extrusionOk="0">
                <a:moveTo>
                  <a:pt x="114" y="1"/>
                </a:moveTo>
                <a:cubicBezTo>
                  <a:pt x="39" y="1"/>
                  <a:pt x="0" y="40"/>
                  <a:pt x="0" y="76"/>
                </a:cubicBezTo>
                <a:cubicBezTo>
                  <a:pt x="0" y="115"/>
                  <a:pt x="39" y="151"/>
                  <a:pt x="114" y="151"/>
                </a:cubicBezTo>
                <a:cubicBezTo>
                  <a:pt x="225" y="151"/>
                  <a:pt x="264" y="115"/>
                  <a:pt x="264" y="76"/>
                </a:cubicBezTo>
                <a:cubicBezTo>
                  <a:pt x="264" y="40"/>
                  <a:pt x="225" y="1"/>
                  <a:pt x="114" y="1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8"/>
          <p:cNvSpPr/>
          <p:nvPr/>
        </p:nvSpPr>
        <p:spPr>
          <a:xfrm>
            <a:off x="2197364" y="3425088"/>
            <a:ext cx="5822" cy="2921"/>
          </a:xfrm>
          <a:custGeom>
            <a:avLst/>
            <a:gdLst/>
            <a:ahLst/>
            <a:cxnLst/>
            <a:rect l="l" t="t" r="r" b="b"/>
            <a:pathLst>
              <a:path w="301" h="151" extrusionOk="0">
                <a:moveTo>
                  <a:pt x="150" y="0"/>
                </a:moveTo>
                <a:cubicBezTo>
                  <a:pt x="75" y="0"/>
                  <a:pt x="0" y="39"/>
                  <a:pt x="0" y="75"/>
                </a:cubicBezTo>
                <a:cubicBezTo>
                  <a:pt x="0" y="114"/>
                  <a:pt x="75" y="150"/>
                  <a:pt x="150" y="150"/>
                </a:cubicBezTo>
                <a:cubicBezTo>
                  <a:pt x="225" y="150"/>
                  <a:pt x="300" y="114"/>
                  <a:pt x="300" y="75"/>
                </a:cubicBezTo>
                <a:cubicBezTo>
                  <a:pt x="300" y="39"/>
                  <a:pt x="225" y="0"/>
                  <a:pt x="150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48"/>
          <p:cNvSpPr/>
          <p:nvPr/>
        </p:nvSpPr>
        <p:spPr>
          <a:xfrm>
            <a:off x="2271968" y="3419286"/>
            <a:ext cx="5822" cy="2921"/>
          </a:xfrm>
          <a:custGeom>
            <a:avLst/>
            <a:gdLst/>
            <a:ahLst/>
            <a:cxnLst/>
            <a:rect l="l" t="t" r="r" b="b"/>
            <a:pathLst>
              <a:path w="301" h="151" extrusionOk="0">
                <a:moveTo>
                  <a:pt x="150" y="1"/>
                </a:moveTo>
                <a:cubicBezTo>
                  <a:pt x="75" y="1"/>
                  <a:pt x="39" y="40"/>
                  <a:pt x="39" y="76"/>
                </a:cubicBezTo>
                <a:cubicBezTo>
                  <a:pt x="1" y="115"/>
                  <a:pt x="75" y="151"/>
                  <a:pt x="150" y="151"/>
                </a:cubicBezTo>
                <a:cubicBezTo>
                  <a:pt x="225" y="151"/>
                  <a:pt x="300" y="115"/>
                  <a:pt x="300" y="76"/>
                </a:cubicBezTo>
                <a:cubicBezTo>
                  <a:pt x="300" y="40"/>
                  <a:pt x="264" y="1"/>
                  <a:pt x="150" y="1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48"/>
          <p:cNvSpPr/>
          <p:nvPr/>
        </p:nvSpPr>
        <p:spPr>
          <a:xfrm>
            <a:off x="2284308" y="3416384"/>
            <a:ext cx="5822" cy="2921"/>
          </a:xfrm>
          <a:custGeom>
            <a:avLst/>
            <a:gdLst/>
            <a:ahLst/>
            <a:cxnLst/>
            <a:rect l="l" t="t" r="r" b="b"/>
            <a:pathLst>
              <a:path w="301" h="151" extrusionOk="0">
                <a:moveTo>
                  <a:pt x="151" y="1"/>
                </a:moveTo>
                <a:cubicBezTo>
                  <a:pt x="76" y="1"/>
                  <a:pt x="1" y="40"/>
                  <a:pt x="1" y="76"/>
                </a:cubicBezTo>
                <a:cubicBezTo>
                  <a:pt x="1" y="115"/>
                  <a:pt x="76" y="151"/>
                  <a:pt x="151" y="151"/>
                </a:cubicBezTo>
                <a:cubicBezTo>
                  <a:pt x="226" y="151"/>
                  <a:pt x="301" y="115"/>
                  <a:pt x="301" y="76"/>
                </a:cubicBezTo>
                <a:cubicBezTo>
                  <a:pt x="301" y="40"/>
                  <a:pt x="226" y="1"/>
                  <a:pt x="151" y="1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48"/>
          <p:cNvSpPr/>
          <p:nvPr/>
        </p:nvSpPr>
        <p:spPr>
          <a:xfrm>
            <a:off x="2282857" y="3427293"/>
            <a:ext cx="5068" cy="2166"/>
          </a:xfrm>
          <a:custGeom>
            <a:avLst/>
            <a:gdLst/>
            <a:ahLst/>
            <a:cxnLst/>
            <a:rect l="l" t="t" r="r" b="b"/>
            <a:pathLst>
              <a:path w="262" h="112" extrusionOk="0">
                <a:moveTo>
                  <a:pt x="151" y="0"/>
                </a:moveTo>
                <a:cubicBezTo>
                  <a:pt x="37" y="0"/>
                  <a:pt x="1" y="0"/>
                  <a:pt x="1" y="36"/>
                </a:cubicBezTo>
                <a:cubicBezTo>
                  <a:pt x="1" y="75"/>
                  <a:pt x="37" y="111"/>
                  <a:pt x="151" y="111"/>
                </a:cubicBezTo>
                <a:cubicBezTo>
                  <a:pt x="226" y="111"/>
                  <a:pt x="262" y="75"/>
                  <a:pt x="262" y="36"/>
                </a:cubicBezTo>
                <a:cubicBezTo>
                  <a:pt x="262" y="0"/>
                  <a:pt x="226" y="0"/>
                  <a:pt x="151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48"/>
          <p:cNvSpPr/>
          <p:nvPr/>
        </p:nvSpPr>
        <p:spPr>
          <a:xfrm>
            <a:off x="2184327" y="3251934"/>
            <a:ext cx="139827" cy="88337"/>
          </a:xfrm>
          <a:custGeom>
            <a:avLst/>
            <a:gdLst/>
            <a:ahLst/>
            <a:cxnLst/>
            <a:rect l="l" t="t" r="r" b="b"/>
            <a:pathLst>
              <a:path w="7229" h="4567" extrusionOk="0">
                <a:moveTo>
                  <a:pt x="5170" y="0"/>
                </a:moveTo>
                <a:cubicBezTo>
                  <a:pt x="4606" y="825"/>
                  <a:pt x="4007" y="1160"/>
                  <a:pt x="2772" y="1424"/>
                </a:cubicBezTo>
                <a:cubicBezTo>
                  <a:pt x="2248" y="1535"/>
                  <a:pt x="1349" y="1499"/>
                  <a:pt x="899" y="1834"/>
                </a:cubicBezTo>
                <a:cubicBezTo>
                  <a:pt x="674" y="1984"/>
                  <a:pt x="225" y="2548"/>
                  <a:pt x="300" y="2883"/>
                </a:cubicBezTo>
                <a:lnTo>
                  <a:pt x="225" y="3333"/>
                </a:lnTo>
                <a:cubicBezTo>
                  <a:pt x="0" y="3633"/>
                  <a:pt x="150" y="3633"/>
                  <a:pt x="261" y="4007"/>
                </a:cubicBezTo>
                <a:cubicBezTo>
                  <a:pt x="455" y="4421"/>
                  <a:pt x="1875" y="4566"/>
                  <a:pt x="3066" y="4566"/>
                </a:cubicBezTo>
                <a:cubicBezTo>
                  <a:pt x="3713" y="4566"/>
                  <a:pt x="4293" y="4523"/>
                  <a:pt x="4570" y="4457"/>
                </a:cubicBezTo>
                <a:cubicBezTo>
                  <a:pt x="5281" y="4271"/>
                  <a:pt x="6405" y="3857"/>
                  <a:pt x="6704" y="3108"/>
                </a:cubicBezTo>
                <a:cubicBezTo>
                  <a:pt x="6929" y="2548"/>
                  <a:pt x="7229" y="1649"/>
                  <a:pt x="7004" y="1049"/>
                </a:cubicBezTo>
                <a:lnTo>
                  <a:pt x="7004" y="1049"/>
                </a:lnTo>
                <a:cubicBezTo>
                  <a:pt x="6818" y="1274"/>
                  <a:pt x="6554" y="1724"/>
                  <a:pt x="6255" y="1760"/>
                </a:cubicBezTo>
                <a:cubicBezTo>
                  <a:pt x="6180" y="1010"/>
                  <a:pt x="5694" y="525"/>
                  <a:pt x="5170" y="0"/>
                </a:cubicBezTo>
                <a:close/>
              </a:path>
            </a:pathLst>
          </a:custGeom>
          <a:solidFill>
            <a:srgbClr val="C9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48"/>
          <p:cNvSpPr/>
          <p:nvPr/>
        </p:nvSpPr>
        <p:spPr>
          <a:xfrm>
            <a:off x="2229936" y="3671454"/>
            <a:ext cx="133347" cy="283155"/>
          </a:xfrm>
          <a:custGeom>
            <a:avLst/>
            <a:gdLst/>
            <a:ahLst/>
            <a:cxnLst/>
            <a:rect l="l" t="t" r="r" b="b"/>
            <a:pathLst>
              <a:path w="6894" h="14639" extrusionOk="0">
                <a:moveTo>
                  <a:pt x="1717" y="1"/>
                </a:moveTo>
                <a:cubicBezTo>
                  <a:pt x="1610" y="1"/>
                  <a:pt x="1501" y="4"/>
                  <a:pt x="1388" y="10"/>
                </a:cubicBezTo>
                <a:cubicBezTo>
                  <a:pt x="1" y="85"/>
                  <a:pt x="1574" y="4955"/>
                  <a:pt x="1274" y="6118"/>
                </a:cubicBezTo>
                <a:cubicBezTo>
                  <a:pt x="825" y="7728"/>
                  <a:pt x="939" y="9451"/>
                  <a:pt x="1349" y="11063"/>
                </a:cubicBezTo>
                <a:cubicBezTo>
                  <a:pt x="1574" y="11888"/>
                  <a:pt x="1874" y="12673"/>
                  <a:pt x="2362" y="13347"/>
                </a:cubicBezTo>
                <a:cubicBezTo>
                  <a:pt x="2887" y="14021"/>
                  <a:pt x="3636" y="14546"/>
                  <a:pt x="4496" y="14621"/>
                </a:cubicBezTo>
                <a:cubicBezTo>
                  <a:pt x="4582" y="14633"/>
                  <a:pt x="4668" y="14638"/>
                  <a:pt x="4754" y="14638"/>
                </a:cubicBezTo>
                <a:cubicBezTo>
                  <a:pt x="5501" y="14638"/>
                  <a:pt x="6258" y="14208"/>
                  <a:pt x="6594" y="13536"/>
                </a:cubicBezTo>
                <a:cubicBezTo>
                  <a:pt x="6894" y="12862"/>
                  <a:pt x="6708" y="12037"/>
                  <a:pt x="6444" y="11324"/>
                </a:cubicBezTo>
                <a:cubicBezTo>
                  <a:pt x="6145" y="10650"/>
                  <a:pt x="5734" y="10014"/>
                  <a:pt x="5545" y="9265"/>
                </a:cubicBezTo>
                <a:cubicBezTo>
                  <a:pt x="5209" y="8141"/>
                  <a:pt x="5695" y="7278"/>
                  <a:pt x="5770" y="6079"/>
                </a:cubicBezTo>
                <a:cubicBezTo>
                  <a:pt x="5881" y="4983"/>
                  <a:pt x="5989" y="1"/>
                  <a:pt x="1717" y="1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48"/>
          <p:cNvSpPr/>
          <p:nvPr/>
        </p:nvSpPr>
        <p:spPr>
          <a:xfrm>
            <a:off x="2121251" y="3674974"/>
            <a:ext cx="128299" cy="282304"/>
          </a:xfrm>
          <a:custGeom>
            <a:avLst/>
            <a:gdLst/>
            <a:ahLst/>
            <a:cxnLst/>
            <a:rect l="l" t="t" r="r" b="b"/>
            <a:pathLst>
              <a:path w="6633" h="14595" extrusionOk="0">
                <a:moveTo>
                  <a:pt x="5331" y="0"/>
                </a:moveTo>
                <a:cubicBezTo>
                  <a:pt x="5303" y="0"/>
                  <a:pt x="5275" y="3"/>
                  <a:pt x="5245" y="7"/>
                </a:cubicBezTo>
                <a:cubicBezTo>
                  <a:pt x="2248" y="532"/>
                  <a:pt x="1013" y="4803"/>
                  <a:pt x="1088" y="5962"/>
                </a:cubicBezTo>
                <a:cubicBezTo>
                  <a:pt x="1163" y="7125"/>
                  <a:pt x="1649" y="7985"/>
                  <a:pt x="1349" y="9148"/>
                </a:cubicBezTo>
                <a:cubicBezTo>
                  <a:pt x="1124" y="9859"/>
                  <a:pt x="714" y="10497"/>
                  <a:pt x="450" y="11207"/>
                </a:cubicBezTo>
                <a:cubicBezTo>
                  <a:pt x="150" y="11882"/>
                  <a:pt x="0" y="12706"/>
                  <a:pt x="300" y="13380"/>
                </a:cubicBezTo>
                <a:cubicBezTo>
                  <a:pt x="608" y="14096"/>
                  <a:pt x="1902" y="14594"/>
                  <a:pt x="2754" y="14594"/>
                </a:cubicBezTo>
                <a:cubicBezTo>
                  <a:pt x="2840" y="14594"/>
                  <a:pt x="2922" y="14589"/>
                  <a:pt x="2997" y="14579"/>
                </a:cubicBezTo>
                <a:cubicBezTo>
                  <a:pt x="3860" y="14504"/>
                  <a:pt x="4610" y="13979"/>
                  <a:pt x="5095" y="13305"/>
                </a:cubicBezTo>
                <a:cubicBezTo>
                  <a:pt x="5620" y="12631"/>
                  <a:pt x="5919" y="11846"/>
                  <a:pt x="6108" y="11021"/>
                </a:cubicBezTo>
                <a:cubicBezTo>
                  <a:pt x="6558" y="9409"/>
                  <a:pt x="6633" y="7686"/>
                  <a:pt x="6219" y="6076"/>
                </a:cubicBezTo>
                <a:cubicBezTo>
                  <a:pt x="5926" y="4938"/>
                  <a:pt x="6603" y="0"/>
                  <a:pt x="5331" y="0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48"/>
          <p:cNvSpPr/>
          <p:nvPr/>
        </p:nvSpPr>
        <p:spPr>
          <a:xfrm>
            <a:off x="2213998" y="3812790"/>
            <a:ext cx="83386" cy="119015"/>
          </a:xfrm>
          <a:custGeom>
            <a:avLst/>
            <a:gdLst/>
            <a:ahLst/>
            <a:cxnLst/>
            <a:rect l="l" t="t" r="r" b="b"/>
            <a:pathLst>
              <a:path w="4311" h="7004" extrusionOk="0">
                <a:moveTo>
                  <a:pt x="75" y="0"/>
                </a:moveTo>
                <a:lnTo>
                  <a:pt x="75" y="375"/>
                </a:lnTo>
                <a:lnTo>
                  <a:pt x="75" y="3932"/>
                </a:lnTo>
                <a:cubicBezTo>
                  <a:pt x="75" y="4346"/>
                  <a:pt x="1" y="4870"/>
                  <a:pt x="75" y="5281"/>
                </a:cubicBezTo>
                <a:cubicBezTo>
                  <a:pt x="291" y="6294"/>
                  <a:pt x="1407" y="7003"/>
                  <a:pt x="2381" y="7003"/>
                </a:cubicBezTo>
                <a:cubicBezTo>
                  <a:pt x="2597" y="7003"/>
                  <a:pt x="2807" y="6968"/>
                  <a:pt x="2998" y="6893"/>
                </a:cubicBezTo>
                <a:cubicBezTo>
                  <a:pt x="3522" y="6669"/>
                  <a:pt x="4121" y="6069"/>
                  <a:pt x="4235" y="5431"/>
                </a:cubicBezTo>
                <a:cubicBezTo>
                  <a:pt x="4310" y="4906"/>
                  <a:pt x="4160" y="0"/>
                  <a:pt x="4235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48"/>
          <p:cNvSpPr/>
          <p:nvPr/>
        </p:nvSpPr>
        <p:spPr>
          <a:xfrm>
            <a:off x="2295914" y="3858399"/>
            <a:ext cx="3617" cy="10929"/>
          </a:xfrm>
          <a:custGeom>
            <a:avLst/>
            <a:gdLst/>
            <a:ahLst/>
            <a:cxnLst/>
            <a:rect l="l" t="t" r="r" b="b"/>
            <a:pathLst>
              <a:path w="187" h="565" extrusionOk="0">
                <a:moveTo>
                  <a:pt x="0" y="1"/>
                </a:moveTo>
                <a:lnTo>
                  <a:pt x="0" y="564"/>
                </a:lnTo>
                <a:lnTo>
                  <a:pt x="186" y="564"/>
                </a:lnTo>
                <a:lnTo>
                  <a:pt x="186" y="1"/>
                </a:lnTo>
                <a:close/>
              </a:path>
            </a:pathLst>
          </a:custGeom>
          <a:solidFill>
            <a:srgbClr val="0619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48"/>
          <p:cNvSpPr/>
          <p:nvPr/>
        </p:nvSpPr>
        <p:spPr>
          <a:xfrm>
            <a:off x="2208950" y="3858399"/>
            <a:ext cx="6518" cy="18163"/>
          </a:xfrm>
          <a:custGeom>
            <a:avLst/>
            <a:gdLst/>
            <a:ahLst/>
            <a:cxnLst/>
            <a:rect l="l" t="t" r="r" b="b"/>
            <a:pathLst>
              <a:path w="337" h="939" extrusionOk="0">
                <a:moveTo>
                  <a:pt x="1" y="1"/>
                </a:moveTo>
                <a:cubicBezTo>
                  <a:pt x="76" y="340"/>
                  <a:pt x="226" y="675"/>
                  <a:pt x="336" y="939"/>
                </a:cubicBezTo>
                <a:lnTo>
                  <a:pt x="336" y="376"/>
                </a:lnTo>
                <a:cubicBezTo>
                  <a:pt x="226" y="265"/>
                  <a:pt x="151" y="151"/>
                  <a:pt x="37" y="1"/>
                </a:cubicBezTo>
                <a:close/>
              </a:path>
            </a:pathLst>
          </a:custGeom>
          <a:solidFill>
            <a:srgbClr val="06192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48"/>
          <p:cNvSpPr/>
          <p:nvPr/>
        </p:nvSpPr>
        <p:spPr>
          <a:xfrm>
            <a:off x="2215449" y="3859850"/>
            <a:ext cx="80484" cy="51509"/>
          </a:xfrm>
          <a:custGeom>
            <a:avLst/>
            <a:gdLst/>
            <a:ahLst/>
            <a:cxnLst/>
            <a:rect l="l" t="t" r="r" b="b"/>
            <a:pathLst>
              <a:path w="4161" h="2663" extrusionOk="0">
                <a:moveTo>
                  <a:pt x="4160" y="1"/>
                </a:moveTo>
                <a:cubicBezTo>
                  <a:pt x="4121" y="76"/>
                  <a:pt x="4046" y="151"/>
                  <a:pt x="3971" y="226"/>
                </a:cubicBezTo>
                <a:cubicBezTo>
                  <a:pt x="3447" y="864"/>
                  <a:pt x="2773" y="1275"/>
                  <a:pt x="1948" y="1275"/>
                </a:cubicBezTo>
                <a:lnTo>
                  <a:pt x="1913" y="1275"/>
                </a:lnTo>
                <a:cubicBezTo>
                  <a:pt x="1424" y="1275"/>
                  <a:pt x="939" y="1125"/>
                  <a:pt x="525" y="825"/>
                </a:cubicBezTo>
                <a:cubicBezTo>
                  <a:pt x="339" y="675"/>
                  <a:pt x="150" y="489"/>
                  <a:pt x="0" y="301"/>
                </a:cubicBezTo>
                <a:lnTo>
                  <a:pt x="0" y="864"/>
                </a:lnTo>
                <a:cubicBezTo>
                  <a:pt x="489" y="1913"/>
                  <a:pt x="1163" y="2662"/>
                  <a:pt x="2023" y="2662"/>
                </a:cubicBezTo>
                <a:cubicBezTo>
                  <a:pt x="2961" y="2662"/>
                  <a:pt x="3711" y="1724"/>
                  <a:pt x="4160" y="489"/>
                </a:cubicBezTo>
                <a:lnTo>
                  <a:pt x="4160" y="1"/>
                </a:lnTo>
                <a:close/>
              </a:path>
            </a:pathLst>
          </a:custGeom>
          <a:solidFill>
            <a:srgbClr val="DF9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48"/>
          <p:cNvSpPr/>
          <p:nvPr/>
        </p:nvSpPr>
        <p:spPr>
          <a:xfrm>
            <a:off x="2187209" y="3696851"/>
            <a:ext cx="131916" cy="187661"/>
          </a:xfrm>
          <a:custGeom>
            <a:avLst/>
            <a:gdLst/>
            <a:ahLst/>
            <a:cxnLst/>
            <a:rect l="l" t="t" r="r" b="b"/>
            <a:pathLst>
              <a:path w="6820" h="9702" extrusionOk="0">
                <a:moveTo>
                  <a:pt x="3408" y="0"/>
                </a:moveTo>
                <a:cubicBezTo>
                  <a:pt x="1236" y="0"/>
                  <a:pt x="1" y="1948"/>
                  <a:pt x="1" y="4346"/>
                </a:cubicBezTo>
                <a:cubicBezTo>
                  <a:pt x="1" y="6779"/>
                  <a:pt x="1236" y="9702"/>
                  <a:pt x="3408" y="9702"/>
                </a:cubicBezTo>
                <a:cubicBezTo>
                  <a:pt x="5581" y="9702"/>
                  <a:pt x="6819" y="6779"/>
                  <a:pt x="6819" y="4346"/>
                </a:cubicBezTo>
                <a:cubicBezTo>
                  <a:pt x="6819" y="1948"/>
                  <a:pt x="5581" y="0"/>
                  <a:pt x="3408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8"/>
          <p:cNvSpPr/>
          <p:nvPr/>
        </p:nvSpPr>
        <p:spPr>
          <a:xfrm>
            <a:off x="2187905" y="3735381"/>
            <a:ext cx="129014" cy="149131"/>
          </a:xfrm>
          <a:custGeom>
            <a:avLst/>
            <a:gdLst/>
            <a:ahLst/>
            <a:cxnLst/>
            <a:rect l="l" t="t" r="r" b="b"/>
            <a:pathLst>
              <a:path w="6670" h="7710" extrusionOk="0">
                <a:moveTo>
                  <a:pt x="5422" y="0"/>
                </a:moveTo>
                <a:cubicBezTo>
                  <a:pt x="5324" y="0"/>
                  <a:pt x="5226" y="22"/>
                  <a:pt x="5135" y="67"/>
                </a:cubicBezTo>
                <a:cubicBezTo>
                  <a:pt x="4453" y="437"/>
                  <a:pt x="2954" y="1021"/>
                  <a:pt x="1599" y="1021"/>
                </a:cubicBezTo>
                <a:cubicBezTo>
                  <a:pt x="1166" y="1021"/>
                  <a:pt x="748" y="962"/>
                  <a:pt x="376" y="816"/>
                </a:cubicBezTo>
                <a:cubicBezTo>
                  <a:pt x="376" y="966"/>
                  <a:pt x="76" y="2429"/>
                  <a:pt x="76" y="2579"/>
                </a:cubicBezTo>
                <a:cubicBezTo>
                  <a:pt x="1" y="4826"/>
                  <a:pt x="1275" y="7710"/>
                  <a:pt x="3337" y="7710"/>
                </a:cubicBezTo>
                <a:cubicBezTo>
                  <a:pt x="5321" y="7710"/>
                  <a:pt x="6669" y="5276"/>
                  <a:pt x="6669" y="3064"/>
                </a:cubicBezTo>
                <a:cubicBezTo>
                  <a:pt x="6669" y="2839"/>
                  <a:pt x="6633" y="2390"/>
                  <a:pt x="6633" y="2204"/>
                </a:cubicBezTo>
                <a:cubicBezTo>
                  <a:pt x="6558" y="1305"/>
                  <a:pt x="6295" y="706"/>
                  <a:pt x="5995" y="292"/>
                </a:cubicBezTo>
                <a:cubicBezTo>
                  <a:pt x="5866" y="111"/>
                  <a:pt x="5645" y="0"/>
                  <a:pt x="5422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8"/>
          <p:cNvSpPr/>
          <p:nvPr/>
        </p:nvSpPr>
        <p:spPr>
          <a:xfrm>
            <a:off x="2241542" y="3818573"/>
            <a:ext cx="23192" cy="7969"/>
          </a:xfrm>
          <a:custGeom>
            <a:avLst/>
            <a:gdLst/>
            <a:ahLst/>
            <a:cxnLst/>
            <a:rect l="l" t="t" r="r" b="b"/>
            <a:pathLst>
              <a:path w="1199" h="412" extrusionOk="0">
                <a:moveTo>
                  <a:pt x="114" y="1"/>
                </a:moveTo>
                <a:cubicBezTo>
                  <a:pt x="39" y="1"/>
                  <a:pt x="0" y="76"/>
                  <a:pt x="39" y="112"/>
                </a:cubicBezTo>
                <a:cubicBezTo>
                  <a:pt x="150" y="226"/>
                  <a:pt x="264" y="337"/>
                  <a:pt x="414" y="376"/>
                </a:cubicBezTo>
                <a:cubicBezTo>
                  <a:pt x="489" y="412"/>
                  <a:pt x="525" y="412"/>
                  <a:pt x="599" y="412"/>
                </a:cubicBezTo>
                <a:cubicBezTo>
                  <a:pt x="638" y="412"/>
                  <a:pt x="713" y="412"/>
                  <a:pt x="749" y="376"/>
                </a:cubicBezTo>
                <a:cubicBezTo>
                  <a:pt x="899" y="337"/>
                  <a:pt x="1049" y="226"/>
                  <a:pt x="1163" y="112"/>
                </a:cubicBezTo>
                <a:cubicBezTo>
                  <a:pt x="1199" y="76"/>
                  <a:pt x="1124" y="1"/>
                  <a:pt x="1088" y="1"/>
                </a:cubicBezTo>
                <a:cubicBezTo>
                  <a:pt x="938" y="76"/>
                  <a:pt x="788" y="112"/>
                  <a:pt x="599" y="112"/>
                </a:cubicBezTo>
                <a:cubicBezTo>
                  <a:pt x="375" y="112"/>
                  <a:pt x="225" y="76"/>
                  <a:pt x="114" y="1"/>
                </a:cubicBezTo>
                <a:close/>
              </a:path>
            </a:pathLst>
          </a:custGeom>
          <a:solidFill>
            <a:srgbClr val="F79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8"/>
          <p:cNvSpPr/>
          <p:nvPr/>
        </p:nvSpPr>
        <p:spPr>
          <a:xfrm>
            <a:off x="2207499" y="3755516"/>
            <a:ext cx="32611" cy="11915"/>
          </a:xfrm>
          <a:custGeom>
            <a:avLst/>
            <a:gdLst/>
            <a:ahLst/>
            <a:cxnLst/>
            <a:rect l="l" t="t" r="r" b="b"/>
            <a:pathLst>
              <a:path w="1686" h="616" extrusionOk="0">
                <a:moveTo>
                  <a:pt x="825" y="0"/>
                </a:moveTo>
                <a:cubicBezTo>
                  <a:pt x="636" y="0"/>
                  <a:pt x="450" y="75"/>
                  <a:pt x="337" y="150"/>
                </a:cubicBezTo>
                <a:cubicBezTo>
                  <a:pt x="187" y="225"/>
                  <a:pt x="76" y="375"/>
                  <a:pt x="1" y="525"/>
                </a:cubicBezTo>
                <a:lnTo>
                  <a:pt x="1" y="564"/>
                </a:lnTo>
                <a:cubicBezTo>
                  <a:pt x="1" y="589"/>
                  <a:pt x="19" y="616"/>
                  <a:pt x="43" y="616"/>
                </a:cubicBezTo>
                <a:cubicBezTo>
                  <a:pt x="53" y="616"/>
                  <a:pt x="64" y="611"/>
                  <a:pt x="76" y="600"/>
                </a:cubicBezTo>
                <a:cubicBezTo>
                  <a:pt x="226" y="564"/>
                  <a:pt x="337" y="489"/>
                  <a:pt x="450" y="450"/>
                </a:cubicBezTo>
                <a:cubicBezTo>
                  <a:pt x="600" y="414"/>
                  <a:pt x="711" y="414"/>
                  <a:pt x="825" y="414"/>
                </a:cubicBezTo>
                <a:cubicBezTo>
                  <a:pt x="936" y="414"/>
                  <a:pt x="1086" y="414"/>
                  <a:pt x="1200" y="450"/>
                </a:cubicBezTo>
                <a:cubicBezTo>
                  <a:pt x="1350" y="450"/>
                  <a:pt x="1460" y="525"/>
                  <a:pt x="1610" y="564"/>
                </a:cubicBezTo>
                <a:lnTo>
                  <a:pt x="1649" y="564"/>
                </a:lnTo>
                <a:cubicBezTo>
                  <a:pt x="1685" y="525"/>
                  <a:pt x="1685" y="489"/>
                  <a:pt x="1685" y="450"/>
                </a:cubicBezTo>
                <a:cubicBezTo>
                  <a:pt x="1574" y="300"/>
                  <a:pt x="1460" y="189"/>
                  <a:pt x="1311" y="114"/>
                </a:cubicBezTo>
                <a:cubicBezTo>
                  <a:pt x="1161" y="39"/>
                  <a:pt x="975" y="0"/>
                  <a:pt x="825" y="0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8"/>
          <p:cNvSpPr/>
          <p:nvPr/>
        </p:nvSpPr>
        <p:spPr>
          <a:xfrm>
            <a:off x="2265469" y="3755516"/>
            <a:ext cx="33366" cy="11915"/>
          </a:xfrm>
          <a:custGeom>
            <a:avLst/>
            <a:gdLst/>
            <a:ahLst/>
            <a:cxnLst/>
            <a:rect l="l" t="t" r="r" b="b"/>
            <a:pathLst>
              <a:path w="1725" h="616" extrusionOk="0">
                <a:moveTo>
                  <a:pt x="900" y="0"/>
                </a:moveTo>
                <a:cubicBezTo>
                  <a:pt x="711" y="0"/>
                  <a:pt x="561" y="39"/>
                  <a:pt x="411" y="114"/>
                </a:cubicBezTo>
                <a:cubicBezTo>
                  <a:pt x="262" y="189"/>
                  <a:pt x="112" y="300"/>
                  <a:pt x="37" y="450"/>
                </a:cubicBezTo>
                <a:cubicBezTo>
                  <a:pt x="1" y="489"/>
                  <a:pt x="1" y="525"/>
                  <a:pt x="37" y="564"/>
                </a:cubicBezTo>
                <a:lnTo>
                  <a:pt x="112" y="564"/>
                </a:lnTo>
                <a:cubicBezTo>
                  <a:pt x="226" y="525"/>
                  <a:pt x="375" y="450"/>
                  <a:pt x="486" y="450"/>
                </a:cubicBezTo>
                <a:cubicBezTo>
                  <a:pt x="636" y="414"/>
                  <a:pt x="750" y="414"/>
                  <a:pt x="861" y="414"/>
                </a:cubicBezTo>
                <a:cubicBezTo>
                  <a:pt x="1011" y="414"/>
                  <a:pt x="1125" y="414"/>
                  <a:pt x="1236" y="450"/>
                </a:cubicBezTo>
                <a:cubicBezTo>
                  <a:pt x="1349" y="489"/>
                  <a:pt x="1499" y="564"/>
                  <a:pt x="1610" y="600"/>
                </a:cubicBezTo>
                <a:cubicBezTo>
                  <a:pt x="1622" y="611"/>
                  <a:pt x="1633" y="616"/>
                  <a:pt x="1644" y="616"/>
                </a:cubicBezTo>
                <a:cubicBezTo>
                  <a:pt x="1671" y="616"/>
                  <a:pt x="1697" y="589"/>
                  <a:pt x="1724" y="564"/>
                </a:cubicBezTo>
                <a:lnTo>
                  <a:pt x="1724" y="525"/>
                </a:lnTo>
                <a:cubicBezTo>
                  <a:pt x="1649" y="375"/>
                  <a:pt x="1535" y="225"/>
                  <a:pt x="1385" y="150"/>
                </a:cubicBezTo>
                <a:cubicBezTo>
                  <a:pt x="1236" y="75"/>
                  <a:pt x="1050" y="0"/>
                  <a:pt x="900" y="0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8"/>
          <p:cNvSpPr/>
          <p:nvPr/>
        </p:nvSpPr>
        <p:spPr>
          <a:xfrm>
            <a:off x="2227789" y="3840314"/>
            <a:ext cx="50755" cy="16654"/>
          </a:xfrm>
          <a:custGeom>
            <a:avLst/>
            <a:gdLst/>
            <a:ahLst/>
            <a:cxnLst/>
            <a:rect l="l" t="t" r="r" b="b"/>
            <a:pathLst>
              <a:path w="2624" h="861" extrusionOk="0">
                <a:moveTo>
                  <a:pt x="226" y="1"/>
                </a:moveTo>
                <a:cubicBezTo>
                  <a:pt x="112" y="1"/>
                  <a:pt x="1" y="187"/>
                  <a:pt x="112" y="301"/>
                </a:cubicBezTo>
                <a:cubicBezTo>
                  <a:pt x="336" y="636"/>
                  <a:pt x="786" y="861"/>
                  <a:pt x="1310" y="861"/>
                </a:cubicBezTo>
                <a:cubicBezTo>
                  <a:pt x="1835" y="861"/>
                  <a:pt x="2285" y="636"/>
                  <a:pt x="2509" y="301"/>
                </a:cubicBezTo>
                <a:cubicBezTo>
                  <a:pt x="2623" y="187"/>
                  <a:pt x="2548" y="1"/>
                  <a:pt x="2398" y="1"/>
                </a:cubicBezTo>
                <a:cubicBezTo>
                  <a:pt x="2042" y="56"/>
                  <a:pt x="1676" y="84"/>
                  <a:pt x="1311" y="84"/>
                </a:cubicBezTo>
                <a:cubicBezTo>
                  <a:pt x="946" y="84"/>
                  <a:pt x="581" y="56"/>
                  <a:pt x="2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48"/>
          <p:cNvSpPr/>
          <p:nvPr/>
        </p:nvSpPr>
        <p:spPr>
          <a:xfrm>
            <a:off x="2161135" y="3662382"/>
            <a:ext cx="140581" cy="141490"/>
          </a:xfrm>
          <a:custGeom>
            <a:avLst/>
            <a:gdLst/>
            <a:ahLst/>
            <a:cxnLst/>
            <a:rect l="l" t="t" r="r" b="b"/>
            <a:pathLst>
              <a:path w="7268" h="7315" extrusionOk="0">
                <a:moveTo>
                  <a:pt x="4370" y="0"/>
                </a:moveTo>
                <a:cubicBezTo>
                  <a:pt x="3039" y="0"/>
                  <a:pt x="1732" y="696"/>
                  <a:pt x="1049" y="1857"/>
                </a:cubicBezTo>
                <a:cubicBezTo>
                  <a:pt x="450" y="2942"/>
                  <a:pt x="0" y="5190"/>
                  <a:pt x="561" y="6389"/>
                </a:cubicBezTo>
                <a:cubicBezTo>
                  <a:pt x="628" y="6592"/>
                  <a:pt x="1033" y="7315"/>
                  <a:pt x="1387" y="7315"/>
                </a:cubicBezTo>
                <a:cubicBezTo>
                  <a:pt x="1425" y="7315"/>
                  <a:pt x="1462" y="7306"/>
                  <a:pt x="1499" y="7288"/>
                </a:cubicBezTo>
                <a:cubicBezTo>
                  <a:pt x="1798" y="7138"/>
                  <a:pt x="1760" y="5004"/>
                  <a:pt x="1798" y="4216"/>
                </a:cubicBezTo>
                <a:cubicBezTo>
                  <a:pt x="2033" y="4275"/>
                  <a:pt x="2527" y="4341"/>
                  <a:pt x="3127" y="4341"/>
                </a:cubicBezTo>
                <a:cubicBezTo>
                  <a:pt x="4448" y="4341"/>
                  <a:pt x="6283" y="4022"/>
                  <a:pt x="7004" y="2606"/>
                </a:cubicBezTo>
                <a:cubicBezTo>
                  <a:pt x="7268" y="2082"/>
                  <a:pt x="6669" y="209"/>
                  <a:pt x="4756" y="20"/>
                </a:cubicBezTo>
                <a:cubicBezTo>
                  <a:pt x="4628" y="7"/>
                  <a:pt x="4499" y="0"/>
                  <a:pt x="4370" y="0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48"/>
          <p:cNvSpPr/>
          <p:nvPr/>
        </p:nvSpPr>
        <p:spPr>
          <a:xfrm>
            <a:off x="2203863" y="3806987"/>
            <a:ext cx="22495" cy="16654"/>
          </a:xfrm>
          <a:custGeom>
            <a:avLst/>
            <a:gdLst/>
            <a:ahLst/>
            <a:cxnLst/>
            <a:rect l="l" t="t" r="r" b="b"/>
            <a:pathLst>
              <a:path w="1163" h="861" extrusionOk="0">
                <a:moveTo>
                  <a:pt x="563" y="1"/>
                </a:moveTo>
                <a:cubicBezTo>
                  <a:pt x="264" y="1"/>
                  <a:pt x="0" y="186"/>
                  <a:pt x="0" y="450"/>
                </a:cubicBezTo>
                <a:cubicBezTo>
                  <a:pt x="0" y="675"/>
                  <a:pt x="264" y="861"/>
                  <a:pt x="563" y="861"/>
                </a:cubicBezTo>
                <a:cubicBezTo>
                  <a:pt x="899" y="861"/>
                  <a:pt x="1163" y="675"/>
                  <a:pt x="1163" y="450"/>
                </a:cubicBezTo>
                <a:cubicBezTo>
                  <a:pt x="1163" y="186"/>
                  <a:pt x="899" y="1"/>
                  <a:pt x="563" y="1"/>
                </a:cubicBezTo>
                <a:close/>
              </a:path>
            </a:pathLst>
          </a:custGeom>
          <a:solidFill>
            <a:srgbClr val="F79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8"/>
          <p:cNvSpPr/>
          <p:nvPr/>
        </p:nvSpPr>
        <p:spPr>
          <a:xfrm>
            <a:off x="2278525" y="3806987"/>
            <a:ext cx="22457" cy="16654"/>
          </a:xfrm>
          <a:custGeom>
            <a:avLst/>
            <a:gdLst/>
            <a:ahLst/>
            <a:cxnLst/>
            <a:rect l="l" t="t" r="r" b="b"/>
            <a:pathLst>
              <a:path w="1161" h="861" extrusionOk="0">
                <a:moveTo>
                  <a:pt x="600" y="1"/>
                </a:moveTo>
                <a:cubicBezTo>
                  <a:pt x="261" y="1"/>
                  <a:pt x="0" y="186"/>
                  <a:pt x="0" y="450"/>
                </a:cubicBezTo>
                <a:cubicBezTo>
                  <a:pt x="0" y="675"/>
                  <a:pt x="261" y="861"/>
                  <a:pt x="600" y="861"/>
                </a:cubicBezTo>
                <a:cubicBezTo>
                  <a:pt x="899" y="861"/>
                  <a:pt x="1160" y="675"/>
                  <a:pt x="1160" y="450"/>
                </a:cubicBezTo>
                <a:cubicBezTo>
                  <a:pt x="1160" y="186"/>
                  <a:pt x="899" y="1"/>
                  <a:pt x="600" y="1"/>
                </a:cubicBezTo>
                <a:close/>
              </a:path>
            </a:pathLst>
          </a:custGeom>
          <a:solidFill>
            <a:srgbClr val="F79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8"/>
          <p:cNvSpPr/>
          <p:nvPr/>
        </p:nvSpPr>
        <p:spPr>
          <a:xfrm>
            <a:off x="2177770" y="3771455"/>
            <a:ext cx="19613" cy="34101"/>
          </a:xfrm>
          <a:custGeom>
            <a:avLst/>
            <a:gdLst/>
            <a:ahLst/>
            <a:cxnLst/>
            <a:rect l="l" t="t" r="r" b="b"/>
            <a:pathLst>
              <a:path w="1014" h="1763" extrusionOk="0">
                <a:moveTo>
                  <a:pt x="489" y="0"/>
                </a:moveTo>
                <a:cubicBezTo>
                  <a:pt x="189" y="0"/>
                  <a:pt x="0" y="414"/>
                  <a:pt x="39" y="900"/>
                </a:cubicBezTo>
                <a:cubicBezTo>
                  <a:pt x="39" y="1388"/>
                  <a:pt x="300" y="1763"/>
                  <a:pt x="564" y="1763"/>
                </a:cubicBezTo>
                <a:cubicBezTo>
                  <a:pt x="825" y="1724"/>
                  <a:pt x="1013" y="1349"/>
                  <a:pt x="1013" y="864"/>
                </a:cubicBezTo>
                <a:cubicBezTo>
                  <a:pt x="974" y="375"/>
                  <a:pt x="750" y="0"/>
                  <a:pt x="489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8"/>
          <p:cNvSpPr/>
          <p:nvPr/>
        </p:nvSpPr>
        <p:spPr>
          <a:xfrm>
            <a:off x="2184327" y="3780139"/>
            <a:ext cx="5803" cy="17428"/>
          </a:xfrm>
          <a:custGeom>
            <a:avLst/>
            <a:gdLst/>
            <a:ahLst/>
            <a:cxnLst/>
            <a:rect l="l" t="t" r="r" b="b"/>
            <a:pathLst>
              <a:path w="300" h="901" extrusionOk="0">
                <a:moveTo>
                  <a:pt x="261" y="1"/>
                </a:moveTo>
                <a:cubicBezTo>
                  <a:pt x="111" y="1"/>
                  <a:pt x="0" y="190"/>
                  <a:pt x="0" y="451"/>
                </a:cubicBezTo>
                <a:cubicBezTo>
                  <a:pt x="36" y="714"/>
                  <a:pt x="150" y="900"/>
                  <a:pt x="300" y="900"/>
                </a:cubicBezTo>
                <a:cubicBezTo>
                  <a:pt x="261" y="600"/>
                  <a:pt x="261" y="301"/>
                  <a:pt x="300" y="1"/>
                </a:cubicBezTo>
                <a:close/>
              </a:path>
            </a:pathLst>
          </a:custGeom>
          <a:solidFill>
            <a:srgbClr val="F79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48"/>
          <p:cNvSpPr/>
          <p:nvPr/>
        </p:nvSpPr>
        <p:spPr>
          <a:xfrm>
            <a:off x="2307500" y="3771455"/>
            <a:ext cx="20310" cy="34101"/>
          </a:xfrm>
          <a:custGeom>
            <a:avLst/>
            <a:gdLst/>
            <a:ahLst/>
            <a:cxnLst/>
            <a:rect l="l" t="t" r="r" b="b"/>
            <a:pathLst>
              <a:path w="1050" h="1763" extrusionOk="0">
                <a:moveTo>
                  <a:pt x="486" y="0"/>
                </a:moveTo>
                <a:cubicBezTo>
                  <a:pt x="225" y="0"/>
                  <a:pt x="1" y="414"/>
                  <a:pt x="37" y="900"/>
                </a:cubicBezTo>
                <a:cubicBezTo>
                  <a:pt x="76" y="1388"/>
                  <a:pt x="300" y="1763"/>
                  <a:pt x="561" y="1763"/>
                </a:cubicBezTo>
                <a:cubicBezTo>
                  <a:pt x="861" y="1724"/>
                  <a:pt x="1050" y="1349"/>
                  <a:pt x="1011" y="864"/>
                </a:cubicBezTo>
                <a:cubicBezTo>
                  <a:pt x="1011" y="375"/>
                  <a:pt x="750" y="0"/>
                  <a:pt x="486" y="0"/>
                </a:cubicBezTo>
                <a:close/>
              </a:path>
            </a:pathLst>
          </a:custGeom>
          <a:solidFill>
            <a:srgbClr val="F7A6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48"/>
          <p:cNvSpPr/>
          <p:nvPr/>
        </p:nvSpPr>
        <p:spPr>
          <a:xfrm>
            <a:off x="2314753" y="3780139"/>
            <a:ext cx="7253" cy="17428"/>
          </a:xfrm>
          <a:custGeom>
            <a:avLst/>
            <a:gdLst/>
            <a:ahLst/>
            <a:cxnLst/>
            <a:rect l="l" t="t" r="r" b="b"/>
            <a:pathLst>
              <a:path w="375" h="901" extrusionOk="0">
                <a:moveTo>
                  <a:pt x="36" y="1"/>
                </a:moveTo>
                <a:cubicBezTo>
                  <a:pt x="36" y="1"/>
                  <a:pt x="0" y="1"/>
                  <a:pt x="0" y="40"/>
                </a:cubicBezTo>
                <a:cubicBezTo>
                  <a:pt x="75" y="340"/>
                  <a:pt x="111" y="600"/>
                  <a:pt x="150" y="900"/>
                </a:cubicBezTo>
                <a:cubicBezTo>
                  <a:pt x="300" y="900"/>
                  <a:pt x="375" y="675"/>
                  <a:pt x="336" y="451"/>
                </a:cubicBezTo>
                <a:cubicBezTo>
                  <a:pt x="336" y="190"/>
                  <a:pt x="186" y="1"/>
                  <a:pt x="36" y="1"/>
                </a:cubicBezTo>
                <a:close/>
              </a:path>
            </a:pathLst>
          </a:custGeom>
          <a:solidFill>
            <a:srgbClr val="F79E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48"/>
          <p:cNvSpPr/>
          <p:nvPr/>
        </p:nvSpPr>
        <p:spPr>
          <a:xfrm>
            <a:off x="2218350" y="3778012"/>
            <a:ext cx="10155" cy="14507"/>
          </a:xfrm>
          <a:custGeom>
            <a:avLst/>
            <a:gdLst/>
            <a:ahLst/>
            <a:cxnLst/>
            <a:rect l="l" t="t" r="r" b="b"/>
            <a:pathLst>
              <a:path w="525" h="750" extrusionOk="0">
                <a:moveTo>
                  <a:pt x="264" y="0"/>
                </a:moveTo>
                <a:cubicBezTo>
                  <a:pt x="150" y="0"/>
                  <a:pt x="0" y="186"/>
                  <a:pt x="0" y="375"/>
                </a:cubicBezTo>
                <a:cubicBezTo>
                  <a:pt x="0" y="599"/>
                  <a:pt x="150" y="749"/>
                  <a:pt x="264" y="749"/>
                </a:cubicBezTo>
                <a:cubicBezTo>
                  <a:pt x="414" y="749"/>
                  <a:pt x="525" y="599"/>
                  <a:pt x="525" y="375"/>
                </a:cubicBezTo>
                <a:cubicBezTo>
                  <a:pt x="525" y="186"/>
                  <a:pt x="414" y="0"/>
                  <a:pt x="264" y="0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48"/>
          <p:cNvSpPr/>
          <p:nvPr/>
        </p:nvSpPr>
        <p:spPr>
          <a:xfrm>
            <a:off x="2226339" y="3777257"/>
            <a:ext cx="5822" cy="5803"/>
          </a:xfrm>
          <a:custGeom>
            <a:avLst/>
            <a:gdLst/>
            <a:ahLst/>
            <a:cxnLst/>
            <a:rect l="l" t="t" r="r" b="b"/>
            <a:pathLst>
              <a:path w="301" h="300" extrusionOk="0">
                <a:moveTo>
                  <a:pt x="151" y="0"/>
                </a:moveTo>
                <a:cubicBezTo>
                  <a:pt x="76" y="0"/>
                  <a:pt x="1" y="75"/>
                  <a:pt x="1" y="150"/>
                </a:cubicBezTo>
                <a:cubicBezTo>
                  <a:pt x="1" y="225"/>
                  <a:pt x="76" y="300"/>
                  <a:pt x="151" y="300"/>
                </a:cubicBezTo>
                <a:cubicBezTo>
                  <a:pt x="226" y="300"/>
                  <a:pt x="301" y="225"/>
                  <a:pt x="301" y="150"/>
                </a:cubicBezTo>
                <a:cubicBezTo>
                  <a:pt x="301" y="75"/>
                  <a:pt x="226" y="0"/>
                  <a:pt x="1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48"/>
          <p:cNvSpPr/>
          <p:nvPr/>
        </p:nvSpPr>
        <p:spPr>
          <a:xfrm>
            <a:off x="2276320" y="3778012"/>
            <a:ext cx="10155" cy="14507"/>
          </a:xfrm>
          <a:custGeom>
            <a:avLst/>
            <a:gdLst/>
            <a:ahLst/>
            <a:cxnLst/>
            <a:rect l="l" t="t" r="r" b="b"/>
            <a:pathLst>
              <a:path w="525" h="750" extrusionOk="0">
                <a:moveTo>
                  <a:pt x="264" y="0"/>
                </a:moveTo>
                <a:cubicBezTo>
                  <a:pt x="114" y="0"/>
                  <a:pt x="0" y="186"/>
                  <a:pt x="0" y="375"/>
                </a:cubicBezTo>
                <a:cubicBezTo>
                  <a:pt x="0" y="599"/>
                  <a:pt x="114" y="749"/>
                  <a:pt x="264" y="749"/>
                </a:cubicBezTo>
                <a:cubicBezTo>
                  <a:pt x="414" y="749"/>
                  <a:pt x="525" y="599"/>
                  <a:pt x="525" y="375"/>
                </a:cubicBezTo>
                <a:cubicBezTo>
                  <a:pt x="525" y="186"/>
                  <a:pt x="414" y="0"/>
                  <a:pt x="264" y="0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48"/>
          <p:cNvSpPr/>
          <p:nvPr/>
        </p:nvSpPr>
        <p:spPr>
          <a:xfrm>
            <a:off x="2283554" y="3777257"/>
            <a:ext cx="6576" cy="5803"/>
          </a:xfrm>
          <a:custGeom>
            <a:avLst/>
            <a:gdLst/>
            <a:ahLst/>
            <a:cxnLst/>
            <a:rect l="l" t="t" r="r" b="b"/>
            <a:pathLst>
              <a:path w="340" h="300" extrusionOk="0">
                <a:moveTo>
                  <a:pt x="151" y="0"/>
                </a:moveTo>
                <a:cubicBezTo>
                  <a:pt x="76" y="0"/>
                  <a:pt x="1" y="75"/>
                  <a:pt x="1" y="150"/>
                </a:cubicBezTo>
                <a:cubicBezTo>
                  <a:pt x="1" y="225"/>
                  <a:pt x="76" y="300"/>
                  <a:pt x="151" y="300"/>
                </a:cubicBezTo>
                <a:cubicBezTo>
                  <a:pt x="265" y="300"/>
                  <a:pt x="340" y="225"/>
                  <a:pt x="340" y="150"/>
                </a:cubicBezTo>
                <a:cubicBezTo>
                  <a:pt x="340" y="75"/>
                  <a:pt x="265" y="0"/>
                  <a:pt x="1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48"/>
          <p:cNvSpPr/>
          <p:nvPr/>
        </p:nvSpPr>
        <p:spPr>
          <a:xfrm>
            <a:off x="2191561" y="3769308"/>
            <a:ext cx="124662" cy="42437"/>
          </a:xfrm>
          <a:custGeom>
            <a:avLst/>
            <a:gdLst/>
            <a:ahLst/>
            <a:cxnLst/>
            <a:rect l="l" t="t" r="r" b="b"/>
            <a:pathLst>
              <a:path w="6445" h="2194" extrusionOk="0">
                <a:moveTo>
                  <a:pt x="1245" y="170"/>
                </a:moveTo>
                <a:cubicBezTo>
                  <a:pt x="1345" y="170"/>
                  <a:pt x="1444" y="177"/>
                  <a:pt x="1535" y="186"/>
                </a:cubicBezTo>
                <a:cubicBezTo>
                  <a:pt x="2060" y="186"/>
                  <a:pt x="2323" y="225"/>
                  <a:pt x="2509" y="336"/>
                </a:cubicBezTo>
                <a:cubicBezTo>
                  <a:pt x="2623" y="411"/>
                  <a:pt x="2659" y="525"/>
                  <a:pt x="2698" y="600"/>
                </a:cubicBezTo>
                <a:lnTo>
                  <a:pt x="2698" y="975"/>
                </a:lnTo>
                <a:cubicBezTo>
                  <a:pt x="2659" y="1424"/>
                  <a:pt x="2509" y="1574"/>
                  <a:pt x="2323" y="1724"/>
                </a:cubicBezTo>
                <a:cubicBezTo>
                  <a:pt x="2150" y="1898"/>
                  <a:pt x="1850" y="2021"/>
                  <a:pt x="1519" y="2021"/>
                </a:cubicBezTo>
                <a:cubicBezTo>
                  <a:pt x="1279" y="2021"/>
                  <a:pt x="1023" y="1956"/>
                  <a:pt x="786" y="1799"/>
                </a:cubicBezTo>
                <a:cubicBezTo>
                  <a:pt x="450" y="1574"/>
                  <a:pt x="300" y="711"/>
                  <a:pt x="561" y="411"/>
                </a:cubicBezTo>
                <a:cubicBezTo>
                  <a:pt x="699" y="221"/>
                  <a:pt x="975" y="170"/>
                  <a:pt x="1245" y="170"/>
                </a:cubicBezTo>
                <a:close/>
                <a:moveTo>
                  <a:pt x="4907" y="186"/>
                </a:moveTo>
                <a:cubicBezTo>
                  <a:pt x="5245" y="186"/>
                  <a:pt x="5695" y="186"/>
                  <a:pt x="5881" y="450"/>
                </a:cubicBezTo>
                <a:cubicBezTo>
                  <a:pt x="6106" y="750"/>
                  <a:pt x="5956" y="1649"/>
                  <a:pt x="5620" y="1835"/>
                </a:cubicBezTo>
                <a:cubicBezTo>
                  <a:pt x="5396" y="1983"/>
                  <a:pt x="5155" y="2044"/>
                  <a:pt x="4927" y="2044"/>
                </a:cubicBezTo>
                <a:cubicBezTo>
                  <a:pt x="4580" y="2044"/>
                  <a:pt x="4263" y="1905"/>
                  <a:pt x="4083" y="1724"/>
                </a:cubicBezTo>
                <a:cubicBezTo>
                  <a:pt x="3933" y="1574"/>
                  <a:pt x="3783" y="1424"/>
                  <a:pt x="3747" y="975"/>
                </a:cubicBezTo>
                <a:cubicBezTo>
                  <a:pt x="3708" y="900"/>
                  <a:pt x="3708" y="675"/>
                  <a:pt x="3747" y="600"/>
                </a:cubicBezTo>
                <a:cubicBezTo>
                  <a:pt x="3783" y="525"/>
                  <a:pt x="3822" y="411"/>
                  <a:pt x="3933" y="336"/>
                </a:cubicBezTo>
                <a:cubicBezTo>
                  <a:pt x="4083" y="225"/>
                  <a:pt x="4382" y="225"/>
                  <a:pt x="4907" y="186"/>
                </a:cubicBezTo>
                <a:close/>
                <a:moveTo>
                  <a:pt x="1460" y="1"/>
                </a:moveTo>
                <a:cubicBezTo>
                  <a:pt x="1235" y="1"/>
                  <a:pt x="486" y="36"/>
                  <a:pt x="151" y="36"/>
                </a:cubicBezTo>
                <a:cubicBezTo>
                  <a:pt x="76" y="75"/>
                  <a:pt x="1" y="150"/>
                  <a:pt x="1" y="225"/>
                </a:cubicBezTo>
                <a:lnTo>
                  <a:pt x="1" y="336"/>
                </a:lnTo>
                <a:cubicBezTo>
                  <a:pt x="1" y="411"/>
                  <a:pt x="37" y="450"/>
                  <a:pt x="76" y="486"/>
                </a:cubicBezTo>
                <a:cubicBezTo>
                  <a:pt x="112" y="525"/>
                  <a:pt x="187" y="600"/>
                  <a:pt x="225" y="750"/>
                </a:cubicBezTo>
                <a:cubicBezTo>
                  <a:pt x="225" y="975"/>
                  <a:pt x="375" y="1724"/>
                  <a:pt x="675" y="1949"/>
                </a:cubicBezTo>
                <a:cubicBezTo>
                  <a:pt x="859" y="2063"/>
                  <a:pt x="1142" y="2163"/>
                  <a:pt x="1481" y="2163"/>
                </a:cubicBezTo>
                <a:cubicBezTo>
                  <a:pt x="1693" y="2163"/>
                  <a:pt x="1928" y="2124"/>
                  <a:pt x="2174" y="2024"/>
                </a:cubicBezTo>
                <a:cubicBezTo>
                  <a:pt x="2248" y="1985"/>
                  <a:pt x="2434" y="1874"/>
                  <a:pt x="2509" y="1799"/>
                </a:cubicBezTo>
                <a:cubicBezTo>
                  <a:pt x="2659" y="1649"/>
                  <a:pt x="2884" y="1349"/>
                  <a:pt x="2959" y="936"/>
                </a:cubicBezTo>
                <a:cubicBezTo>
                  <a:pt x="2959" y="936"/>
                  <a:pt x="2998" y="675"/>
                  <a:pt x="3222" y="675"/>
                </a:cubicBezTo>
                <a:cubicBezTo>
                  <a:pt x="3447" y="675"/>
                  <a:pt x="3483" y="936"/>
                  <a:pt x="3483" y="936"/>
                </a:cubicBezTo>
                <a:cubicBezTo>
                  <a:pt x="3558" y="1349"/>
                  <a:pt x="3783" y="1649"/>
                  <a:pt x="3897" y="1799"/>
                </a:cubicBezTo>
                <a:cubicBezTo>
                  <a:pt x="3972" y="1874"/>
                  <a:pt x="4158" y="1985"/>
                  <a:pt x="4232" y="2024"/>
                </a:cubicBezTo>
                <a:cubicBezTo>
                  <a:pt x="4494" y="2146"/>
                  <a:pt x="4743" y="2194"/>
                  <a:pt x="4966" y="2194"/>
                </a:cubicBezTo>
                <a:cubicBezTo>
                  <a:pt x="5287" y="2194"/>
                  <a:pt x="5554" y="2096"/>
                  <a:pt x="5731" y="1985"/>
                </a:cubicBezTo>
                <a:cubicBezTo>
                  <a:pt x="6031" y="1760"/>
                  <a:pt x="6180" y="1049"/>
                  <a:pt x="6219" y="786"/>
                </a:cubicBezTo>
                <a:cubicBezTo>
                  <a:pt x="6255" y="636"/>
                  <a:pt x="6294" y="561"/>
                  <a:pt x="6330" y="525"/>
                </a:cubicBezTo>
                <a:cubicBezTo>
                  <a:pt x="6405" y="486"/>
                  <a:pt x="6444" y="411"/>
                  <a:pt x="6444" y="336"/>
                </a:cubicBezTo>
                <a:cubicBezTo>
                  <a:pt x="6444" y="225"/>
                  <a:pt x="6330" y="111"/>
                  <a:pt x="6219" y="75"/>
                </a:cubicBezTo>
                <a:cubicBezTo>
                  <a:pt x="5845" y="36"/>
                  <a:pt x="5170" y="36"/>
                  <a:pt x="4982" y="36"/>
                </a:cubicBezTo>
                <a:cubicBezTo>
                  <a:pt x="4947" y="32"/>
                  <a:pt x="4904" y="30"/>
                  <a:pt x="4855" y="30"/>
                </a:cubicBezTo>
                <a:cubicBezTo>
                  <a:pt x="4540" y="30"/>
                  <a:pt x="3983" y="121"/>
                  <a:pt x="3822" y="186"/>
                </a:cubicBezTo>
                <a:cubicBezTo>
                  <a:pt x="3597" y="336"/>
                  <a:pt x="3483" y="336"/>
                  <a:pt x="3483" y="336"/>
                </a:cubicBezTo>
                <a:lnTo>
                  <a:pt x="3222" y="300"/>
                </a:lnTo>
                <a:lnTo>
                  <a:pt x="2959" y="300"/>
                </a:lnTo>
                <a:cubicBezTo>
                  <a:pt x="2959" y="300"/>
                  <a:pt x="2947" y="304"/>
                  <a:pt x="2924" y="304"/>
                </a:cubicBezTo>
                <a:cubicBezTo>
                  <a:pt x="2875" y="304"/>
                  <a:pt x="2775" y="288"/>
                  <a:pt x="2623" y="186"/>
                </a:cubicBezTo>
                <a:cubicBezTo>
                  <a:pt x="2434" y="75"/>
                  <a:pt x="1724" y="1"/>
                  <a:pt x="1460" y="1"/>
                </a:cubicBezTo>
                <a:close/>
              </a:path>
            </a:pathLst>
          </a:custGeom>
          <a:solidFill>
            <a:srgbClr val="071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8"/>
          <p:cNvSpPr/>
          <p:nvPr/>
        </p:nvSpPr>
        <p:spPr>
          <a:xfrm>
            <a:off x="2217654" y="3772209"/>
            <a:ext cx="19" cy="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9BE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48"/>
          <p:cNvSpPr/>
          <p:nvPr/>
        </p:nvSpPr>
        <p:spPr>
          <a:xfrm>
            <a:off x="2217654" y="3772209"/>
            <a:ext cx="19" cy="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9BE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48"/>
          <p:cNvSpPr/>
          <p:nvPr/>
        </p:nvSpPr>
        <p:spPr>
          <a:xfrm>
            <a:off x="2217654" y="3772209"/>
            <a:ext cx="19" cy="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123C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48"/>
          <p:cNvSpPr/>
          <p:nvPr/>
        </p:nvSpPr>
        <p:spPr>
          <a:xfrm>
            <a:off x="2217654" y="3772209"/>
            <a:ext cx="19" cy="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9BE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48"/>
          <p:cNvSpPr/>
          <p:nvPr/>
        </p:nvSpPr>
        <p:spPr>
          <a:xfrm>
            <a:off x="2217654" y="3772209"/>
            <a:ext cx="19" cy="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123C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48"/>
          <p:cNvSpPr/>
          <p:nvPr/>
        </p:nvSpPr>
        <p:spPr>
          <a:xfrm>
            <a:off x="2217654" y="3772209"/>
            <a:ext cx="716" cy="19"/>
          </a:xfrm>
          <a:custGeom>
            <a:avLst/>
            <a:gdLst/>
            <a:ahLst/>
            <a:cxnLst/>
            <a:rect l="l" t="t" r="r" b="b"/>
            <a:pathLst>
              <a:path w="37" h="1" extrusionOk="0">
                <a:moveTo>
                  <a:pt x="0" y="0"/>
                </a:moveTo>
                <a:lnTo>
                  <a:pt x="36" y="0"/>
                </a:lnTo>
                <a:lnTo>
                  <a:pt x="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9BE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48"/>
          <p:cNvSpPr/>
          <p:nvPr/>
        </p:nvSpPr>
        <p:spPr>
          <a:xfrm>
            <a:off x="2217654" y="3772209"/>
            <a:ext cx="716" cy="19"/>
          </a:xfrm>
          <a:custGeom>
            <a:avLst/>
            <a:gdLst/>
            <a:ahLst/>
            <a:cxnLst/>
            <a:rect l="l" t="t" r="r" b="b"/>
            <a:pathLst>
              <a:path w="37" h="1" extrusionOk="0">
                <a:moveTo>
                  <a:pt x="0" y="0"/>
                </a:moveTo>
                <a:lnTo>
                  <a:pt x="36" y="0"/>
                </a:lnTo>
                <a:lnTo>
                  <a:pt x="36" y="0"/>
                </a:lnTo>
                <a:close/>
              </a:path>
            </a:pathLst>
          </a:custGeom>
          <a:solidFill>
            <a:srgbClr val="123C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48"/>
          <p:cNvSpPr/>
          <p:nvPr/>
        </p:nvSpPr>
        <p:spPr>
          <a:xfrm>
            <a:off x="2200961" y="3793196"/>
            <a:ext cx="774" cy="2921"/>
          </a:xfrm>
          <a:custGeom>
            <a:avLst/>
            <a:gdLst/>
            <a:ahLst/>
            <a:cxnLst/>
            <a:rect l="l" t="t" r="r" b="b"/>
            <a:pathLst>
              <a:path w="40" h="151" extrusionOk="0">
                <a:moveTo>
                  <a:pt x="0" y="0"/>
                </a:moveTo>
                <a:lnTo>
                  <a:pt x="0" y="0"/>
                </a:lnTo>
                <a:cubicBezTo>
                  <a:pt x="0" y="39"/>
                  <a:pt x="0" y="114"/>
                  <a:pt x="39" y="150"/>
                </a:cubicBezTo>
                <a:cubicBezTo>
                  <a:pt x="0" y="114"/>
                  <a:pt x="0" y="39"/>
                  <a:pt x="0" y="0"/>
                </a:cubicBezTo>
                <a:close/>
              </a:path>
            </a:pathLst>
          </a:custGeom>
          <a:solidFill>
            <a:srgbClr val="123C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48"/>
          <p:cNvSpPr/>
          <p:nvPr/>
        </p:nvSpPr>
        <p:spPr>
          <a:xfrm>
            <a:off x="2201716" y="3796097"/>
            <a:ext cx="19" cy="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123C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48"/>
          <p:cNvSpPr/>
          <p:nvPr/>
        </p:nvSpPr>
        <p:spPr>
          <a:xfrm>
            <a:off x="2201716" y="3796097"/>
            <a:ext cx="19" cy="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123C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8"/>
          <p:cNvSpPr/>
          <p:nvPr/>
        </p:nvSpPr>
        <p:spPr>
          <a:xfrm>
            <a:off x="2201716" y="3796097"/>
            <a:ext cx="19" cy="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123C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48"/>
          <p:cNvSpPr/>
          <p:nvPr/>
        </p:nvSpPr>
        <p:spPr>
          <a:xfrm>
            <a:off x="2220555" y="3772905"/>
            <a:ext cx="716" cy="19"/>
          </a:xfrm>
          <a:custGeom>
            <a:avLst/>
            <a:gdLst/>
            <a:ahLst/>
            <a:cxnLst/>
            <a:rect l="l" t="t" r="r" b="b"/>
            <a:pathLst>
              <a:path w="37" h="1" extrusionOk="0">
                <a:moveTo>
                  <a:pt x="0" y="0"/>
                </a:moveTo>
                <a:lnTo>
                  <a:pt x="0" y="0"/>
                </a:lnTo>
                <a:lnTo>
                  <a:pt x="36" y="0"/>
                </a:lnTo>
                <a:close/>
              </a:path>
            </a:pathLst>
          </a:custGeom>
          <a:solidFill>
            <a:srgbClr val="F9BE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48"/>
          <p:cNvSpPr/>
          <p:nvPr/>
        </p:nvSpPr>
        <p:spPr>
          <a:xfrm>
            <a:off x="2220555" y="3772905"/>
            <a:ext cx="4352" cy="19"/>
          </a:xfrm>
          <a:custGeom>
            <a:avLst/>
            <a:gdLst/>
            <a:ahLst/>
            <a:cxnLst/>
            <a:rect l="l" t="t" r="r" b="b"/>
            <a:pathLst>
              <a:path w="225" h="1" extrusionOk="0">
                <a:moveTo>
                  <a:pt x="0" y="0"/>
                </a:moveTo>
                <a:lnTo>
                  <a:pt x="0" y="0"/>
                </a:lnTo>
                <a:lnTo>
                  <a:pt x="36" y="0"/>
                </a:lnTo>
                <a:lnTo>
                  <a:pt x="36" y="0"/>
                </a:lnTo>
                <a:lnTo>
                  <a:pt x="225" y="0"/>
                </a:lnTo>
                <a:lnTo>
                  <a:pt x="225" y="0"/>
                </a:lnTo>
                <a:lnTo>
                  <a:pt x="36" y="0"/>
                </a:lnTo>
                <a:close/>
              </a:path>
            </a:pathLst>
          </a:custGeom>
          <a:solidFill>
            <a:srgbClr val="123C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48"/>
          <p:cNvSpPr/>
          <p:nvPr/>
        </p:nvSpPr>
        <p:spPr>
          <a:xfrm>
            <a:off x="2276320" y="3772905"/>
            <a:ext cx="5803" cy="774"/>
          </a:xfrm>
          <a:custGeom>
            <a:avLst/>
            <a:gdLst/>
            <a:ahLst/>
            <a:cxnLst/>
            <a:rect l="l" t="t" r="r" b="b"/>
            <a:pathLst>
              <a:path w="300" h="40" extrusionOk="0">
                <a:moveTo>
                  <a:pt x="300" y="0"/>
                </a:moveTo>
                <a:cubicBezTo>
                  <a:pt x="189" y="39"/>
                  <a:pt x="75" y="39"/>
                  <a:pt x="0" y="39"/>
                </a:cubicBezTo>
                <a:lnTo>
                  <a:pt x="39" y="39"/>
                </a:lnTo>
                <a:cubicBezTo>
                  <a:pt x="114" y="39"/>
                  <a:pt x="189" y="39"/>
                  <a:pt x="300" y="0"/>
                </a:cubicBezTo>
                <a:close/>
              </a:path>
            </a:pathLst>
          </a:custGeom>
          <a:solidFill>
            <a:srgbClr val="F9BE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48"/>
          <p:cNvSpPr/>
          <p:nvPr/>
        </p:nvSpPr>
        <p:spPr>
          <a:xfrm>
            <a:off x="2276320" y="3772905"/>
            <a:ext cx="5803" cy="774"/>
          </a:xfrm>
          <a:custGeom>
            <a:avLst/>
            <a:gdLst/>
            <a:ahLst/>
            <a:cxnLst/>
            <a:rect l="l" t="t" r="r" b="b"/>
            <a:pathLst>
              <a:path w="300" h="40" extrusionOk="0">
                <a:moveTo>
                  <a:pt x="39" y="39"/>
                </a:moveTo>
                <a:lnTo>
                  <a:pt x="0" y="39"/>
                </a:lnTo>
                <a:lnTo>
                  <a:pt x="39" y="39"/>
                </a:lnTo>
                <a:close/>
                <a:moveTo>
                  <a:pt x="300" y="0"/>
                </a:moveTo>
                <a:cubicBezTo>
                  <a:pt x="189" y="39"/>
                  <a:pt x="114" y="39"/>
                  <a:pt x="39" y="39"/>
                </a:cubicBezTo>
                <a:cubicBezTo>
                  <a:pt x="114" y="39"/>
                  <a:pt x="189" y="39"/>
                  <a:pt x="300" y="0"/>
                </a:cubicBezTo>
                <a:close/>
              </a:path>
            </a:pathLst>
          </a:custGeom>
          <a:solidFill>
            <a:srgbClr val="123C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8"/>
          <p:cNvSpPr/>
          <p:nvPr/>
        </p:nvSpPr>
        <p:spPr>
          <a:xfrm>
            <a:off x="2276320" y="3773660"/>
            <a:ext cx="19" cy="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9BE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8"/>
          <p:cNvSpPr/>
          <p:nvPr/>
        </p:nvSpPr>
        <p:spPr>
          <a:xfrm>
            <a:off x="2264714" y="3793196"/>
            <a:ext cx="19" cy="1470"/>
          </a:xfrm>
          <a:custGeom>
            <a:avLst/>
            <a:gdLst/>
            <a:ahLst/>
            <a:cxnLst/>
            <a:rect l="l" t="t" r="r" b="b"/>
            <a:pathLst>
              <a:path w="1" h="76" extrusionOk="0">
                <a:moveTo>
                  <a:pt x="1" y="75"/>
                </a:moveTo>
                <a:lnTo>
                  <a:pt x="1" y="75"/>
                </a:lnTo>
                <a:lnTo>
                  <a:pt x="1" y="75"/>
                </a:lnTo>
                <a:close/>
                <a:moveTo>
                  <a:pt x="1" y="75"/>
                </a:moveTo>
                <a:lnTo>
                  <a:pt x="1" y="75"/>
                </a:lnTo>
                <a:lnTo>
                  <a:pt x="1" y="75"/>
                </a:lnTo>
                <a:close/>
                <a:moveTo>
                  <a:pt x="1" y="75"/>
                </a:moveTo>
                <a:lnTo>
                  <a:pt x="1" y="75"/>
                </a:lnTo>
                <a:lnTo>
                  <a:pt x="1" y="75"/>
                </a:lnTo>
                <a:close/>
                <a:moveTo>
                  <a:pt x="1" y="0"/>
                </a:moveTo>
                <a:lnTo>
                  <a:pt x="1" y="0"/>
                </a:lnTo>
                <a:lnTo>
                  <a:pt x="1" y="75"/>
                </a:lnTo>
                <a:close/>
              </a:path>
            </a:pathLst>
          </a:custGeom>
          <a:solidFill>
            <a:srgbClr val="123C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8"/>
          <p:cNvSpPr/>
          <p:nvPr/>
        </p:nvSpPr>
        <p:spPr>
          <a:xfrm>
            <a:off x="2283554" y="3772905"/>
            <a:ext cx="5126" cy="19"/>
          </a:xfrm>
          <a:custGeom>
            <a:avLst/>
            <a:gdLst/>
            <a:ahLst/>
            <a:cxnLst/>
            <a:rect l="l" t="t" r="r" b="b"/>
            <a:pathLst>
              <a:path w="265" h="1" extrusionOk="0">
                <a:moveTo>
                  <a:pt x="151" y="0"/>
                </a:moveTo>
                <a:lnTo>
                  <a:pt x="1" y="0"/>
                </a:lnTo>
                <a:lnTo>
                  <a:pt x="1" y="0"/>
                </a:lnTo>
                <a:lnTo>
                  <a:pt x="151" y="0"/>
                </a:lnTo>
                <a:close/>
                <a:moveTo>
                  <a:pt x="265" y="0"/>
                </a:moveTo>
                <a:lnTo>
                  <a:pt x="151" y="0"/>
                </a:lnTo>
                <a:lnTo>
                  <a:pt x="265" y="0"/>
                </a:lnTo>
                <a:close/>
              </a:path>
            </a:pathLst>
          </a:custGeom>
          <a:solidFill>
            <a:srgbClr val="F9BE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48"/>
          <p:cNvSpPr/>
          <p:nvPr/>
        </p:nvSpPr>
        <p:spPr>
          <a:xfrm>
            <a:off x="2283554" y="3772905"/>
            <a:ext cx="5126" cy="19"/>
          </a:xfrm>
          <a:custGeom>
            <a:avLst/>
            <a:gdLst/>
            <a:ahLst/>
            <a:cxnLst/>
            <a:rect l="l" t="t" r="r" b="b"/>
            <a:pathLst>
              <a:path w="265" h="1" extrusionOk="0">
                <a:moveTo>
                  <a:pt x="265" y="0"/>
                </a:moveTo>
                <a:lnTo>
                  <a:pt x="151" y="0"/>
                </a:lnTo>
                <a:lnTo>
                  <a:pt x="1" y="0"/>
                </a:lnTo>
                <a:lnTo>
                  <a:pt x="1" y="0"/>
                </a:lnTo>
                <a:lnTo>
                  <a:pt x="151" y="0"/>
                </a:lnTo>
                <a:lnTo>
                  <a:pt x="151" y="0"/>
                </a:lnTo>
                <a:lnTo>
                  <a:pt x="151" y="0"/>
                </a:lnTo>
                <a:lnTo>
                  <a:pt x="265" y="0"/>
                </a:lnTo>
                <a:close/>
              </a:path>
            </a:pathLst>
          </a:custGeom>
          <a:solidFill>
            <a:srgbClr val="123C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8"/>
          <p:cNvSpPr txBox="1">
            <a:spLocks noGrp="1"/>
          </p:cNvSpPr>
          <p:nvPr>
            <p:ph type="subTitle" idx="1"/>
          </p:nvPr>
        </p:nvSpPr>
        <p:spPr>
          <a:xfrm>
            <a:off x="2378252" y="1566730"/>
            <a:ext cx="8508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Tech</a:t>
            </a:r>
            <a:endParaRPr lang="en-US" dirty="0"/>
          </a:p>
        </p:txBody>
      </p:sp>
      <p:sp>
        <p:nvSpPr>
          <p:cNvPr id="1312" name="Google Shape;1312;p48"/>
          <p:cNvSpPr txBox="1">
            <a:spLocks noGrp="1"/>
          </p:cNvSpPr>
          <p:nvPr>
            <p:ph type="subTitle" idx="1"/>
          </p:nvPr>
        </p:nvSpPr>
        <p:spPr>
          <a:xfrm>
            <a:off x="2101525" y="2169694"/>
            <a:ext cx="3699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Lorem ipsum</a:t>
            </a:r>
            <a:endParaRPr sz="500"/>
          </a:p>
        </p:txBody>
      </p:sp>
      <p:sp>
        <p:nvSpPr>
          <p:cNvPr id="1313" name="Google Shape;1313;p48"/>
          <p:cNvSpPr txBox="1">
            <a:spLocks noGrp="1"/>
          </p:cNvSpPr>
          <p:nvPr>
            <p:ph type="subTitle" idx="1"/>
          </p:nvPr>
        </p:nvSpPr>
        <p:spPr>
          <a:xfrm>
            <a:off x="2619630" y="2169694"/>
            <a:ext cx="3699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Lorem ipsum</a:t>
            </a:r>
            <a:endParaRPr sz="500"/>
          </a:p>
        </p:txBody>
      </p:sp>
      <p:sp>
        <p:nvSpPr>
          <p:cNvPr id="1314" name="Google Shape;1314;p48"/>
          <p:cNvSpPr txBox="1">
            <a:spLocks noGrp="1"/>
          </p:cNvSpPr>
          <p:nvPr>
            <p:ph type="subTitle" idx="1"/>
          </p:nvPr>
        </p:nvSpPr>
        <p:spPr>
          <a:xfrm>
            <a:off x="3137722" y="2169694"/>
            <a:ext cx="3699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Lorem ipsum</a:t>
            </a:r>
            <a:endParaRPr sz="500"/>
          </a:p>
        </p:txBody>
      </p:sp>
      <p:sp>
        <p:nvSpPr>
          <p:cNvPr id="1315" name="Google Shape;1315;p48"/>
          <p:cNvSpPr txBox="1">
            <a:spLocks noGrp="1"/>
          </p:cNvSpPr>
          <p:nvPr>
            <p:ph type="subTitle" idx="1"/>
          </p:nvPr>
        </p:nvSpPr>
        <p:spPr>
          <a:xfrm>
            <a:off x="2368884" y="2561096"/>
            <a:ext cx="939803" cy="211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Technology</a:t>
            </a:r>
            <a:endParaRPr lang="en-US" dirty="0"/>
          </a:p>
        </p:txBody>
      </p:sp>
      <p:sp>
        <p:nvSpPr>
          <p:cNvPr id="1316" name="Google Shape;1316;p48"/>
          <p:cNvSpPr txBox="1">
            <a:spLocks noGrp="1"/>
          </p:cNvSpPr>
          <p:nvPr>
            <p:ph type="subTitle" idx="1"/>
          </p:nvPr>
        </p:nvSpPr>
        <p:spPr>
          <a:xfrm>
            <a:off x="2454525" y="2790440"/>
            <a:ext cx="8508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Dra. Mercury 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Mars- Venus Hospital 0822 831 21</a:t>
            </a:r>
            <a:endParaRPr sz="500"/>
          </a:p>
        </p:txBody>
      </p:sp>
      <p:sp>
        <p:nvSpPr>
          <p:cNvPr id="1317" name="Google Shape;1317;p48"/>
          <p:cNvSpPr txBox="1">
            <a:spLocks noGrp="1"/>
          </p:cNvSpPr>
          <p:nvPr>
            <p:ph type="subTitle" idx="1"/>
          </p:nvPr>
        </p:nvSpPr>
        <p:spPr>
          <a:xfrm>
            <a:off x="2454525" y="3209540"/>
            <a:ext cx="8508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Dr. Saturn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Mars- Venus Hospital 0822 831 21</a:t>
            </a:r>
            <a:endParaRPr sz="500"/>
          </a:p>
        </p:txBody>
      </p:sp>
      <p:sp>
        <p:nvSpPr>
          <p:cNvPr id="1318" name="Google Shape;1318;p48"/>
          <p:cNvSpPr txBox="1">
            <a:spLocks noGrp="1"/>
          </p:cNvSpPr>
          <p:nvPr>
            <p:ph type="subTitle" idx="1"/>
          </p:nvPr>
        </p:nvSpPr>
        <p:spPr>
          <a:xfrm>
            <a:off x="2454525" y="3628639"/>
            <a:ext cx="8508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Dra. Earth</a:t>
            </a:r>
            <a:endParaRPr sz="5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Mars- Venus Hospital 0822 831 21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5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</a:t>
            </a:r>
            <a:r>
              <a:rPr lang="en">
                <a:solidFill>
                  <a:schemeClr val="accent2"/>
                </a:solidFill>
              </a:rPr>
              <a:t>study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40" name="Google Shape;1340;p50"/>
          <p:cNvSpPr txBox="1">
            <a:spLocks noGrp="1"/>
          </p:cNvSpPr>
          <p:nvPr>
            <p:ph type="title" idx="2"/>
          </p:nvPr>
        </p:nvSpPr>
        <p:spPr>
          <a:xfrm>
            <a:off x="790887" y="2642075"/>
            <a:ext cx="226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Accuracy</a:t>
            </a:r>
          </a:p>
        </p:txBody>
      </p:sp>
      <p:sp>
        <p:nvSpPr>
          <p:cNvPr id="1341" name="Google Shape;1341;p50"/>
          <p:cNvSpPr txBox="1">
            <a:spLocks noGrp="1"/>
          </p:cNvSpPr>
          <p:nvPr>
            <p:ph type="subTitle" idx="1"/>
          </p:nvPr>
        </p:nvSpPr>
        <p:spPr>
          <a:xfrm>
            <a:off x="790863" y="3208486"/>
            <a:ext cx="22632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The accuracy of answers generated by our AI bot is are currently 85% accurate and are increasing with time.</a:t>
            </a:r>
            <a:endParaRPr lang="en-US" dirty="0"/>
          </a:p>
        </p:txBody>
      </p:sp>
      <p:sp>
        <p:nvSpPr>
          <p:cNvPr id="1342" name="Google Shape;1342;p50"/>
          <p:cNvSpPr txBox="1">
            <a:spLocks noGrp="1"/>
          </p:cNvSpPr>
          <p:nvPr>
            <p:ph type="title" idx="3"/>
          </p:nvPr>
        </p:nvSpPr>
        <p:spPr>
          <a:xfrm>
            <a:off x="3440421" y="2679550"/>
            <a:ext cx="226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Availability</a:t>
            </a:r>
            <a:endParaRPr lang="en-US" dirty="0"/>
          </a:p>
        </p:txBody>
      </p:sp>
      <p:sp>
        <p:nvSpPr>
          <p:cNvPr id="1343" name="Google Shape;1343;p50"/>
          <p:cNvSpPr txBox="1">
            <a:spLocks noGrp="1"/>
          </p:cNvSpPr>
          <p:nvPr>
            <p:ph type="subTitle" idx="4"/>
          </p:nvPr>
        </p:nvSpPr>
        <p:spPr>
          <a:xfrm>
            <a:off x="3435713" y="3128851"/>
            <a:ext cx="22632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Our app is 24/7 available and can provide medical support anytime.</a:t>
            </a:r>
          </a:p>
        </p:txBody>
      </p:sp>
      <p:sp>
        <p:nvSpPr>
          <p:cNvPr id="1344" name="Google Shape;1344;p50"/>
          <p:cNvSpPr txBox="1">
            <a:spLocks noGrp="1"/>
          </p:cNvSpPr>
          <p:nvPr>
            <p:ph type="title" idx="5"/>
          </p:nvPr>
        </p:nvSpPr>
        <p:spPr>
          <a:xfrm>
            <a:off x="6089936" y="2679550"/>
            <a:ext cx="226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Record</a:t>
            </a:r>
            <a:endParaRPr lang="en-US" dirty="0"/>
          </a:p>
        </p:txBody>
      </p:sp>
      <p:sp>
        <p:nvSpPr>
          <p:cNvPr id="1345" name="Google Shape;1345;p50"/>
          <p:cNvSpPr txBox="1">
            <a:spLocks noGrp="1"/>
          </p:cNvSpPr>
          <p:nvPr>
            <p:ph type="subTitle" idx="6"/>
          </p:nvPr>
        </p:nvSpPr>
        <p:spPr>
          <a:xfrm>
            <a:off x="6089939" y="3250646"/>
            <a:ext cx="22632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We also store patient medical report on our servers so that they can be fetched in future when needed.</a:t>
            </a:r>
            <a:endParaRPr lang="en-US" dirty="0"/>
          </a:p>
        </p:txBody>
      </p:sp>
      <p:sp>
        <p:nvSpPr>
          <p:cNvPr id="1346" name="Google Shape;1346;p50"/>
          <p:cNvSpPr/>
          <p:nvPr/>
        </p:nvSpPr>
        <p:spPr>
          <a:xfrm>
            <a:off x="4233104" y="1703032"/>
            <a:ext cx="775200" cy="775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7" name="Google Shape;1347;p50"/>
          <p:cNvSpPr/>
          <p:nvPr/>
        </p:nvSpPr>
        <p:spPr>
          <a:xfrm>
            <a:off x="1617334" y="1740507"/>
            <a:ext cx="775200" cy="775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8" name="Google Shape;1348;p50"/>
          <p:cNvSpPr/>
          <p:nvPr/>
        </p:nvSpPr>
        <p:spPr>
          <a:xfrm>
            <a:off x="6833950" y="1674925"/>
            <a:ext cx="775200" cy="775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49" name="Google Shape;1349;p50"/>
          <p:cNvGrpSpPr/>
          <p:nvPr/>
        </p:nvGrpSpPr>
        <p:grpSpPr>
          <a:xfrm>
            <a:off x="4487938" y="1892010"/>
            <a:ext cx="265551" cy="397220"/>
            <a:chOff x="4893282" y="3804774"/>
            <a:chExt cx="242114" cy="362163"/>
          </a:xfrm>
        </p:grpSpPr>
        <p:sp>
          <p:nvSpPr>
            <p:cNvPr id="1350" name="Google Shape;1350;p50"/>
            <p:cNvSpPr/>
            <p:nvPr/>
          </p:nvSpPr>
          <p:spPr>
            <a:xfrm>
              <a:off x="4893517" y="3804774"/>
              <a:ext cx="241878" cy="361927"/>
            </a:xfrm>
            <a:custGeom>
              <a:avLst/>
              <a:gdLst/>
              <a:ahLst/>
              <a:cxnLst/>
              <a:rect l="l" t="t" r="r" b="b"/>
              <a:pathLst>
                <a:path w="9232" h="13814" extrusionOk="0">
                  <a:moveTo>
                    <a:pt x="796" y="1"/>
                  </a:moveTo>
                  <a:cubicBezTo>
                    <a:pt x="355" y="1"/>
                    <a:pt x="1" y="355"/>
                    <a:pt x="1" y="787"/>
                  </a:cubicBezTo>
                  <a:lnTo>
                    <a:pt x="1" y="13027"/>
                  </a:lnTo>
                  <a:cubicBezTo>
                    <a:pt x="1" y="13468"/>
                    <a:pt x="355" y="13813"/>
                    <a:pt x="796" y="13813"/>
                  </a:cubicBezTo>
                  <a:lnTo>
                    <a:pt x="8445" y="13813"/>
                  </a:lnTo>
                  <a:cubicBezTo>
                    <a:pt x="8877" y="13813"/>
                    <a:pt x="9231" y="13468"/>
                    <a:pt x="9231" y="13027"/>
                  </a:cubicBezTo>
                  <a:lnTo>
                    <a:pt x="9231" y="787"/>
                  </a:lnTo>
                  <a:cubicBezTo>
                    <a:pt x="9231" y="355"/>
                    <a:pt x="8877" y="1"/>
                    <a:pt x="8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4893282" y="3804774"/>
              <a:ext cx="242114" cy="362163"/>
            </a:xfrm>
            <a:custGeom>
              <a:avLst/>
              <a:gdLst/>
              <a:ahLst/>
              <a:cxnLst/>
              <a:rect l="l" t="t" r="r" b="b"/>
              <a:pathLst>
                <a:path w="9241" h="13823" extrusionOk="0">
                  <a:moveTo>
                    <a:pt x="8244" y="1"/>
                  </a:moveTo>
                  <a:lnTo>
                    <a:pt x="8244" y="12040"/>
                  </a:lnTo>
                  <a:cubicBezTo>
                    <a:pt x="8244" y="12481"/>
                    <a:pt x="7889" y="12826"/>
                    <a:pt x="7458" y="12826"/>
                  </a:cubicBezTo>
                  <a:lnTo>
                    <a:pt x="0" y="12826"/>
                  </a:lnTo>
                  <a:lnTo>
                    <a:pt x="0" y="13027"/>
                  </a:lnTo>
                  <a:cubicBezTo>
                    <a:pt x="0" y="13468"/>
                    <a:pt x="355" y="13823"/>
                    <a:pt x="796" y="13823"/>
                  </a:cubicBezTo>
                  <a:lnTo>
                    <a:pt x="8445" y="13823"/>
                  </a:lnTo>
                  <a:cubicBezTo>
                    <a:pt x="8876" y="13823"/>
                    <a:pt x="9231" y="13468"/>
                    <a:pt x="9231" y="13027"/>
                  </a:cubicBezTo>
                  <a:lnTo>
                    <a:pt x="9231" y="787"/>
                  </a:lnTo>
                  <a:cubicBezTo>
                    <a:pt x="9240" y="355"/>
                    <a:pt x="8886" y="1"/>
                    <a:pt x="8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4917124" y="3834668"/>
              <a:ext cx="83159" cy="71264"/>
            </a:xfrm>
            <a:custGeom>
              <a:avLst/>
              <a:gdLst/>
              <a:ahLst/>
              <a:cxnLst/>
              <a:rect l="l" t="t" r="r" b="b"/>
              <a:pathLst>
                <a:path w="3174" h="2720" extrusionOk="0">
                  <a:moveTo>
                    <a:pt x="1812" y="0"/>
                  </a:moveTo>
                  <a:cubicBezTo>
                    <a:pt x="605" y="0"/>
                    <a:pt x="1" y="1467"/>
                    <a:pt x="854" y="2320"/>
                  </a:cubicBezTo>
                  <a:cubicBezTo>
                    <a:pt x="1130" y="2596"/>
                    <a:pt x="1470" y="2719"/>
                    <a:pt x="1804" y="2719"/>
                  </a:cubicBezTo>
                  <a:cubicBezTo>
                    <a:pt x="2502" y="2719"/>
                    <a:pt x="3173" y="2179"/>
                    <a:pt x="3173" y="1361"/>
                  </a:cubicBezTo>
                  <a:cubicBezTo>
                    <a:pt x="3173" y="604"/>
                    <a:pt x="2560" y="0"/>
                    <a:pt x="1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4957812" y="3834668"/>
              <a:ext cx="42470" cy="71343"/>
            </a:xfrm>
            <a:custGeom>
              <a:avLst/>
              <a:gdLst/>
              <a:ahLst/>
              <a:cxnLst/>
              <a:rect l="l" t="t" r="r" b="b"/>
              <a:pathLst>
                <a:path w="1621" h="2723" extrusionOk="0">
                  <a:moveTo>
                    <a:pt x="259" y="0"/>
                  </a:moveTo>
                  <a:cubicBezTo>
                    <a:pt x="173" y="0"/>
                    <a:pt x="87" y="10"/>
                    <a:pt x="1" y="29"/>
                  </a:cubicBezTo>
                  <a:cubicBezTo>
                    <a:pt x="643" y="144"/>
                    <a:pt x="1103" y="710"/>
                    <a:pt x="1103" y="1361"/>
                  </a:cubicBezTo>
                  <a:cubicBezTo>
                    <a:pt x="1103" y="2013"/>
                    <a:pt x="643" y="2569"/>
                    <a:pt x="1" y="2694"/>
                  </a:cubicBezTo>
                  <a:cubicBezTo>
                    <a:pt x="87" y="2713"/>
                    <a:pt x="173" y="2722"/>
                    <a:pt x="259" y="2722"/>
                  </a:cubicBezTo>
                  <a:cubicBezTo>
                    <a:pt x="1017" y="2722"/>
                    <a:pt x="1620" y="2109"/>
                    <a:pt x="1620" y="1361"/>
                  </a:cubicBezTo>
                  <a:cubicBezTo>
                    <a:pt x="1620" y="604"/>
                    <a:pt x="1017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4935961" y="3841454"/>
              <a:ext cx="57535" cy="57535"/>
            </a:xfrm>
            <a:custGeom>
              <a:avLst/>
              <a:gdLst/>
              <a:ahLst/>
              <a:cxnLst/>
              <a:rect l="l" t="t" r="r" b="b"/>
              <a:pathLst>
                <a:path w="2196" h="2196" extrusionOk="0">
                  <a:moveTo>
                    <a:pt x="1899" y="0"/>
                  </a:moveTo>
                  <a:lnTo>
                    <a:pt x="1" y="1908"/>
                  </a:lnTo>
                  <a:cubicBezTo>
                    <a:pt x="77" y="2013"/>
                    <a:pt x="183" y="2118"/>
                    <a:pt x="288" y="2195"/>
                  </a:cubicBezTo>
                  <a:lnTo>
                    <a:pt x="2196" y="297"/>
                  </a:lnTo>
                  <a:cubicBezTo>
                    <a:pt x="2109" y="182"/>
                    <a:pt x="2014" y="86"/>
                    <a:pt x="1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4979401" y="3841690"/>
              <a:ext cx="14358" cy="16611"/>
            </a:xfrm>
            <a:custGeom>
              <a:avLst/>
              <a:gdLst/>
              <a:ahLst/>
              <a:cxnLst/>
              <a:rect l="l" t="t" r="r" b="b"/>
              <a:pathLst>
                <a:path w="548" h="634" extrusionOk="0">
                  <a:moveTo>
                    <a:pt x="250" y="1"/>
                  </a:moveTo>
                  <a:lnTo>
                    <a:pt x="1" y="259"/>
                  </a:lnTo>
                  <a:cubicBezTo>
                    <a:pt x="87" y="374"/>
                    <a:pt x="164" y="499"/>
                    <a:pt x="212" y="633"/>
                  </a:cubicBezTo>
                  <a:lnTo>
                    <a:pt x="547" y="298"/>
                  </a:lnTo>
                  <a:lnTo>
                    <a:pt x="509" y="250"/>
                  </a:lnTo>
                  <a:cubicBezTo>
                    <a:pt x="509" y="250"/>
                    <a:pt x="509" y="250"/>
                    <a:pt x="509" y="240"/>
                  </a:cubicBezTo>
                  <a:lnTo>
                    <a:pt x="480" y="212"/>
                  </a:lnTo>
                  <a:lnTo>
                    <a:pt x="471" y="202"/>
                  </a:lnTo>
                  <a:cubicBezTo>
                    <a:pt x="432" y="154"/>
                    <a:pt x="384" y="106"/>
                    <a:pt x="336" y="68"/>
                  </a:cubicBezTo>
                  <a:lnTo>
                    <a:pt x="327" y="58"/>
                  </a:lnTo>
                  <a:lnTo>
                    <a:pt x="298" y="29"/>
                  </a:lnTo>
                  <a:lnTo>
                    <a:pt x="288" y="2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5016317" y="3834668"/>
              <a:ext cx="83421" cy="71264"/>
            </a:xfrm>
            <a:custGeom>
              <a:avLst/>
              <a:gdLst/>
              <a:ahLst/>
              <a:cxnLst/>
              <a:rect l="l" t="t" r="r" b="b"/>
              <a:pathLst>
                <a:path w="3184" h="2720" extrusionOk="0">
                  <a:moveTo>
                    <a:pt x="1822" y="0"/>
                  </a:moveTo>
                  <a:cubicBezTo>
                    <a:pt x="614" y="0"/>
                    <a:pt x="1" y="1467"/>
                    <a:pt x="864" y="2320"/>
                  </a:cubicBezTo>
                  <a:cubicBezTo>
                    <a:pt x="1139" y="2596"/>
                    <a:pt x="1480" y="2719"/>
                    <a:pt x="1813" y="2719"/>
                  </a:cubicBezTo>
                  <a:cubicBezTo>
                    <a:pt x="2512" y="2719"/>
                    <a:pt x="3183" y="2179"/>
                    <a:pt x="3183" y="1361"/>
                  </a:cubicBezTo>
                  <a:cubicBezTo>
                    <a:pt x="3183" y="604"/>
                    <a:pt x="2570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5057267" y="3834668"/>
              <a:ext cx="42470" cy="71343"/>
            </a:xfrm>
            <a:custGeom>
              <a:avLst/>
              <a:gdLst/>
              <a:ahLst/>
              <a:cxnLst/>
              <a:rect l="l" t="t" r="r" b="b"/>
              <a:pathLst>
                <a:path w="1621" h="2723" extrusionOk="0">
                  <a:moveTo>
                    <a:pt x="259" y="0"/>
                  </a:moveTo>
                  <a:cubicBezTo>
                    <a:pt x="173" y="0"/>
                    <a:pt x="87" y="10"/>
                    <a:pt x="0" y="29"/>
                  </a:cubicBezTo>
                  <a:cubicBezTo>
                    <a:pt x="643" y="144"/>
                    <a:pt x="1103" y="710"/>
                    <a:pt x="1103" y="1361"/>
                  </a:cubicBezTo>
                  <a:cubicBezTo>
                    <a:pt x="1103" y="2013"/>
                    <a:pt x="643" y="2569"/>
                    <a:pt x="0" y="2694"/>
                  </a:cubicBezTo>
                  <a:cubicBezTo>
                    <a:pt x="87" y="2713"/>
                    <a:pt x="173" y="2722"/>
                    <a:pt x="259" y="2722"/>
                  </a:cubicBezTo>
                  <a:cubicBezTo>
                    <a:pt x="1007" y="2722"/>
                    <a:pt x="1620" y="2109"/>
                    <a:pt x="1620" y="1361"/>
                  </a:cubicBezTo>
                  <a:cubicBezTo>
                    <a:pt x="1620" y="604"/>
                    <a:pt x="1007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5035155" y="3841454"/>
              <a:ext cx="57535" cy="57535"/>
            </a:xfrm>
            <a:custGeom>
              <a:avLst/>
              <a:gdLst/>
              <a:ahLst/>
              <a:cxnLst/>
              <a:rect l="l" t="t" r="r" b="b"/>
              <a:pathLst>
                <a:path w="2196" h="2196" extrusionOk="0">
                  <a:moveTo>
                    <a:pt x="1908" y="0"/>
                  </a:moveTo>
                  <a:lnTo>
                    <a:pt x="1" y="1908"/>
                  </a:lnTo>
                  <a:cubicBezTo>
                    <a:pt x="87" y="2013"/>
                    <a:pt x="183" y="2109"/>
                    <a:pt x="298" y="2195"/>
                  </a:cubicBezTo>
                  <a:lnTo>
                    <a:pt x="2196" y="297"/>
                  </a:lnTo>
                  <a:cubicBezTo>
                    <a:pt x="2119" y="182"/>
                    <a:pt x="2014" y="86"/>
                    <a:pt x="1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5078620" y="3841690"/>
              <a:ext cx="14593" cy="16611"/>
            </a:xfrm>
            <a:custGeom>
              <a:avLst/>
              <a:gdLst/>
              <a:ahLst/>
              <a:cxnLst/>
              <a:rect l="l" t="t" r="r" b="b"/>
              <a:pathLst>
                <a:path w="557" h="634" extrusionOk="0">
                  <a:moveTo>
                    <a:pt x="259" y="1"/>
                  </a:moveTo>
                  <a:lnTo>
                    <a:pt x="0" y="259"/>
                  </a:lnTo>
                  <a:cubicBezTo>
                    <a:pt x="96" y="374"/>
                    <a:pt x="163" y="499"/>
                    <a:pt x="221" y="633"/>
                  </a:cubicBezTo>
                  <a:lnTo>
                    <a:pt x="556" y="298"/>
                  </a:lnTo>
                  <a:cubicBezTo>
                    <a:pt x="537" y="279"/>
                    <a:pt x="527" y="269"/>
                    <a:pt x="518" y="250"/>
                  </a:cubicBezTo>
                  <a:cubicBezTo>
                    <a:pt x="508" y="250"/>
                    <a:pt x="508" y="250"/>
                    <a:pt x="518" y="240"/>
                  </a:cubicBezTo>
                  <a:lnTo>
                    <a:pt x="489" y="212"/>
                  </a:lnTo>
                  <a:lnTo>
                    <a:pt x="479" y="202"/>
                  </a:lnTo>
                  <a:cubicBezTo>
                    <a:pt x="441" y="154"/>
                    <a:pt x="393" y="106"/>
                    <a:pt x="345" y="68"/>
                  </a:cubicBezTo>
                  <a:lnTo>
                    <a:pt x="336" y="58"/>
                  </a:lnTo>
                  <a:lnTo>
                    <a:pt x="307" y="29"/>
                  </a:lnTo>
                  <a:lnTo>
                    <a:pt x="288" y="29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4917124" y="3947669"/>
              <a:ext cx="83159" cy="71264"/>
            </a:xfrm>
            <a:custGeom>
              <a:avLst/>
              <a:gdLst/>
              <a:ahLst/>
              <a:cxnLst/>
              <a:rect l="l" t="t" r="r" b="b"/>
              <a:pathLst>
                <a:path w="3174" h="2720" extrusionOk="0">
                  <a:moveTo>
                    <a:pt x="1812" y="1"/>
                  </a:moveTo>
                  <a:cubicBezTo>
                    <a:pt x="605" y="1"/>
                    <a:pt x="1" y="1458"/>
                    <a:pt x="854" y="2320"/>
                  </a:cubicBezTo>
                  <a:cubicBezTo>
                    <a:pt x="1129" y="2596"/>
                    <a:pt x="1469" y="2719"/>
                    <a:pt x="1802" y="2719"/>
                  </a:cubicBezTo>
                  <a:cubicBezTo>
                    <a:pt x="2501" y="2719"/>
                    <a:pt x="3173" y="2176"/>
                    <a:pt x="3173" y="1352"/>
                  </a:cubicBezTo>
                  <a:cubicBezTo>
                    <a:pt x="3173" y="605"/>
                    <a:pt x="2560" y="1"/>
                    <a:pt x="1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4957812" y="3947433"/>
              <a:ext cx="42470" cy="71578"/>
            </a:xfrm>
            <a:custGeom>
              <a:avLst/>
              <a:gdLst/>
              <a:ahLst/>
              <a:cxnLst/>
              <a:rect l="l" t="t" r="r" b="b"/>
              <a:pathLst>
                <a:path w="1621" h="2732" extrusionOk="0">
                  <a:moveTo>
                    <a:pt x="259" y="0"/>
                  </a:moveTo>
                  <a:cubicBezTo>
                    <a:pt x="173" y="0"/>
                    <a:pt x="87" y="10"/>
                    <a:pt x="1" y="29"/>
                  </a:cubicBezTo>
                  <a:cubicBezTo>
                    <a:pt x="643" y="153"/>
                    <a:pt x="1103" y="709"/>
                    <a:pt x="1103" y="1361"/>
                  </a:cubicBezTo>
                  <a:cubicBezTo>
                    <a:pt x="1103" y="2013"/>
                    <a:pt x="643" y="2579"/>
                    <a:pt x="1" y="2703"/>
                  </a:cubicBezTo>
                  <a:cubicBezTo>
                    <a:pt x="87" y="2722"/>
                    <a:pt x="173" y="2722"/>
                    <a:pt x="259" y="2732"/>
                  </a:cubicBezTo>
                  <a:cubicBezTo>
                    <a:pt x="1017" y="2722"/>
                    <a:pt x="1620" y="2118"/>
                    <a:pt x="1620" y="1371"/>
                  </a:cubicBezTo>
                  <a:cubicBezTo>
                    <a:pt x="1620" y="614"/>
                    <a:pt x="1017" y="10"/>
                    <a:pt x="259" y="1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4935961" y="3954455"/>
              <a:ext cx="57535" cy="57535"/>
            </a:xfrm>
            <a:custGeom>
              <a:avLst/>
              <a:gdLst/>
              <a:ahLst/>
              <a:cxnLst/>
              <a:rect l="l" t="t" r="r" b="b"/>
              <a:pathLst>
                <a:path w="2196" h="2196" extrusionOk="0">
                  <a:moveTo>
                    <a:pt x="1899" y="0"/>
                  </a:moveTo>
                  <a:lnTo>
                    <a:pt x="1" y="1898"/>
                  </a:lnTo>
                  <a:cubicBezTo>
                    <a:pt x="77" y="2013"/>
                    <a:pt x="183" y="2109"/>
                    <a:pt x="288" y="2196"/>
                  </a:cubicBezTo>
                  <a:lnTo>
                    <a:pt x="2196" y="288"/>
                  </a:lnTo>
                  <a:cubicBezTo>
                    <a:pt x="2109" y="183"/>
                    <a:pt x="2004" y="77"/>
                    <a:pt x="1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4979401" y="3954717"/>
              <a:ext cx="14358" cy="16585"/>
            </a:xfrm>
            <a:custGeom>
              <a:avLst/>
              <a:gdLst/>
              <a:ahLst/>
              <a:cxnLst/>
              <a:rect l="l" t="t" r="r" b="b"/>
              <a:pathLst>
                <a:path w="548" h="633" extrusionOk="0">
                  <a:moveTo>
                    <a:pt x="250" y="0"/>
                  </a:moveTo>
                  <a:lnTo>
                    <a:pt x="1" y="249"/>
                  </a:lnTo>
                  <a:cubicBezTo>
                    <a:pt x="87" y="364"/>
                    <a:pt x="164" y="489"/>
                    <a:pt x="212" y="633"/>
                  </a:cubicBezTo>
                  <a:lnTo>
                    <a:pt x="547" y="297"/>
                  </a:lnTo>
                  <a:cubicBezTo>
                    <a:pt x="528" y="268"/>
                    <a:pt x="518" y="259"/>
                    <a:pt x="509" y="249"/>
                  </a:cubicBezTo>
                  <a:cubicBezTo>
                    <a:pt x="509" y="240"/>
                    <a:pt x="509" y="240"/>
                    <a:pt x="509" y="240"/>
                  </a:cubicBezTo>
                  <a:lnTo>
                    <a:pt x="480" y="201"/>
                  </a:lnTo>
                  <a:lnTo>
                    <a:pt x="471" y="192"/>
                  </a:lnTo>
                  <a:cubicBezTo>
                    <a:pt x="432" y="144"/>
                    <a:pt x="384" y="105"/>
                    <a:pt x="336" y="58"/>
                  </a:cubicBezTo>
                  <a:lnTo>
                    <a:pt x="327" y="48"/>
                  </a:lnTo>
                  <a:lnTo>
                    <a:pt x="298" y="29"/>
                  </a:lnTo>
                  <a:cubicBezTo>
                    <a:pt x="298" y="24"/>
                    <a:pt x="296" y="22"/>
                    <a:pt x="293" y="22"/>
                  </a:cubicBezTo>
                  <a:cubicBezTo>
                    <a:pt x="291" y="22"/>
                    <a:pt x="288" y="24"/>
                    <a:pt x="288" y="29"/>
                  </a:cubicBezTo>
                  <a:lnTo>
                    <a:pt x="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5016317" y="3947669"/>
              <a:ext cx="83421" cy="71264"/>
            </a:xfrm>
            <a:custGeom>
              <a:avLst/>
              <a:gdLst/>
              <a:ahLst/>
              <a:cxnLst/>
              <a:rect l="l" t="t" r="r" b="b"/>
              <a:pathLst>
                <a:path w="3184" h="2720" extrusionOk="0">
                  <a:moveTo>
                    <a:pt x="1822" y="1"/>
                  </a:moveTo>
                  <a:cubicBezTo>
                    <a:pt x="614" y="1"/>
                    <a:pt x="1" y="1458"/>
                    <a:pt x="864" y="2320"/>
                  </a:cubicBezTo>
                  <a:cubicBezTo>
                    <a:pt x="1139" y="2596"/>
                    <a:pt x="1479" y="2719"/>
                    <a:pt x="1812" y="2719"/>
                  </a:cubicBezTo>
                  <a:cubicBezTo>
                    <a:pt x="2511" y="2719"/>
                    <a:pt x="3183" y="2176"/>
                    <a:pt x="3183" y="1352"/>
                  </a:cubicBezTo>
                  <a:cubicBezTo>
                    <a:pt x="3183" y="605"/>
                    <a:pt x="2570" y="1"/>
                    <a:pt x="1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5057267" y="3947433"/>
              <a:ext cx="42470" cy="71578"/>
            </a:xfrm>
            <a:custGeom>
              <a:avLst/>
              <a:gdLst/>
              <a:ahLst/>
              <a:cxnLst/>
              <a:rect l="l" t="t" r="r" b="b"/>
              <a:pathLst>
                <a:path w="1621" h="2732" extrusionOk="0">
                  <a:moveTo>
                    <a:pt x="259" y="0"/>
                  </a:moveTo>
                  <a:cubicBezTo>
                    <a:pt x="173" y="0"/>
                    <a:pt x="87" y="10"/>
                    <a:pt x="0" y="29"/>
                  </a:cubicBezTo>
                  <a:cubicBezTo>
                    <a:pt x="643" y="153"/>
                    <a:pt x="1103" y="709"/>
                    <a:pt x="1103" y="1361"/>
                  </a:cubicBezTo>
                  <a:cubicBezTo>
                    <a:pt x="1103" y="2013"/>
                    <a:pt x="643" y="2579"/>
                    <a:pt x="0" y="2703"/>
                  </a:cubicBezTo>
                  <a:cubicBezTo>
                    <a:pt x="87" y="2722"/>
                    <a:pt x="173" y="2722"/>
                    <a:pt x="259" y="2732"/>
                  </a:cubicBezTo>
                  <a:cubicBezTo>
                    <a:pt x="1007" y="2722"/>
                    <a:pt x="1620" y="2118"/>
                    <a:pt x="1620" y="1371"/>
                  </a:cubicBezTo>
                  <a:cubicBezTo>
                    <a:pt x="1620" y="614"/>
                    <a:pt x="1007" y="10"/>
                    <a:pt x="259" y="10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5035155" y="3954455"/>
              <a:ext cx="57535" cy="57535"/>
            </a:xfrm>
            <a:custGeom>
              <a:avLst/>
              <a:gdLst/>
              <a:ahLst/>
              <a:cxnLst/>
              <a:rect l="l" t="t" r="r" b="b"/>
              <a:pathLst>
                <a:path w="2196" h="2196" extrusionOk="0">
                  <a:moveTo>
                    <a:pt x="1908" y="0"/>
                  </a:moveTo>
                  <a:lnTo>
                    <a:pt x="1" y="1898"/>
                  </a:lnTo>
                  <a:cubicBezTo>
                    <a:pt x="87" y="2013"/>
                    <a:pt x="183" y="2109"/>
                    <a:pt x="298" y="2196"/>
                  </a:cubicBezTo>
                  <a:lnTo>
                    <a:pt x="2196" y="298"/>
                  </a:lnTo>
                  <a:cubicBezTo>
                    <a:pt x="2119" y="183"/>
                    <a:pt x="2014" y="87"/>
                    <a:pt x="1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5078620" y="3954717"/>
              <a:ext cx="14593" cy="16585"/>
            </a:xfrm>
            <a:custGeom>
              <a:avLst/>
              <a:gdLst/>
              <a:ahLst/>
              <a:cxnLst/>
              <a:rect l="l" t="t" r="r" b="b"/>
              <a:pathLst>
                <a:path w="557" h="633" extrusionOk="0">
                  <a:moveTo>
                    <a:pt x="259" y="0"/>
                  </a:moveTo>
                  <a:lnTo>
                    <a:pt x="0" y="249"/>
                  </a:lnTo>
                  <a:cubicBezTo>
                    <a:pt x="96" y="364"/>
                    <a:pt x="163" y="489"/>
                    <a:pt x="221" y="633"/>
                  </a:cubicBezTo>
                  <a:lnTo>
                    <a:pt x="556" y="297"/>
                  </a:lnTo>
                  <a:cubicBezTo>
                    <a:pt x="537" y="278"/>
                    <a:pt x="527" y="259"/>
                    <a:pt x="518" y="249"/>
                  </a:cubicBezTo>
                  <a:cubicBezTo>
                    <a:pt x="508" y="240"/>
                    <a:pt x="508" y="240"/>
                    <a:pt x="518" y="240"/>
                  </a:cubicBezTo>
                  <a:lnTo>
                    <a:pt x="489" y="201"/>
                  </a:lnTo>
                  <a:lnTo>
                    <a:pt x="479" y="192"/>
                  </a:lnTo>
                  <a:cubicBezTo>
                    <a:pt x="441" y="144"/>
                    <a:pt x="393" y="105"/>
                    <a:pt x="345" y="58"/>
                  </a:cubicBezTo>
                  <a:lnTo>
                    <a:pt x="336" y="48"/>
                  </a:lnTo>
                  <a:lnTo>
                    <a:pt x="307" y="29"/>
                  </a:lnTo>
                  <a:cubicBezTo>
                    <a:pt x="302" y="24"/>
                    <a:pt x="300" y="22"/>
                    <a:pt x="297" y="22"/>
                  </a:cubicBezTo>
                  <a:cubicBezTo>
                    <a:pt x="295" y="22"/>
                    <a:pt x="292" y="24"/>
                    <a:pt x="288" y="29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4917124" y="4060434"/>
              <a:ext cx="83159" cy="71264"/>
            </a:xfrm>
            <a:custGeom>
              <a:avLst/>
              <a:gdLst/>
              <a:ahLst/>
              <a:cxnLst/>
              <a:rect l="l" t="t" r="r" b="b"/>
              <a:pathLst>
                <a:path w="3174" h="2720" extrusionOk="0">
                  <a:moveTo>
                    <a:pt x="1812" y="0"/>
                  </a:moveTo>
                  <a:cubicBezTo>
                    <a:pt x="605" y="0"/>
                    <a:pt x="1" y="1467"/>
                    <a:pt x="854" y="2320"/>
                  </a:cubicBezTo>
                  <a:cubicBezTo>
                    <a:pt x="1130" y="2596"/>
                    <a:pt x="1470" y="2720"/>
                    <a:pt x="1804" y="2720"/>
                  </a:cubicBezTo>
                  <a:cubicBezTo>
                    <a:pt x="2502" y="2720"/>
                    <a:pt x="3173" y="2179"/>
                    <a:pt x="3173" y="1362"/>
                  </a:cubicBezTo>
                  <a:cubicBezTo>
                    <a:pt x="3173" y="604"/>
                    <a:pt x="2560" y="0"/>
                    <a:pt x="1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957812" y="4060434"/>
              <a:ext cx="42470" cy="71343"/>
            </a:xfrm>
            <a:custGeom>
              <a:avLst/>
              <a:gdLst/>
              <a:ahLst/>
              <a:cxnLst/>
              <a:rect l="l" t="t" r="r" b="b"/>
              <a:pathLst>
                <a:path w="1621" h="2723" extrusionOk="0">
                  <a:moveTo>
                    <a:pt x="259" y="0"/>
                  </a:moveTo>
                  <a:cubicBezTo>
                    <a:pt x="173" y="0"/>
                    <a:pt x="87" y="10"/>
                    <a:pt x="1" y="29"/>
                  </a:cubicBezTo>
                  <a:cubicBezTo>
                    <a:pt x="643" y="154"/>
                    <a:pt x="1103" y="710"/>
                    <a:pt x="1103" y="1362"/>
                  </a:cubicBezTo>
                  <a:cubicBezTo>
                    <a:pt x="1103" y="2013"/>
                    <a:pt x="643" y="2579"/>
                    <a:pt x="1" y="2704"/>
                  </a:cubicBezTo>
                  <a:cubicBezTo>
                    <a:pt x="87" y="2713"/>
                    <a:pt x="173" y="2723"/>
                    <a:pt x="259" y="2723"/>
                  </a:cubicBezTo>
                  <a:cubicBezTo>
                    <a:pt x="1017" y="2723"/>
                    <a:pt x="1620" y="2119"/>
                    <a:pt x="1620" y="1362"/>
                  </a:cubicBezTo>
                  <a:cubicBezTo>
                    <a:pt x="1620" y="614"/>
                    <a:pt x="1017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4935961" y="4067219"/>
              <a:ext cx="57535" cy="57535"/>
            </a:xfrm>
            <a:custGeom>
              <a:avLst/>
              <a:gdLst/>
              <a:ahLst/>
              <a:cxnLst/>
              <a:rect l="l" t="t" r="r" b="b"/>
              <a:pathLst>
                <a:path w="2196" h="2196" extrusionOk="0">
                  <a:moveTo>
                    <a:pt x="1899" y="0"/>
                  </a:moveTo>
                  <a:lnTo>
                    <a:pt x="1" y="1908"/>
                  </a:lnTo>
                  <a:cubicBezTo>
                    <a:pt x="77" y="2013"/>
                    <a:pt x="183" y="2119"/>
                    <a:pt x="288" y="2195"/>
                  </a:cubicBezTo>
                  <a:lnTo>
                    <a:pt x="2196" y="297"/>
                  </a:lnTo>
                  <a:cubicBezTo>
                    <a:pt x="2109" y="182"/>
                    <a:pt x="2014" y="87"/>
                    <a:pt x="1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4979401" y="4067455"/>
              <a:ext cx="14358" cy="16611"/>
            </a:xfrm>
            <a:custGeom>
              <a:avLst/>
              <a:gdLst/>
              <a:ahLst/>
              <a:cxnLst/>
              <a:rect l="l" t="t" r="r" b="b"/>
              <a:pathLst>
                <a:path w="548" h="634" extrusionOk="0">
                  <a:moveTo>
                    <a:pt x="250" y="1"/>
                  </a:moveTo>
                  <a:lnTo>
                    <a:pt x="1" y="260"/>
                  </a:lnTo>
                  <a:cubicBezTo>
                    <a:pt x="87" y="375"/>
                    <a:pt x="164" y="499"/>
                    <a:pt x="212" y="634"/>
                  </a:cubicBezTo>
                  <a:lnTo>
                    <a:pt x="547" y="298"/>
                  </a:lnTo>
                  <a:lnTo>
                    <a:pt x="509" y="250"/>
                  </a:lnTo>
                  <a:cubicBezTo>
                    <a:pt x="509" y="250"/>
                    <a:pt x="509" y="250"/>
                    <a:pt x="509" y="241"/>
                  </a:cubicBezTo>
                  <a:lnTo>
                    <a:pt x="480" y="212"/>
                  </a:lnTo>
                  <a:lnTo>
                    <a:pt x="471" y="202"/>
                  </a:lnTo>
                  <a:cubicBezTo>
                    <a:pt x="432" y="154"/>
                    <a:pt x="384" y="106"/>
                    <a:pt x="336" y="68"/>
                  </a:cubicBezTo>
                  <a:lnTo>
                    <a:pt x="327" y="58"/>
                  </a:lnTo>
                  <a:lnTo>
                    <a:pt x="298" y="30"/>
                  </a:lnTo>
                  <a:lnTo>
                    <a:pt x="288" y="30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5016317" y="4060434"/>
              <a:ext cx="83421" cy="71264"/>
            </a:xfrm>
            <a:custGeom>
              <a:avLst/>
              <a:gdLst/>
              <a:ahLst/>
              <a:cxnLst/>
              <a:rect l="l" t="t" r="r" b="b"/>
              <a:pathLst>
                <a:path w="3184" h="2720" extrusionOk="0">
                  <a:moveTo>
                    <a:pt x="1822" y="0"/>
                  </a:moveTo>
                  <a:cubicBezTo>
                    <a:pt x="614" y="0"/>
                    <a:pt x="1" y="1467"/>
                    <a:pt x="864" y="2320"/>
                  </a:cubicBezTo>
                  <a:cubicBezTo>
                    <a:pt x="1139" y="2596"/>
                    <a:pt x="1480" y="2720"/>
                    <a:pt x="1813" y="2720"/>
                  </a:cubicBezTo>
                  <a:cubicBezTo>
                    <a:pt x="2512" y="2720"/>
                    <a:pt x="3183" y="2179"/>
                    <a:pt x="3183" y="1362"/>
                  </a:cubicBezTo>
                  <a:cubicBezTo>
                    <a:pt x="3183" y="604"/>
                    <a:pt x="2570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5057267" y="4060434"/>
              <a:ext cx="42470" cy="71343"/>
            </a:xfrm>
            <a:custGeom>
              <a:avLst/>
              <a:gdLst/>
              <a:ahLst/>
              <a:cxnLst/>
              <a:rect l="l" t="t" r="r" b="b"/>
              <a:pathLst>
                <a:path w="1621" h="2723" extrusionOk="0">
                  <a:moveTo>
                    <a:pt x="259" y="0"/>
                  </a:moveTo>
                  <a:cubicBezTo>
                    <a:pt x="173" y="0"/>
                    <a:pt x="87" y="10"/>
                    <a:pt x="0" y="29"/>
                  </a:cubicBezTo>
                  <a:cubicBezTo>
                    <a:pt x="643" y="154"/>
                    <a:pt x="1103" y="710"/>
                    <a:pt x="1103" y="1362"/>
                  </a:cubicBezTo>
                  <a:cubicBezTo>
                    <a:pt x="1103" y="2013"/>
                    <a:pt x="643" y="2579"/>
                    <a:pt x="0" y="2704"/>
                  </a:cubicBezTo>
                  <a:cubicBezTo>
                    <a:pt x="87" y="2713"/>
                    <a:pt x="173" y="2723"/>
                    <a:pt x="259" y="2723"/>
                  </a:cubicBezTo>
                  <a:cubicBezTo>
                    <a:pt x="1007" y="2723"/>
                    <a:pt x="1620" y="2119"/>
                    <a:pt x="1620" y="1362"/>
                  </a:cubicBezTo>
                  <a:cubicBezTo>
                    <a:pt x="1620" y="614"/>
                    <a:pt x="1007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5035155" y="4067219"/>
              <a:ext cx="57535" cy="57535"/>
            </a:xfrm>
            <a:custGeom>
              <a:avLst/>
              <a:gdLst/>
              <a:ahLst/>
              <a:cxnLst/>
              <a:rect l="l" t="t" r="r" b="b"/>
              <a:pathLst>
                <a:path w="2196" h="2196" extrusionOk="0">
                  <a:moveTo>
                    <a:pt x="1908" y="0"/>
                  </a:moveTo>
                  <a:lnTo>
                    <a:pt x="1" y="1908"/>
                  </a:lnTo>
                  <a:cubicBezTo>
                    <a:pt x="87" y="2013"/>
                    <a:pt x="183" y="2119"/>
                    <a:pt x="298" y="2195"/>
                  </a:cubicBezTo>
                  <a:lnTo>
                    <a:pt x="2196" y="297"/>
                  </a:lnTo>
                  <a:cubicBezTo>
                    <a:pt x="2119" y="182"/>
                    <a:pt x="2014" y="87"/>
                    <a:pt x="1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5078620" y="4067455"/>
              <a:ext cx="14593" cy="16611"/>
            </a:xfrm>
            <a:custGeom>
              <a:avLst/>
              <a:gdLst/>
              <a:ahLst/>
              <a:cxnLst/>
              <a:rect l="l" t="t" r="r" b="b"/>
              <a:pathLst>
                <a:path w="557" h="634" extrusionOk="0">
                  <a:moveTo>
                    <a:pt x="259" y="1"/>
                  </a:moveTo>
                  <a:lnTo>
                    <a:pt x="0" y="260"/>
                  </a:lnTo>
                  <a:cubicBezTo>
                    <a:pt x="96" y="375"/>
                    <a:pt x="163" y="499"/>
                    <a:pt x="221" y="634"/>
                  </a:cubicBezTo>
                  <a:lnTo>
                    <a:pt x="556" y="298"/>
                  </a:lnTo>
                  <a:cubicBezTo>
                    <a:pt x="537" y="279"/>
                    <a:pt x="527" y="269"/>
                    <a:pt x="518" y="250"/>
                  </a:cubicBezTo>
                  <a:cubicBezTo>
                    <a:pt x="508" y="250"/>
                    <a:pt x="508" y="250"/>
                    <a:pt x="518" y="241"/>
                  </a:cubicBezTo>
                  <a:lnTo>
                    <a:pt x="489" y="212"/>
                  </a:lnTo>
                  <a:lnTo>
                    <a:pt x="479" y="202"/>
                  </a:lnTo>
                  <a:cubicBezTo>
                    <a:pt x="441" y="154"/>
                    <a:pt x="393" y="106"/>
                    <a:pt x="345" y="68"/>
                  </a:cubicBezTo>
                  <a:lnTo>
                    <a:pt x="336" y="58"/>
                  </a:lnTo>
                  <a:lnTo>
                    <a:pt x="307" y="30"/>
                  </a:lnTo>
                  <a:lnTo>
                    <a:pt x="288" y="30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50"/>
          <p:cNvGrpSpPr/>
          <p:nvPr/>
        </p:nvGrpSpPr>
        <p:grpSpPr>
          <a:xfrm>
            <a:off x="1849022" y="1929492"/>
            <a:ext cx="311845" cy="397220"/>
            <a:chOff x="8023448" y="3355496"/>
            <a:chExt cx="284322" cy="362163"/>
          </a:xfrm>
        </p:grpSpPr>
        <p:sp>
          <p:nvSpPr>
            <p:cNvPr id="1377" name="Google Shape;1377;p50"/>
            <p:cNvSpPr/>
            <p:nvPr/>
          </p:nvSpPr>
          <p:spPr>
            <a:xfrm>
              <a:off x="8023448" y="3372815"/>
              <a:ext cx="284322" cy="344844"/>
            </a:xfrm>
            <a:custGeom>
              <a:avLst/>
              <a:gdLst/>
              <a:ahLst/>
              <a:cxnLst/>
              <a:rect l="l" t="t" r="r" b="b"/>
              <a:pathLst>
                <a:path w="10852" h="13162" extrusionOk="0">
                  <a:moveTo>
                    <a:pt x="10228" y="1"/>
                  </a:moveTo>
                  <a:lnTo>
                    <a:pt x="1668" y="10"/>
                  </a:lnTo>
                  <a:lnTo>
                    <a:pt x="623" y="10"/>
                  </a:lnTo>
                  <a:cubicBezTo>
                    <a:pt x="278" y="10"/>
                    <a:pt x="0" y="288"/>
                    <a:pt x="0" y="633"/>
                  </a:cubicBezTo>
                  <a:lnTo>
                    <a:pt x="0" y="12538"/>
                  </a:lnTo>
                  <a:cubicBezTo>
                    <a:pt x="0" y="12874"/>
                    <a:pt x="278" y="13161"/>
                    <a:pt x="623" y="13161"/>
                  </a:cubicBezTo>
                  <a:lnTo>
                    <a:pt x="10228" y="13161"/>
                  </a:lnTo>
                  <a:cubicBezTo>
                    <a:pt x="10573" y="13161"/>
                    <a:pt x="10851" y="12874"/>
                    <a:pt x="10851" y="12538"/>
                  </a:cubicBezTo>
                  <a:lnTo>
                    <a:pt x="10851" y="633"/>
                  </a:lnTo>
                  <a:cubicBezTo>
                    <a:pt x="10851" y="288"/>
                    <a:pt x="10573" y="1"/>
                    <a:pt x="102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8241930" y="3373077"/>
              <a:ext cx="65841" cy="344582"/>
            </a:xfrm>
            <a:custGeom>
              <a:avLst/>
              <a:gdLst/>
              <a:ahLst/>
              <a:cxnLst/>
              <a:rect l="l" t="t" r="r" b="b"/>
              <a:pathLst>
                <a:path w="2513" h="13152" extrusionOk="0">
                  <a:moveTo>
                    <a:pt x="1906" y="0"/>
                  </a:moveTo>
                  <a:cubicBezTo>
                    <a:pt x="1900" y="0"/>
                    <a:pt x="1895" y="0"/>
                    <a:pt x="1889" y="0"/>
                  </a:cubicBezTo>
                  <a:lnTo>
                    <a:pt x="1" y="0"/>
                  </a:lnTo>
                  <a:cubicBezTo>
                    <a:pt x="346" y="0"/>
                    <a:pt x="633" y="278"/>
                    <a:pt x="633" y="623"/>
                  </a:cubicBezTo>
                  <a:lnTo>
                    <a:pt x="633" y="12528"/>
                  </a:lnTo>
                  <a:cubicBezTo>
                    <a:pt x="633" y="12864"/>
                    <a:pt x="346" y="13151"/>
                    <a:pt x="1" y="13151"/>
                  </a:cubicBezTo>
                  <a:lnTo>
                    <a:pt x="1889" y="13151"/>
                  </a:lnTo>
                  <a:cubicBezTo>
                    <a:pt x="2234" y="13151"/>
                    <a:pt x="2512" y="12874"/>
                    <a:pt x="2512" y="12528"/>
                  </a:cubicBezTo>
                  <a:lnTo>
                    <a:pt x="2512" y="623"/>
                  </a:lnTo>
                  <a:cubicBezTo>
                    <a:pt x="2512" y="284"/>
                    <a:pt x="2243" y="0"/>
                    <a:pt x="1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8058111" y="3373077"/>
              <a:ext cx="214997" cy="312435"/>
            </a:xfrm>
            <a:custGeom>
              <a:avLst/>
              <a:gdLst/>
              <a:ahLst/>
              <a:cxnLst/>
              <a:rect l="l" t="t" r="r" b="b"/>
              <a:pathLst>
                <a:path w="8206" h="11925" extrusionOk="0">
                  <a:moveTo>
                    <a:pt x="0" y="0"/>
                  </a:moveTo>
                  <a:lnTo>
                    <a:pt x="0" y="11925"/>
                  </a:lnTo>
                  <a:lnTo>
                    <a:pt x="8205" y="11925"/>
                  </a:lnTo>
                  <a:lnTo>
                    <a:pt x="82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8058346" y="3373077"/>
              <a:ext cx="214761" cy="312435"/>
            </a:xfrm>
            <a:custGeom>
              <a:avLst/>
              <a:gdLst/>
              <a:ahLst/>
              <a:cxnLst/>
              <a:rect l="l" t="t" r="r" b="b"/>
              <a:pathLst>
                <a:path w="8197" h="11925" extrusionOk="0">
                  <a:moveTo>
                    <a:pt x="7027" y="0"/>
                  </a:moveTo>
                  <a:lnTo>
                    <a:pt x="7027" y="7496"/>
                  </a:lnTo>
                  <a:cubicBezTo>
                    <a:pt x="7027" y="9289"/>
                    <a:pt x="5570" y="10755"/>
                    <a:pt x="3768" y="10755"/>
                  </a:cubicBezTo>
                  <a:lnTo>
                    <a:pt x="1" y="10755"/>
                  </a:lnTo>
                  <a:lnTo>
                    <a:pt x="1" y="11925"/>
                  </a:lnTo>
                  <a:lnTo>
                    <a:pt x="8196" y="11925"/>
                  </a:lnTo>
                  <a:lnTo>
                    <a:pt x="8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8092013" y="3355496"/>
              <a:ext cx="147427" cy="72338"/>
            </a:xfrm>
            <a:custGeom>
              <a:avLst/>
              <a:gdLst/>
              <a:ahLst/>
              <a:cxnLst/>
              <a:rect l="l" t="t" r="r" b="b"/>
              <a:pathLst>
                <a:path w="5627" h="2761" extrusionOk="0">
                  <a:moveTo>
                    <a:pt x="451" y="0"/>
                  </a:moveTo>
                  <a:cubicBezTo>
                    <a:pt x="201" y="0"/>
                    <a:pt x="0" y="202"/>
                    <a:pt x="0" y="451"/>
                  </a:cubicBezTo>
                  <a:lnTo>
                    <a:pt x="0" y="1352"/>
                  </a:lnTo>
                  <a:cubicBezTo>
                    <a:pt x="0" y="1601"/>
                    <a:pt x="201" y="1802"/>
                    <a:pt x="451" y="1802"/>
                  </a:cubicBezTo>
                  <a:lnTo>
                    <a:pt x="1620" y="1802"/>
                  </a:lnTo>
                  <a:cubicBezTo>
                    <a:pt x="1620" y="2330"/>
                    <a:pt x="2051" y="2761"/>
                    <a:pt x="2579" y="2761"/>
                  </a:cubicBezTo>
                  <a:lnTo>
                    <a:pt x="3048" y="2761"/>
                  </a:lnTo>
                  <a:cubicBezTo>
                    <a:pt x="3576" y="2761"/>
                    <a:pt x="4007" y="2330"/>
                    <a:pt x="4007" y="1802"/>
                  </a:cubicBezTo>
                  <a:lnTo>
                    <a:pt x="5176" y="1802"/>
                  </a:lnTo>
                  <a:cubicBezTo>
                    <a:pt x="5426" y="1802"/>
                    <a:pt x="5627" y="1601"/>
                    <a:pt x="5627" y="1352"/>
                  </a:cubicBezTo>
                  <a:lnTo>
                    <a:pt x="5627" y="451"/>
                  </a:lnTo>
                  <a:cubicBezTo>
                    <a:pt x="5627" y="202"/>
                    <a:pt x="5426" y="0"/>
                    <a:pt x="5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8162570" y="3355496"/>
              <a:ext cx="76871" cy="72102"/>
            </a:xfrm>
            <a:custGeom>
              <a:avLst/>
              <a:gdLst/>
              <a:ahLst/>
              <a:cxnLst/>
              <a:rect l="l" t="t" r="r" b="b"/>
              <a:pathLst>
                <a:path w="2934" h="2752" extrusionOk="0">
                  <a:moveTo>
                    <a:pt x="806" y="0"/>
                  </a:moveTo>
                  <a:cubicBezTo>
                    <a:pt x="1122" y="997"/>
                    <a:pt x="806" y="2090"/>
                    <a:pt x="1" y="2751"/>
                  </a:cubicBezTo>
                  <a:lnTo>
                    <a:pt x="346" y="2751"/>
                  </a:lnTo>
                  <a:cubicBezTo>
                    <a:pt x="873" y="2751"/>
                    <a:pt x="1304" y="2330"/>
                    <a:pt x="1304" y="1793"/>
                  </a:cubicBezTo>
                  <a:lnTo>
                    <a:pt x="2483" y="1793"/>
                  </a:lnTo>
                  <a:cubicBezTo>
                    <a:pt x="2733" y="1793"/>
                    <a:pt x="2934" y="1592"/>
                    <a:pt x="2934" y="1352"/>
                  </a:cubicBezTo>
                  <a:lnTo>
                    <a:pt x="2934" y="451"/>
                  </a:lnTo>
                  <a:cubicBezTo>
                    <a:pt x="2924" y="202"/>
                    <a:pt x="2733" y="0"/>
                    <a:pt x="2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8090992" y="3448402"/>
              <a:ext cx="147454" cy="103516"/>
            </a:xfrm>
            <a:custGeom>
              <a:avLst/>
              <a:gdLst/>
              <a:ahLst/>
              <a:cxnLst/>
              <a:rect l="l" t="t" r="r" b="b"/>
              <a:pathLst>
                <a:path w="5628" h="3951" extrusionOk="0">
                  <a:moveTo>
                    <a:pt x="3471" y="1"/>
                  </a:moveTo>
                  <a:cubicBezTo>
                    <a:pt x="3384" y="11"/>
                    <a:pt x="3308" y="68"/>
                    <a:pt x="3279" y="154"/>
                  </a:cubicBezTo>
                  <a:lnTo>
                    <a:pt x="2551" y="3049"/>
                  </a:lnTo>
                  <a:lnTo>
                    <a:pt x="1841" y="988"/>
                  </a:lnTo>
                  <a:cubicBezTo>
                    <a:pt x="1812" y="912"/>
                    <a:pt x="1745" y="854"/>
                    <a:pt x="1669" y="854"/>
                  </a:cubicBezTo>
                  <a:cubicBezTo>
                    <a:pt x="1661" y="853"/>
                    <a:pt x="1653" y="853"/>
                    <a:pt x="1645" y="853"/>
                  </a:cubicBezTo>
                  <a:cubicBezTo>
                    <a:pt x="1577" y="853"/>
                    <a:pt x="1510" y="890"/>
                    <a:pt x="1467" y="950"/>
                  </a:cubicBezTo>
                  <a:lnTo>
                    <a:pt x="883" y="2004"/>
                  </a:lnTo>
                  <a:lnTo>
                    <a:pt x="269" y="2004"/>
                  </a:lnTo>
                  <a:cubicBezTo>
                    <a:pt x="1" y="2004"/>
                    <a:pt x="1" y="2407"/>
                    <a:pt x="269" y="2407"/>
                  </a:cubicBezTo>
                  <a:lnTo>
                    <a:pt x="998" y="2407"/>
                  </a:lnTo>
                  <a:cubicBezTo>
                    <a:pt x="1074" y="2407"/>
                    <a:pt x="1142" y="2369"/>
                    <a:pt x="1170" y="2301"/>
                  </a:cubicBezTo>
                  <a:lnTo>
                    <a:pt x="1602" y="1544"/>
                  </a:lnTo>
                  <a:lnTo>
                    <a:pt x="2378" y="3816"/>
                  </a:lnTo>
                  <a:cubicBezTo>
                    <a:pt x="2407" y="3902"/>
                    <a:pt x="2483" y="3950"/>
                    <a:pt x="2570" y="3950"/>
                  </a:cubicBezTo>
                  <a:lnTo>
                    <a:pt x="2579" y="3950"/>
                  </a:lnTo>
                  <a:cubicBezTo>
                    <a:pt x="2666" y="3950"/>
                    <a:pt x="2742" y="3893"/>
                    <a:pt x="2771" y="3797"/>
                  </a:cubicBezTo>
                  <a:lnTo>
                    <a:pt x="3509" y="883"/>
                  </a:lnTo>
                  <a:lnTo>
                    <a:pt x="4017" y="2273"/>
                  </a:lnTo>
                  <a:cubicBezTo>
                    <a:pt x="4046" y="2349"/>
                    <a:pt x="4113" y="2407"/>
                    <a:pt x="4199" y="2407"/>
                  </a:cubicBezTo>
                  <a:lnTo>
                    <a:pt x="5417" y="2407"/>
                  </a:lnTo>
                  <a:cubicBezTo>
                    <a:pt x="5522" y="2407"/>
                    <a:pt x="5618" y="2311"/>
                    <a:pt x="5618" y="2206"/>
                  </a:cubicBezTo>
                  <a:cubicBezTo>
                    <a:pt x="5627" y="2091"/>
                    <a:pt x="5532" y="2004"/>
                    <a:pt x="5426" y="2004"/>
                  </a:cubicBezTo>
                  <a:lnTo>
                    <a:pt x="4353" y="2004"/>
                  </a:lnTo>
                  <a:lnTo>
                    <a:pt x="3672" y="135"/>
                  </a:lnTo>
                  <a:cubicBezTo>
                    <a:pt x="3643" y="49"/>
                    <a:pt x="3557" y="1"/>
                    <a:pt x="3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8091254" y="3588310"/>
              <a:ext cx="148947" cy="10559"/>
            </a:xfrm>
            <a:custGeom>
              <a:avLst/>
              <a:gdLst/>
              <a:ahLst/>
              <a:cxnLst/>
              <a:rect l="l" t="t" r="r" b="b"/>
              <a:pathLst>
                <a:path w="5685" h="403" extrusionOk="0">
                  <a:moveTo>
                    <a:pt x="259" y="0"/>
                  </a:moveTo>
                  <a:cubicBezTo>
                    <a:pt x="0" y="0"/>
                    <a:pt x="0" y="403"/>
                    <a:pt x="259" y="403"/>
                  </a:cubicBezTo>
                  <a:lnTo>
                    <a:pt x="5416" y="403"/>
                  </a:lnTo>
                  <a:cubicBezTo>
                    <a:pt x="5685" y="403"/>
                    <a:pt x="5685" y="0"/>
                    <a:pt x="5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8091254" y="3634998"/>
              <a:ext cx="148947" cy="10585"/>
            </a:xfrm>
            <a:custGeom>
              <a:avLst/>
              <a:gdLst/>
              <a:ahLst/>
              <a:cxnLst/>
              <a:rect l="l" t="t" r="r" b="b"/>
              <a:pathLst>
                <a:path w="5685" h="404" extrusionOk="0">
                  <a:moveTo>
                    <a:pt x="259" y="1"/>
                  </a:moveTo>
                  <a:cubicBezTo>
                    <a:pt x="0" y="1"/>
                    <a:pt x="0" y="403"/>
                    <a:pt x="259" y="403"/>
                  </a:cubicBezTo>
                  <a:lnTo>
                    <a:pt x="5416" y="403"/>
                  </a:lnTo>
                  <a:cubicBezTo>
                    <a:pt x="5685" y="403"/>
                    <a:pt x="5685" y="1"/>
                    <a:pt x="5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50"/>
          <p:cNvGrpSpPr/>
          <p:nvPr/>
        </p:nvGrpSpPr>
        <p:grpSpPr>
          <a:xfrm>
            <a:off x="7022916" y="1883051"/>
            <a:ext cx="397220" cy="358943"/>
            <a:chOff x="7079672" y="1991053"/>
            <a:chExt cx="362163" cy="327264"/>
          </a:xfrm>
        </p:grpSpPr>
        <p:sp>
          <p:nvSpPr>
            <p:cNvPr id="1387" name="Google Shape;1387;p50"/>
            <p:cNvSpPr/>
            <p:nvPr/>
          </p:nvSpPr>
          <p:spPr>
            <a:xfrm>
              <a:off x="7418202" y="2117651"/>
              <a:ext cx="23632" cy="200666"/>
            </a:xfrm>
            <a:custGeom>
              <a:avLst/>
              <a:gdLst/>
              <a:ahLst/>
              <a:cxnLst/>
              <a:rect l="l" t="t" r="r" b="b"/>
              <a:pathLst>
                <a:path w="902" h="7659" extrusionOk="0">
                  <a:moveTo>
                    <a:pt x="442" y="0"/>
                  </a:moveTo>
                  <a:cubicBezTo>
                    <a:pt x="192" y="0"/>
                    <a:pt x="1" y="202"/>
                    <a:pt x="1" y="441"/>
                  </a:cubicBezTo>
                  <a:lnTo>
                    <a:pt x="1" y="7544"/>
                  </a:lnTo>
                  <a:cubicBezTo>
                    <a:pt x="1" y="7611"/>
                    <a:pt x="58" y="7659"/>
                    <a:pt x="125" y="7659"/>
                  </a:cubicBezTo>
                  <a:lnTo>
                    <a:pt x="777" y="7659"/>
                  </a:lnTo>
                  <a:cubicBezTo>
                    <a:pt x="844" y="7659"/>
                    <a:pt x="902" y="7611"/>
                    <a:pt x="902" y="7534"/>
                  </a:cubicBezTo>
                  <a:lnTo>
                    <a:pt x="902" y="441"/>
                  </a:lnTo>
                  <a:cubicBezTo>
                    <a:pt x="902" y="202"/>
                    <a:pt x="710" y="0"/>
                    <a:pt x="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7423992" y="2117651"/>
              <a:ext cx="17842" cy="200666"/>
            </a:xfrm>
            <a:custGeom>
              <a:avLst/>
              <a:gdLst/>
              <a:ahLst/>
              <a:cxnLst/>
              <a:rect l="l" t="t" r="r" b="b"/>
              <a:pathLst>
                <a:path w="681" h="7659" extrusionOk="0">
                  <a:moveTo>
                    <a:pt x="259" y="0"/>
                  </a:moveTo>
                  <a:cubicBezTo>
                    <a:pt x="173" y="0"/>
                    <a:pt x="77" y="19"/>
                    <a:pt x="0" y="58"/>
                  </a:cubicBezTo>
                  <a:cubicBezTo>
                    <a:pt x="144" y="144"/>
                    <a:pt x="221" y="288"/>
                    <a:pt x="221" y="451"/>
                  </a:cubicBezTo>
                  <a:lnTo>
                    <a:pt x="221" y="7659"/>
                  </a:lnTo>
                  <a:lnTo>
                    <a:pt x="546" y="7659"/>
                  </a:lnTo>
                  <a:cubicBezTo>
                    <a:pt x="623" y="7659"/>
                    <a:pt x="671" y="7601"/>
                    <a:pt x="681" y="7534"/>
                  </a:cubicBezTo>
                  <a:lnTo>
                    <a:pt x="681" y="470"/>
                  </a:lnTo>
                  <a:cubicBezTo>
                    <a:pt x="681" y="230"/>
                    <a:pt x="498" y="29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7103540" y="2161353"/>
              <a:ext cx="104748" cy="94687"/>
            </a:xfrm>
            <a:custGeom>
              <a:avLst/>
              <a:gdLst/>
              <a:ahLst/>
              <a:cxnLst/>
              <a:rect l="l" t="t" r="r" b="b"/>
              <a:pathLst>
                <a:path w="3998" h="3614" extrusionOk="0">
                  <a:moveTo>
                    <a:pt x="0" y="0"/>
                  </a:moveTo>
                  <a:lnTo>
                    <a:pt x="0" y="3614"/>
                  </a:lnTo>
                  <a:lnTo>
                    <a:pt x="3997" y="3614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7190419" y="2161353"/>
              <a:ext cx="17868" cy="94687"/>
            </a:xfrm>
            <a:custGeom>
              <a:avLst/>
              <a:gdLst/>
              <a:ahLst/>
              <a:cxnLst/>
              <a:rect l="l" t="t" r="r" b="b"/>
              <a:pathLst>
                <a:path w="682" h="3614" extrusionOk="0">
                  <a:moveTo>
                    <a:pt x="1" y="0"/>
                  </a:moveTo>
                  <a:lnTo>
                    <a:pt x="1" y="3614"/>
                  </a:lnTo>
                  <a:lnTo>
                    <a:pt x="681" y="3614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7103540" y="2090010"/>
              <a:ext cx="71343" cy="71369"/>
            </a:xfrm>
            <a:custGeom>
              <a:avLst/>
              <a:gdLst/>
              <a:ahLst/>
              <a:cxnLst/>
              <a:rect l="l" t="t" r="r" b="b"/>
              <a:pathLst>
                <a:path w="2723" h="2724" extrusionOk="0">
                  <a:moveTo>
                    <a:pt x="0" y="1"/>
                  </a:moveTo>
                  <a:lnTo>
                    <a:pt x="0" y="2723"/>
                  </a:lnTo>
                  <a:lnTo>
                    <a:pt x="2722" y="2723"/>
                  </a:lnTo>
                  <a:lnTo>
                    <a:pt x="2722" y="2646"/>
                  </a:lnTo>
                  <a:cubicBezTo>
                    <a:pt x="2722" y="1189"/>
                    <a:pt x="1534" y="1"/>
                    <a:pt x="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7103540" y="2090010"/>
              <a:ext cx="71343" cy="71369"/>
            </a:xfrm>
            <a:custGeom>
              <a:avLst/>
              <a:gdLst/>
              <a:ahLst/>
              <a:cxnLst/>
              <a:rect l="l" t="t" r="r" b="b"/>
              <a:pathLst>
                <a:path w="2723" h="2724" extrusionOk="0">
                  <a:moveTo>
                    <a:pt x="0" y="1"/>
                  </a:moveTo>
                  <a:lnTo>
                    <a:pt x="0" y="528"/>
                  </a:lnTo>
                  <a:cubicBezTo>
                    <a:pt x="1112" y="739"/>
                    <a:pt x="1984" y="1611"/>
                    <a:pt x="2195" y="2723"/>
                  </a:cubicBezTo>
                  <a:lnTo>
                    <a:pt x="2722" y="2723"/>
                  </a:lnTo>
                  <a:cubicBezTo>
                    <a:pt x="2722" y="1218"/>
                    <a:pt x="1505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7139198" y="2256013"/>
              <a:ext cx="16847" cy="62304"/>
            </a:xfrm>
            <a:custGeom>
              <a:avLst/>
              <a:gdLst/>
              <a:ahLst/>
              <a:cxnLst/>
              <a:rect l="l" t="t" r="r" b="b"/>
              <a:pathLst>
                <a:path w="643" h="2378" extrusionOk="0">
                  <a:moveTo>
                    <a:pt x="0" y="1"/>
                  </a:moveTo>
                  <a:lnTo>
                    <a:pt x="0" y="2282"/>
                  </a:lnTo>
                  <a:cubicBezTo>
                    <a:pt x="0" y="2330"/>
                    <a:pt x="48" y="2378"/>
                    <a:pt x="106" y="2378"/>
                  </a:cubicBezTo>
                  <a:lnTo>
                    <a:pt x="537" y="2378"/>
                  </a:lnTo>
                  <a:cubicBezTo>
                    <a:pt x="595" y="2378"/>
                    <a:pt x="633" y="2330"/>
                    <a:pt x="642" y="2282"/>
                  </a:cubicBezTo>
                  <a:lnTo>
                    <a:pt x="6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7193930" y="2002424"/>
              <a:ext cx="11083" cy="38147"/>
            </a:xfrm>
            <a:custGeom>
              <a:avLst/>
              <a:gdLst/>
              <a:ahLst/>
              <a:cxnLst/>
              <a:rect l="l" t="t" r="r" b="b"/>
              <a:pathLst>
                <a:path w="423" h="1456" extrusionOk="0">
                  <a:moveTo>
                    <a:pt x="212" y="1"/>
                  </a:moveTo>
                  <a:cubicBezTo>
                    <a:pt x="106" y="1"/>
                    <a:pt x="1" y="70"/>
                    <a:pt x="1" y="209"/>
                  </a:cubicBezTo>
                  <a:lnTo>
                    <a:pt x="1" y="1245"/>
                  </a:lnTo>
                  <a:cubicBezTo>
                    <a:pt x="1" y="1360"/>
                    <a:pt x="87" y="1456"/>
                    <a:pt x="212" y="1456"/>
                  </a:cubicBezTo>
                  <a:cubicBezTo>
                    <a:pt x="327" y="1456"/>
                    <a:pt x="413" y="1360"/>
                    <a:pt x="423" y="1245"/>
                  </a:cubicBezTo>
                  <a:lnTo>
                    <a:pt x="423" y="209"/>
                  </a:lnTo>
                  <a:cubicBezTo>
                    <a:pt x="423" y="70"/>
                    <a:pt x="317" y="1"/>
                    <a:pt x="2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7193930" y="2072063"/>
              <a:ext cx="11083" cy="47108"/>
            </a:xfrm>
            <a:custGeom>
              <a:avLst/>
              <a:gdLst/>
              <a:ahLst/>
              <a:cxnLst/>
              <a:rect l="l" t="t" r="r" b="b"/>
              <a:pathLst>
                <a:path w="423" h="1798" extrusionOk="0">
                  <a:moveTo>
                    <a:pt x="212" y="0"/>
                  </a:moveTo>
                  <a:cubicBezTo>
                    <a:pt x="106" y="0"/>
                    <a:pt x="1" y="72"/>
                    <a:pt x="1" y="216"/>
                  </a:cubicBezTo>
                  <a:lnTo>
                    <a:pt x="1" y="1587"/>
                  </a:lnTo>
                  <a:cubicBezTo>
                    <a:pt x="1" y="1702"/>
                    <a:pt x="87" y="1798"/>
                    <a:pt x="212" y="1798"/>
                  </a:cubicBezTo>
                  <a:cubicBezTo>
                    <a:pt x="317" y="1798"/>
                    <a:pt x="413" y="1702"/>
                    <a:pt x="423" y="1587"/>
                  </a:cubicBezTo>
                  <a:lnTo>
                    <a:pt x="423" y="216"/>
                  </a:lnTo>
                  <a:cubicBezTo>
                    <a:pt x="423" y="72"/>
                    <a:pt x="317" y="0"/>
                    <a:pt x="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7177371" y="2029488"/>
              <a:ext cx="43964" cy="47998"/>
            </a:xfrm>
            <a:custGeom>
              <a:avLst/>
              <a:gdLst/>
              <a:ahLst/>
              <a:cxnLst/>
              <a:rect l="l" t="t" r="r" b="b"/>
              <a:pathLst>
                <a:path w="1678" h="1832" extrusionOk="0">
                  <a:moveTo>
                    <a:pt x="253" y="0"/>
                  </a:moveTo>
                  <a:cubicBezTo>
                    <a:pt x="108" y="0"/>
                    <a:pt x="1" y="130"/>
                    <a:pt x="10" y="269"/>
                  </a:cubicBezTo>
                  <a:lnTo>
                    <a:pt x="134" y="1573"/>
                  </a:lnTo>
                  <a:cubicBezTo>
                    <a:pt x="144" y="1717"/>
                    <a:pt x="269" y="1832"/>
                    <a:pt x="412" y="1832"/>
                  </a:cubicBezTo>
                  <a:lnTo>
                    <a:pt x="1265" y="1832"/>
                  </a:lnTo>
                  <a:cubicBezTo>
                    <a:pt x="1409" y="1832"/>
                    <a:pt x="1534" y="1717"/>
                    <a:pt x="1543" y="1573"/>
                  </a:cubicBezTo>
                  <a:lnTo>
                    <a:pt x="1668" y="269"/>
                  </a:lnTo>
                  <a:cubicBezTo>
                    <a:pt x="1678" y="125"/>
                    <a:pt x="1563" y="1"/>
                    <a:pt x="1409" y="1"/>
                  </a:cubicBezTo>
                  <a:lnTo>
                    <a:pt x="269" y="1"/>
                  </a:lnTo>
                  <a:cubicBezTo>
                    <a:pt x="263" y="0"/>
                    <a:pt x="258" y="0"/>
                    <a:pt x="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7197205" y="2029488"/>
              <a:ext cx="24130" cy="47998"/>
            </a:xfrm>
            <a:custGeom>
              <a:avLst/>
              <a:gdLst/>
              <a:ahLst/>
              <a:cxnLst/>
              <a:rect l="l" t="t" r="r" b="b"/>
              <a:pathLst>
                <a:path w="921" h="1832" extrusionOk="0">
                  <a:moveTo>
                    <a:pt x="422" y="1"/>
                  </a:moveTo>
                  <a:lnTo>
                    <a:pt x="278" y="1582"/>
                  </a:lnTo>
                  <a:cubicBezTo>
                    <a:pt x="269" y="1726"/>
                    <a:pt x="144" y="1832"/>
                    <a:pt x="0" y="1832"/>
                  </a:cubicBezTo>
                  <a:lnTo>
                    <a:pt x="508" y="1832"/>
                  </a:lnTo>
                  <a:cubicBezTo>
                    <a:pt x="652" y="1832"/>
                    <a:pt x="777" y="1726"/>
                    <a:pt x="786" y="1582"/>
                  </a:cubicBezTo>
                  <a:lnTo>
                    <a:pt x="911" y="279"/>
                  </a:lnTo>
                  <a:cubicBezTo>
                    <a:pt x="921" y="125"/>
                    <a:pt x="806" y="1"/>
                    <a:pt x="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7208261" y="2145528"/>
              <a:ext cx="209705" cy="129611"/>
            </a:xfrm>
            <a:custGeom>
              <a:avLst/>
              <a:gdLst/>
              <a:ahLst/>
              <a:cxnLst/>
              <a:rect l="l" t="t" r="r" b="b"/>
              <a:pathLst>
                <a:path w="8004" h="4947" extrusionOk="0">
                  <a:moveTo>
                    <a:pt x="508" y="0"/>
                  </a:moveTo>
                  <a:cubicBezTo>
                    <a:pt x="230" y="0"/>
                    <a:pt x="0" y="221"/>
                    <a:pt x="0" y="508"/>
                  </a:cubicBezTo>
                  <a:lnTo>
                    <a:pt x="0" y="4438"/>
                  </a:lnTo>
                  <a:cubicBezTo>
                    <a:pt x="0" y="4716"/>
                    <a:pt x="230" y="4946"/>
                    <a:pt x="508" y="4946"/>
                  </a:cubicBezTo>
                  <a:lnTo>
                    <a:pt x="8004" y="4946"/>
                  </a:lnTo>
                  <a:lnTo>
                    <a:pt x="8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7391321" y="2145528"/>
              <a:ext cx="26645" cy="129611"/>
            </a:xfrm>
            <a:custGeom>
              <a:avLst/>
              <a:gdLst/>
              <a:ahLst/>
              <a:cxnLst/>
              <a:rect l="l" t="t" r="r" b="b"/>
              <a:pathLst>
                <a:path w="1017" h="4947" extrusionOk="0">
                  <a:moveTo>
                    <a:pt x="1" y="0"/>
                  </a:moveTo>
                  <a:lnTo>
                    <a:pt x="1" y="4946"/>
                  </a:lnTo>
                  <a:lnTo>
                    <a:pt x="1017" y="4946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7139198" y="1991053"/>
              <a:ext cx="88189" cy="122092"/>
            </a:xfrm>
            <a:custGeom>
              <a:avLst/>
              <a:gdLst/>
              <a:ahLst/>
              <a:cxnLst/>
              <a:rect l="l" t="t" r="r" b="b"/>
              <a:pathLst>
                <a:path w="3366" h="4660" extrusionOk="0">
                  <a:moveTo>
                    <a:pt x="2951" y="0"/>
                  </a:moveTo>
                  <a:cubicBezTo>
                    <a:pt x="2942" y="0"/>
                    <a:pt x="2933" y="1"/>
                    <a:pt x="2924" y="1"/>
                  </a:cubicBezTo>
                  <a:lnTo>
                    <a:pt x="384" y="1"/>
                  </a:lnTo>
                  <a:cubicBezTo>
                    <a:pt x="173" y="1"/>
                    <a:pt x="0" y="174"/>
                    <a:pt x="0" y="385"/>
                  </a:cubicBezTo>
                  <a:lnTo>
                    <a:pt x="0" y="4142"/>
                  </a:lnTo>
                  <a:cubicBezTo>
                    <a:pt x="240" y="4276"/>
                    <a:pt x="451" y="4449"/>
                    <a:pt x="642" y="4660"/>
                  </a:cubicBezTo>
                  <a:lnTo>
                    <a:pt x="642" y="634"/>
                  </a:lnTo>
                  <a:lnTo>
                    <a:pt x="2924" y="634"/>
                  </a:lnTo>
                  <a:cubicBezTo>
                    <a:pt x="2933" y="634"/>
                    <a:pt x="2942" y="635"/>
                    <a:pt x="2951" y="635"/>
                  </a:cubicBezTo>
                  <a:cubicBezTo>
                    <a:pt x="3365" y="635"/>
                    <a:pt x="3365" y="0"/>
                    <a:pt x="29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7079672" y="2018406"/>
              <a:ext cx="23894" cy="299911"/>
            </a:xfrm>
            <a:custGeom>
              <a:avLst/>
              <a:gdLst/>
              <a:ahLst/>
              <a:cxnLst/>
              <a:rect l="l" t="t" r="r" b="b"/>
              <a:pathLst>
                <a:path w="912" h="11447" extrusionOk="0">
                  <a:moveTo>
                    <a:pt x="446" y="1"/>
                  </a:moveTo>
                  <a:cubicBezTo>
                    <a:pt x="194" y="1"/>
                    <a:pt x="0" y="205"/>
                    <a:pt x="0" y="453"/>
                  </a:cubicBezTo>
                  <a:lnTo>
                    <a:pt x="0" y="11322"/>
                  </a:lnTo>
                  <a:lnTo>
                    <a:pt x="10" y="11322"/>
                  </a:lnTo>
                  <a:cubicBezTo>
                    <a:pt x="10" y="11389"/>
                    <a:pt x="58" y="11447"/>
                    <a:pt x="135" y="11447"/>
                  </a:cubicBezTo>
                  <a:lnTo>
                    <a:pt x="777" y="11447"/>
                  </a:lnTo>
                  <a:cubicBezTo>
                    <a:pt x="854" y="11447"/>
                    <a:pt x="902" y="11389"/>
                    <a:pt x="911" y="11322"/>
                  </a:cubicBezTo>
                  <a:lnTo>
                    <a:pt x="911" y="462"/>
                  </a:lnTo>
                  <a:cubicBezTo>
                    <a:pt x="911" y="213"/>
                    <a:pt x="719" y="12"/>
                    <a:pt x="480" y="2"/>
                  </a:cubicBezTo>
                  <a:cubicBezTo>
                    <a:pt x="468" y="1"/>
                    <a:pt x="457" y="1"/>
                    <a:pt x="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7085698" y="2018379"/>
              <a:ext cx="17868" cy="299938"/>
            </a:xfrm>
            <a:custGeom>
              <a:avLst/>
              <a:gdLst/>
              <a:ahLst/>
              <a:cxnLst/>
              <a:rect l="l" t="t" r="r" b="b"/>
              <a:pathLst>
                <a:path w="682" h="11448" extrusionOk="0">
                  <a:moveTo>
                    <a:pt x="222" y="1"/>
                  </a:moveTo>
                  <a:cubicBezTo>
                    <a:pt x="144" y="1"/>
                    <a:pt x="72" y="21"/>
                    <a:pt x="1" y="61"/>
                  </a:cubicBezTo>
                  <a:cubicBezTo>
                    <a:pt x="144" y="137"/>
                    <a:pt x="231" y="291"/>
                    <a:pt x="231" y="454"/>
                  </a:cubicBezTo>
                  <a:lnTo>
                    <a:pt x="231" y="11448"/>
                  </a:lnTo>
                  <a:lnTo>
                    <a:pt x="547" y="11448"/>
                  </a:lnTo>
                  <a:cubicBezTo>
                    <a:pt x="614" y="11448"/>
                    <a:pt x="672" y="11390"/>
                    <a:pt x="672" y="11323"/>
                  </a:cubicBezTo>
                  <a:lnTo>
                    <a:pt x="672" y="463"/>
                  </a:lnTo>
                  <a:cubicBezTo>
                    <a:pt x="681" y="223"/>
                    <a:pt x="499" y="22"/>
                    <a:pt x="269" y="3"/>
                  </a:cubicBezTo>
                  <a:cubicBezTo>
                    <a:pt x="253" y="1"/>
                    <a:pt x="237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laceholder Texts">
  <a:themeElements>
    <a:clrScheme name="Simple Light">
      <a:dk1>
        <a:srgbClr val="2549A1"/>
      </a:dk1>
      <a:lt1>
        <a:srgbClr val="071C30"/>
      </a:lt1>
      <a:dk2>
        <a:srgbClr val="C6D3F5"/>
      </a:dk2>
      <a:lt2>
        <a:srgbClr val="5E8CFF"/>
      </a:lt2>
      <a:accent1>
        <a:srgbClr val="FFFFFF"/>
      </a:accent1>
      <a:accent2>
        <a:srgbClr val="F79EB0"/>
      </a:accent2>
      <a:accent3>
        <a:srgbClr val="C95A5A"/>
      </a:accent3>
      <a:accent4>
        <a:srgbClr val="F7A677"/>
      </a:accent4>
      <a:accent5>
        <a:srgbClr val="EEF3FF"/>
      </a:accent5>
      <a:accent6>
        <a:srgbClr val="FFFFFF"/>
      </a:accent6>
      <a:hlink>
        <a:srgbClr val="071C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Placeholder Texts</vt:lpstr>
      <vt:lpstr>Slidesgo Final Pages</vt:lpstr>
      <vt:lpstr>Remote Healthcare App</vt:lpstr>
      <vt:lpstr>eMedic</vt:lpstr>
      <vt:lpstr>Problems we Solved</vt:lpstr>
      <vt:lpstr>Instantaneous Medical Consultancy</vt:lpstr>
      <vt:lpstr>Doctor on Video Call</vt:lpstr>
      <vt:lpstr>Privacy and  Encryption</vt:lpstr>
      <vt:lpstr>Long term Reliability</vt:lpstr>
      <vt:lpstr>Technology Used</vt:lpstr>
      <vt:lpstr>Case study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Healthcare App </dc:title>
  <cp:revision>426</cp:revision>
  <dcterms:modified xsi:type="dcterms:W3CDTF">2023-04-02T06:41:36Z</dcterms:modified>
</cp:coreProperties>
</file>