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Hospital Management Dashboard Summary</a:t>
            </a:r>
            <a:r>
              <a:rPr lang="en-IN" dirty="0"/>
              <a:t> (Task2)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endParaRPr dirty="0"/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dirty="0"/>
              <a:t>1. Patient and Room Statistics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dirty="0"/>
              <a:t>   • Total Patients Admitted: 1,903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dirty="0"/>
              <a:t>   • Occupied Rooms: 1,903 (Full Occupancy)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endParaRPr dirty="0"/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dirty="0"/>
              <a:t>2. Revenue Overview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dirty="0"/>
              <a:t>   • Total Revenue Generated: 48.88 million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dirty="0"/>
              <a:t>   • Billing Trend (2018–2023): Growth from 2018 to 2022, slight decline in 2023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endParaRPr dirty="0"/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dirty="0"/>
              <a:t>3. Demographics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dirty="0"/>
              <a:t>   • Gender Distribution: Male – 50.76%, Female – 49.24%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dirty="0"/>
              <a:t>   • Age Range Filter: 18–30 years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endParaRPr dirty="0"/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BE2545-E31F-E576-61AE-AAB6F924AC5A}"/>
              </a:ext>
            </a:extLst>
          </p:cNvPr>
          <p:cNvSpPr txBox="1"/>
          <p:nvPr/>
        </p:nvSpPr>
        <p:spPr>
          <a:xfrm>
            <a:off x="508000" y="596900"/>
            <a:ext cx="5245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lang="en-IN"/>
              <a:t>4. Admission Types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lang="en-IN"/>
              <a:t>   • Emergency: 625 (32.84%)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lang="en-IN"/>
              <a:t>   • Urgent: 640 (33.63%)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lang="en-IN"/>
              <a:t>   • Elective: 638 (33.53%)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endParaRPr lang="en-IN"/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lang="en-IN"/>
              <a:t>5. Top Medical Conditions Treated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lang="en-IN"/>
              <a:t>   • Hypertension (344), Asthma (323), Cancer (317),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lang="en-IN"/>
              <a:t>     Obesity (315), Diabetes (304), Arthritis (300)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endParaRPr lang="en-IN"/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lang="en-IN"/>
              <a:t>6. Hospitals Monitored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lang="en-IN"/>
              <a:t>   • Acevedo, Rojas and Smith, Acosta and Sons, Acosta PLC,</a:t>
            </a:r>
          </a:p>
          <a:p>
            <a:pPr algn="l">
              <a:defRPr sz="1600">
                <a:solidFill>
                  <a:srgbClr val="000000"/>
                </a:solidFill>
                <a:latin typeface="Calibri"/>
              </a:defRPr>
            </a:pPr>
            <a:r>
              <a:rPr lang="en-IN"/>
              <a:t>     Acosta-Bailey, Adams and Sons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25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2859D-1ECB-0F96-AE14-4E0969A5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343"/>
            <a:ext cx="9144000" cy="539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3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169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Hospital Management Dashboard Summary (Task2)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Dashboard Summary</dc:title>
  <dc:subject/>
  <dc:creator/>
  <cp:keywords/>
  <dc:description>generated using python-pptx</dc:description>
  <cp:lastModifiedBy>Sameer Srivastava</cp:lastModifiedBy>
  <cp:revision>4</cp:revision>
  <dcterms:created xsi:type="dcterms:W3CDTF">2013-01-27T09:14:16Z</dcterms:created>
  <dcterms:modified xsi:type="dcterms:W3CDTF">2025-04-22T16:36:05Z</dcterms:modified>
  <cp:category/>
</cp:coreProperties>
</file>