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2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🌾 Agriculture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Summary of Crop Yield, Income, and Farming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Crop Yield: 2.63K tonnes</a:t>
            </a:r>
          </a:p>
          <a:p>
            <a:r>
              <a:t>Total Annual Income: 6M</a:t>
            </a:r>
          </a:p>
          <a:p>
            <a:r>
              <a:t>Farm Size: 25.23K acres</a:t>
            </a:r>
          </a:p>
          <a:p>
            <a:r>
              <a:t>Total Rainfall: 419.88K mm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Fertilizer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Fertilizer Usage:</a:t>
            </a:r>
          </a:p>
          <a:p>
            <a:r>
              <a:t>- Yes: 49.11%</a:t>
            </a:r>
          </a:p>
          <a:p>
            <a:r>
              <a:t>- No: 50.89%</a:t>
            </a:r>
          </a:p>
          <a:p>
            <a:endParaRPr/>
          </a:p>
          <a:p>
            <a:r>
              <a:t>Minimal difference observed in fertilizer usage among farmers.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Yield per Season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Kharif Season: ~950 tonnes</a:t>
            </a:r>
          </a:p>
          <a:p>
            <a:r>
              <a:t>Zaid Season: ~940 tonnes</a:t>
            </a:r>
          </a:p>
          <a:p>
            <a:r>
              <a:t>Rabi Season: ~720 tonnes</a:t>
            </a:r>
          </a:p>
          <a:p>
            <a:endParaRPr/>
          </a:p>
          <a:p>
            <a:r>
              <a:t>Kharif season yields the highest production.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Prices by Crop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Price per Tonne:</a:t>
            </a:r>
          </a:p>
          <a:p>
            <a:r>
              <a:t>- Wheat: Highest (~80K)</a:t>
            </a:r>
          </a:p>
          <a:p>
            <a:r>
              <a:t>- Cotton: Lowest</a:t>
            </a:r>
          </a:p>
          <a:p>
            <a:r>
              <a:t>- Maize: ₹69,643.87 per tonne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Farmer Distribution by 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Locations (Farmer Count):</a:t>
            </a:r>
          </a:p>
          <a:p>
            <a:r>
              <a:t>- Ranchi</a:t>
            </a:r>
          </a:p>
          <a:p>
            <a:r>
              <a:t>- Lucknow</a:t>
            </a:r>
          </a:p>
          <a:p>
            <a:r>
              <a:t>- Patna</a:t>
            </a:r>
          </a:p>
          <a:p>
            <a:r>
              <a:t>- Mumbai</a:t>
            </a:r>
          </a:p>
          <a:p>
            <a:endParaRPr/>
          </a:p>
          <a:p>
            <a:r>
              <a:t>Higher farmer participation in Ranchi and Lucknow.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Strong crop yields during Kharif and Zaid seasons</a:t>
            </a:r>
          </a:p>
          <a:p>
            <a:r>
              <a:t>✅ Balanced fertilizer usage impact</a:t>
            </a:r>
          </a:p>
          <a:p>
            <a:r>
              <a:t>✅ Major farmer clusters in Ranchi and Lucknow</a:t>
            </a:r>
          </a:p>
          <a:p>
            <a:r>
              <a:t>✅ Wheat has the highest market price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174</Words>
  <Application>Microsoft Office PowerPoint</Application>
  <PresentationFormat>On-screen Show (4:3)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🌾 Agriculture Dashboard Overview</vt:lpstr>
      <vt:lpstr>Key Highlights</vt:lpstr>
      <vt:lpstr>Fertilizer Effects</vt:lpstr>
      <vt:lpstr>Crop Yield per Season</vt:lpstr>
      <vt:lpstr>Market Prices by Crop Type</vt:lpstr>
      <vt:lpstr>Farmer Distribution by Location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🌾 Agriculture Dashboard Overview</dc:title>
  <dc:subject/>
  <dc:creator/>
  <cp:keywords/>
  <dc:description>generated using python-pptx</dc:description>
  <cp:lastModifiedBy>Sameer Srivastava</cp:lastModifiedBy>
  <cp:revision>2</cp:revision>
  <dcterms:created xsi:type="dcterms:W3CDTF">2013-01-27T09:14:16Z</dcterms:created>
  <dcterms:modified xsi:type="dcterms:W3CDTF">2025-04-25T16:50:35Z</dcterms:modified>
  <cp:category/>
</cp:coreProperties>
</file>