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jpeg" ContentType="image/jpeg"/>
  <Override PartName="/ppt/media/image6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93571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9280" y="2959560"/>
            <a:ext cx="93571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59280" y="295956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4120" y="295956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3320" y="107928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7000" y="107928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59280" y="295956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3320" y="295956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7000" y="295956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59280" y="1079280"/>
            <a:ext cx="935712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935712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59280" y="179280"/>
            <a:ext cx="935712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59280" y="295956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59280" y="1079280"/>
            <a:ext cx="935712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4120" y="295956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59280" y="2959560"/>
            <a:ext cx="93571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93571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9280" y="2959560"/>
            <a:ext cx="93571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59280" y="295956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4120" y="295956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3320" y="107928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7000" y="107928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59280" y="295956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3320" y="295956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7000" y="2959560"/>
            <a:ext cx="30128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935712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59280" y="179280"/>
            <a:ext cx="935712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9280" y="295956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4120" y="295956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5928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4120" y="1079280"/>
            <a:ext cx="456624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59280" y="2959560"/>
            <a:ext cx="93571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flipV="1">
            <a:off x="-720" y="4498920"/>
            <a:ext cx="1007676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619280"/>
            <a:ext cx="899712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59280" y="2878920"/>
            <a:ext cx="9357120" cy="161964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4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2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0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0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TextShape 4"/>
          <p:cNvSpPr txBox="1"/>
          <p:nvPr/>
        </p:nvSpPr>
        <p:spPr>
          <a:xfrm>
            <a:off x="359280" y="5218920"/>
            <a:ext cx="233928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Shape 5"/>
          <p:cNvSpPr txBox="1"/>
          <p:nvPr/>
        </p:nvSpPr>
        <p:spPr>
          <a:xfrm>
            <a:off x="3418200" y="5218920"/>
            <a:ext cx="323892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7377120" y="5218920"/>
            <a:ext cx="233928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9BA89EDD-91CD-4A5A-840B-913BC070E42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0" y="0"/>
            <a:ext cx="1007352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2520" y="5038920"/>
            <a:ext cx="1007352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59280" y="179280"/>
            <a:ext cx="935712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59280" y="1079280"/>
            <a:ext cx="935712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4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2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17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0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01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198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49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359280" y="5218920"/>
            <a:ext cx="233928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18200" y="5218920"/>
            <a:ext cx="323892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77120" y="5218920"/>
            <a:ext cx="233928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40017FF-9890-4A5B-8320-20413714049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3300120"/>
            <a:ext cx="10076760" cy="823320"/>
          </a:xfrm>
          <a:prstGeom prst="rect">
            <a:avLst/>
          </a:prstGeom>
          <a:solidFill>
            <a:srgbClr val="ff972f"/>
          </a:solidFill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5400" spc="-1" strike="noStrike">
                <a:solidFill>
                  <a:srgbClr val="ffffff"/>
                </a:solidFill>
                <a:latin typeface="URW Bookman"/>
              </a:rPr>
              <a:t>Dapps built 100% On-chain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914400"/>
            <a:ext cx="7315200" cy="914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800" spc="-1" strike="noStrike" u="sng">
                <a:solidFill>
                  <a:srgbClr val="ffffff"/>
                </a:solidFill>
                <a:uFill>
                  <a:solidFill>
                    <a:srgbClr val="ea7500"/>
                  </a:solidFill>
                </a:uFill>
                <a:latin typeface="Arial"/>
              </a:rPr>
              <a:t>INTERNET COMPUTER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0" t="35390" r="0" b="36378"/>
          <a:stretch/>
        </p:blipFill>
        <p:spPr>
          <a:xfrm>
            <a:off x="3024000" y="1828800"/>
            <a:ext cx="3657600" cy="1032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0"/>
            <a:ext cx="10076760" cy="68580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Canisters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rcRect l="0" t="15718" r="0" b="0"/>
          <a:stretch/>
        </p:blipFill>
        <p:spPr>
          <a:xfrm>
            <a:off x="0" y="685800"/>
            <a:ext cx="10076400" cy="434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0"/>
            <a:ext cx="10058400" cy="68616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ICP Token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" y="686160"/>
            <a:ext cx="10076760" cy="434340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Native token for IC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Payments for computational power and resources(cycles)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629400" y="2337480"/>
            <a:ext cx="3160080" cy="1777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0"/>
            <a:ext cx="10076760" cy="68580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eeeeee"/>
                </a:solidFill>
                <a:latin typeface="Arial"/>
              </a:rPr>
              <a:t>Network Nervous System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0" y="685800"/>
            <a:ext cx="10076760" cy="434340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Decentralized governance system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- Canisters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4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- Nodes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4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- Proposals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4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- Voting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4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- Economics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061520" y="1499400"/>
            <a:ext cx="5943600" cy="3343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0"/>
            <a:ext cx="10058400" cy="75780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           </a:t>
            </a:r>
            <a:r>
              <a:rPr b="0" lang="en-US" sz="3290" spc="-1" strike="noStrike">
                <a:solidFill>
                  <a:srgbClr val="ffffff"/>
                </a:solidFill>
                <a:latin typeface="Arial"/>
              </a:rPr>
              <a:t>          </a:t>
            </a:r>
            <a:r>
              <a:rPr b="0" lang="en-US" sz="3290" spc="-1" strike="noStrike">
                <a:solidFill>
                  <a:srgbClr val="ffffff"/>
                </a:solidFill>
                <a:latin typeface="Arial"/>
              </a:rPr>
              <a:t>Recent Innovations</a:t>
            </a:r>
            <a:endParaRPr b="0" lang="en-US" sz="32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Freeform 2"/>
          <p:cNvSpPr/>
          <p:nvPr/>
        </p:nvSpPr>
        <p:spPr>
          <a:xfrm>
            <a:off x="2971800" y="1600200"/>
            <a:ext cx="3027960" cy="2269080"/>
          </a:xfrm>
          <a:custGeom>
            <a:avLst/>
            <a:gdLst/>
            <a:ahLst/>
            <a:rect l="0" t="0" r="r" b="b"/>
            <a:pathLst>
              <a:path w="8411" h="6303">
                <a:moveTo>
                  <a:pt x="0" y="6302"/>
                </a:moveTo>
                <a:lnTo>
                  <a:pt x="0" y="0"/>
                </a:lnTo>
                <a:lnTo>
                  <a:pt x="8410" y="0"/>
                </a:lnTo>
                <a:lnTo>
                  <a:pt x="8410" y="6302"/>
                </a:lnTo>
                <a:lnTo>
                  <a:pt x="0" y="6302"/>
                </a:lnTo>
                <a:close/>
              </a:path>
            </a:pathLst>
          </a:custGeom>
          <a:blipFill rotWithShape="0">
            <a:blip r:embed="rId1"/>
            <a:stretch/>
          </a:blipFill>
          <a:ln w="18000">
            <a:noFill/>
          </a:ln>
        </p:spPr>
      </p:sp>
      <p:sp>
        <p:nvSpPr>
          <p:cNvPr id="115" name="TextShape 3"/>
          <p:cNvSpPr txBox="1"/>
          <p:nvPr/>
        </p:nvSpPr>
        <p:spPr>
          <a:xfrm>
            <a:off x="3740400" y="3997080"/>
            <a:ext cx="2286000" cy="5461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ckBTC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0" y="0"/>
            <a:ext cx="10058400" cy="75780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           </a:t>
            </a:r>
            <a:r>
              <a:rPr b="0" lang="en-US" sz="3290" spc="-1" strike="noStrike">
                <a:solidFill>
                  <a:srgbClr val="ffffff"/>
                </a:solidFill>
                <a:latin typeface="Arial"/>
              </a:rPr>
              <a:t>                  </a:t>
            </a:r>
            <a:r>
              <a:rPr b="0" lang="en-US" sz="3290" spc="-1" strike="noStrike">
                <a:solidFill>
                  <a:srgbClr val="ffffff"/>
                </a:solidFill>
                <a:latin typeface="Arial"/>
              </a:rPr>
              <a:t>The End</a:t>
            </a:r>
            <a:endParaRPr b="0" lang="en-US" sz="32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371600" y="2514600"/>
            <a:ext cx="7315200" cy="1371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            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Thank you for listening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0"/>
            <a:ext cx="10076760" cy="65736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                          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0" y="657360"/>
            <a:ext cx="10058400" cy="437184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What is the Internet Computer?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 blockchain trilemma?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Key features and benefits?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Potential use cases for the Internet Computer?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Programming languages are supported?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                 </a:t>
            </a: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Smart Contracts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0" y="685800"/>
            <a:ext cx="10058400" cy="434340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                          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Canisters.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ICP token.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Network Nervous System (NNS)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Recent Innovation in the ecosystem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0"/>
            <a:ext cx="10058400" cy="74376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Opportunities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0" y="743760"/>
            <a:ext cx="10042920" cy="428544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Grants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- Community</a:t>
            </a:r>
            <a:endParaRPr b="0" lang="en-US" sz="1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- Developers</a:t>
            </a:r>
            <a:endParaRPr b="0" lang="en-US" sz="1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- Content Creation</a:t>
            </a:r>
            <a:endParaRPr b="0" lang="en-US" sz="1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Jobs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Blockchain Trilemma?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0" y="685800"/>
            <a:ext cx="10058400" cy="434340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Scalability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Decentralization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Security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21239" t="10648" r="20547" b="9472"/>
          <a:stretch/>
        </p:blipFill>
        <p:spPr>
          <a:xfrm>
            <a:off x="4115160" y="914760"/>
            <a:ext cx="3885840" cy="3428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What is Internet Computer?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0" y="685800"/>
            <a:ext cx="10076760" cy="434340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Layer 1 network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Custom architecture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Key features of Dapps on IC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0" y="685800"/>
            <a:ext cx="10058400" cy="434340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100% on chain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Decentralization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Interoperability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0"/>
            <a:ext cx="10058400" cy="68580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Use cases of the Internet Computer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0" y="685800"/>
            <a:ext cx="10076760" cy="434340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DEFI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Decentralized Cloud Computing: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Decentralized Social Networks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Gaming and Non-Fungible Tokens (NFTs)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Supply Chain Management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0"/>
            <a:ext cx="10058400" cy="765360"/>
          </a:xfrm>
          <a:prstGeom prst="rect">
            <a:avLst/>
          </a:prstGeom>
          <a:solidFill>
            <a:srgbClr val="ff860d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Languages Supported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-720" y="765360"/>
            <a:ext cx="10059120" cy="4273560"/>
          </a:xfrm>
          <a:prstGeom prst="rect">
            <a:avLst/>
          </a:prstGeom>
          <a:solidFill>
            <a:srgbClr val="3465a4"/>
          </a:solidFill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Rust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Python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Javascript,Typescript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Motoko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54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Solidity(to be supported later)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2023-05-13T15:12:01Z</dcterms:created>
  <dc:creator/>
  <dc:description/>
  <dc:language>en-US</dc:language>
  <cp:lastModifiedBy/>
  <dcterms:modified xsi:type="dcterms:W3CDTF">2023-05-13T15:41:42Z</dcterms:modified>
  <cp:revision>2</cp:revision>
  <dc:subject/>
  <dc:title>Blue Curve</dc:title>
</cp:coreProperties>
</file>