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8"/>
  </p:notesMasterIdLst>
  <p:sldIdLst>
    <p:sldId id="256" r:id="rId2"/>
    <p:sldId id="259" r:id="rId3"/>
    <p:sldId id="269" r:id="rId4"/>
    <p:sldId id="263" r:id="rId5"/>
    <p:sldId id="258" r:id="rId6"/>
    <p:sldId id="311" r:id="rId7"/>
    <p:sldId id="310" r:id="rId8"/>
    <p:sldId id="277" r:id="rId9"/>
    <p:sldId id="312" r:id="rId10"/>
    <p:sldId id="257" r:id="rId11"/>
    <p:sldId id="264" r:id="rId12"/>
    <p:sldId id="314" r:id="rId13"/>
    <p:sldId id="315" r:id="rId14"/>
    <p:sldId id="313" r:id="rId15"/>
    <p:sldId id="265" r:id="rId16"/>
    <p:sldId id="316" r:id="rId17"/>
    <p:sldId id="317" r:id="rId18"/>
    <p:sldId id="318" r:id="rId19"/>
    <p:sldId id="283" r:id="rId20"/>
    <p:sldId id="319" r:id="rId21"/>
    <p:sldId id="321" r:id="rId22"/>
    <p:sldId id="320" r:id="rId23"/>
    <p:sldId id="322" r:id="rId24"/>
    <p:sldId id="323" r:id="rId25"/>
    <p:sldId id="324" r:id="rId26"/>
    <p:sldId id="262" r:id="rId27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29"/>
    </p:embeddedFont>
    <p:embeddedFont>
      <p:font typeface="Krona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2FE89-9032-430F-90AA-3C3F6177A25B}" v="14" dt="2024-09-18T06:10:46.517"/>
  </p1510:revLst>
</p1510:revInfo>
</file>

<file path=ppt/tableStyles.xml><?xml version="1.0" encoding="utf-8"?>
<a:tblStyleLst xmlns:a="http://schemas.openxmlformats.org/drawingml/2006/main" def="{8B486BDC-8E1B-4FF0-92EC-4143342B30CC}">
  <a:tblStyle styleId="{8B486BDC-8E1B-4FF0-92EC-4143342B30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4660"/>
  </p:normalViewPr>
  <p:slideViewPr>
    <p:cSldViewPr snapToGrid="0">
      <p:cViewPr>
        <p:scale>
          <a:sx n="95" d="100"/>
          <a:sy n="95" d="100"/>
        </p:scale>
        <p:origin x="90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9749cd0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9749cd0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015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428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585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651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33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12832925204_1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12832925204_1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62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12832925204_1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12832925204_1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597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496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02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2832925204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2832925204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68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32656" y="-535724"/>
            <a:ext cx="1045022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sp>
        <p:nvSpPr>
          <p:cNvPr id="10" name="Google Shape;10;p2"/>
          <p:cNvSpPr/>
          <p:nvPr/>
        </p:nvSpPr>
        <p:spPr>
          <a:xfrm>
            <a:off x="0" y="4604100"/>
            <a:ext cx="9144000" cy="1083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57275" dist="285750" dir="1356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9" y="1904125"/>
            <a:ext cx="1391950" cy="1247076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50847" y="78026"/>
            <a:ext cx="1273704" cy="1211599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5430" y="-274874"/>
            <a:ext cx="1160502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14" name="Google Shape;1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083333">
            <a:off x="-197450" y="2114938"/>
            <a:ext cx="1273700" cy="1663849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15" name="Google Shape;1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3609" y="-358242"/>
            <a:ext cx="1019100" cy="1839191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516525" y="1633350"/>
            <a:ext cx="41034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>
                <a:solidFill>
                  <a:srgbClr val="191919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351888" y="3014488"/>
            <a:ext cx="24402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2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1172" y="-300899"/>
            <a:ext cx="1832617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38723">
            <a:off x="-87339" y="-175249"/>
            <a:ext cx="406974" cy="2204972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0904" y="2141851"/>
            <a:ext cx="1176654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sp>
        <p:nvSpPr>
          <p:cNvPr id="168" name="Google Shape;168;p21"/>
          <p:cNvSpPr/>
          <p:nvPr/>
        </p:nvSpPr>
        <p:spPr>
          <a:xfrm>
            <a:off x="0" y="4604100"/>
            <a:ext cx="9144000" cy="1083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57275" dist="285750" dir="1356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8562285" y="4152702"/>
            <a:ext cx="664497" cy="664497"/>
            <a:chOff x="6297387" y="2910024"/>
            <a:chExt cx="856200" cy="856200"/>
          </a:xfrm>
        </p:grpSpPr>
        <p:sp>
          <p:nvSpPr>
            <p:cNvPr id="170" name="Google Shape;170;p21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-37495" y="4112792"/>
            <a:ext cx="704396" cy="704396"/>
            <a:chOff x="6297387" y="1993949"/>
            <a:chExt cx="856200" cy="856200"/>
          </a:xfrm>
        </p:grpSpPr>
        <p:sp>
          <p:nvSpPr>
            <p:cNvPr id="174" name="Google Shape;174;p21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720075" y="433225"/>
            <a:ext cx="77040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title" idx="2"/>
          </p:nvPr>
        </p:nvSpPr>
        <p:spPr>
          <a:xfrm>
            <a:off x="785300" y="2221950"/>
            <a:ext cx="21753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ubTitle" idx="1"/>
          </p:nvPr>
        </p:nvSpPr>
        <p:spPr>
          <a:xfrm>
            <a:off x="785300" y="3599550"/>
            <a:ext cx="21753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title" idx="3"/>
          </p:nvPr>
        </p:nvSpPr>
        <p:spPr>
          <a:xfrm>
            <a:off x="3484500" y="2221950"/>
            <a:ext cx="21753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4"/>
          </p:nvPr>
        </p:nvSpPr>
        <p:spPr>
          <a:xfrm>
            <a:off x="3484422" y="3599550"/>
            <a:ext cx="21753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 idx="5"/>
          </p:nvPr>
        </p:nvSpPr>
        <p:spPr>
          <a:xfrm>
            <a:off x="6183525" y="2221950"/>
            <a:ext cx="21753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6"/>
          </p:nvPr>
        </p:nvSpPr>
        <p:spPr>
          <a:xfrm>
            <a:off x="6183550" y="3599550"/>
            <a:ext cx="21753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3397" y="-436149"/>
            <a:ext cx="1832617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38723">
            <a:off x="8652911" y="1893501"/>
            <a:ext cx="406974" cy="2204972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17201" y="2571750"/>
            <a:ext cx="1434400" cy="1285125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sp>
        <p:nvSpPr>
          <p:cNvPr id="211" name="Google Shape;211;p23"/>
          <p:cNvSpPr txBox="1">
            <a:spLocks noGrp="1"/>
          </p:cNvSpPr>
          <p:nvPr>
            <p:ph type="title"/>
          </p:nvPr>
        </p:nvSpPr>
        <p:spPr>
          <a:xfrm>
            <a:off x="720000" y="433225"/>
            <a:ext cx="77040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title" idx="2"/>
          </p:nvPr>
        </p:nvSpPr>
        <p:spPr>
          <a:xfrm>
            <a:off x="1732125" y="1884199"/>
            <a:ext cx="26166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ubTitle" idx="1"/>
          </p:nvPr>
        </p:nvSpPr>
        <p:spPr>
          <a:xfrm>
            <a:off x="1732125" y="2209397"/>
            <a:ext cx="26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title" idx="3"/>
          </p:nvPr>
        </p:nvSpPr>
        <p:spPr>
          <a:xfrm>
            <a:off x="4795471" y="1884199"/>
            <a:ext cx="26166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ubTitle" idx="4"/>
          </p:nvPr>
        </p:nvSpPr>
        <p:spPr>
          <a:xfrm>
            <a:off x="4795463" y="2209397"/>
            <a:ext cx="26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title" idx="5"/>
          </p:nvPr>
        </p:nvSpPr>
        <p:spPr>
          <a:xfrm>
            <a:off x="1732125" y="3394349"/>
            <a:ext cx="26166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ubTitle" idx="6"/>
          </p:nvPr>
        </p:nvSpPr>
        <p:spPr>
          <a:xfrm>
            <a:off x="1732125" y="3719547"/>
            <a:ext cx="26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title" idx="7"/>
          </p:nvPr>
        </p:nvSpPr>
        <p:spPr>
          <a:xfrm>
            <a:off x="4795471" y="3394349"/>
            <a:ext cx="26166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8"/>
          </p:nvPr>
        </p:nvSpPr>
        <p:spPr>
          <a:xfrm>
            <a:off x="4795463" y="3719547"/>
            <a:ext cx="26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0" y="4604100"/>
            <a:ext cx="9144000" cy="1083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57275" dist="285750" dir="1356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5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38723">
            <a:off x="8741736" y="555901"/>
            <a:ext cx="406974" cy="2204972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241" name="Google Shape;2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9795" y="67276"/>
            <a:ext cx="1160502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242" name="Google Shape;2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9746" y="2076176"/>
            <a:ext cx="1176654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sp>
        <p:nvSpPr>
          <p:cNvPr id="243" name="Google Shape;243;p25"/>
          <p:cNvSpPr/>
          <p:nvPr/>
        </p:nvSpPr>
        <p:spPr>
          <a:xfrm>
            <a:off x="0" y="4604100"/>
            <a:ext cx="9144000" cy="1083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57275" dist="285750" dir="1356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5"/>
          <p:cNvGrpSpPr/>
          <p:nvPr/>
        </p:nvGrpSpPr>
        <p:grpSpPr>
          <a:xfrm>
            <a:off x="8604588" y="4186000"/>
            <a:ext cx="664497" cy="664497"/>
            <a:chOff x="6297387" y="1993949"/>
            <a:chExt cx="856200" cy="856200"/>
          </a:xfrm>
        </p:grpSpPr>
        <p:sp>
          <p:nvSpPr>
            <p:cNvPr id="245" name="Google Shape;245;p25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5"/>
          <p:cNvGrpSpPr/>
          <p:nvPr/>
        </p:nvGrpSpPr>
        <p:grpSpPr>
          <a:xfrm>
            <a:off x="-136200" y="4018049"/>
            <a:ext cx="856200" cy="856200"/>
            <a:chOff x="6297387" y="2910024"/>
            <a:chExt cx="856200" cy="856200"/>
          </a:xfrm>
        </p:grpSpPr>
        <p:sp>
          <p:nvSpPr>
            <p:cNvPr id="249" name="Google Shape;249;p25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720000" y="433225"/>
            <a:ext cx="77040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title" idx="2"/>
          </p:nvPr>
        </p:nvSpPr>
        <p:spPr>
          <a:xfrm>
            <a:off x="1056900" y="1884200"/>
            <a:ext cx="22614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subTitle" idx="1"/>
          </p:nvPr>
        </p:nvSpPr>
        <p:spPr>
          <a:xfrm>
            <a:off x="1056911" y="2209400"/>
            <a:ext cx="226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title" idx="3"/>
          </p:nvPr>
        </p:nvSpPr>
        <p:spPr>
          <a:xfrm>
            <a:off x="5825618" y="1884200"/>
            <a:ext cx="22614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subTitle" idx="4"/>
          </p:nvPr>
        </p:nvSpPr>
        <p:spPr>
          <a:xfrm>
            <a:off x="5825613" y="2209400"/>
            <a:ext cx="226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title" idx="5"/>
          </p:nvPr>
        </p:nvSpPr>
        <p:spPr>
          <a:xfrm>
            <a:off x="1056900" y="3375725"/>
            <a:ext cx="22614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subTitle" idx="6"/>
          </p:nvPr>
        </p:nvSpPr>
        <p:spPr>
          <a:xfrm>
            <a:off x="1056911" y="3719550"/>
            <a:ext cx="226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5"/>
          <p:cNvSpPr txBox="1">
            <a:spLocks noGrp="1"/>
          </p:cNvSpPr>
          <p:nvPr>
            <p:ph type="title" idx="7"/>
          </p:nvPr>
        </p:nvSpPr>
        <p:spPr>
          <a:xfrm>
            <a:off x="5825618" y="3375725"/>
            <a:ext cx="22614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25"/>
          <p:cNvSpPr txBox="1">
            <a:spLocks noGrp="1"/>
          </p:cNvSpPr>
          <p:nvPr>
            <p:ph type="subTitle" idx="8"/>
          </p:nvPr>
        </p:nvSpPr>
        <p:spPr>
          <a:xfrm>
            <a:off x="5825613" y="3719550"/>
            <a:ext cx="226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38723">
            <a:off x="8741736" y="555901"/>
            <a:ext cx="406974" cy="2204972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319" name="Google Shape;3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9795" y="67276"/>
            <a:ext cx="1160502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320" name="Google Shape;3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9746" y="2076176"/>
            <a:ext cx="1176654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sp>
        <p:nvSpPr>
          <p:cNvPr id="321" name="Google Shape;321;p30"/>
          <p:cNvSpPr/>
          <p:nvPr/>
        </p:nvSpPr>
        <p:spPr>
          <a:xfrm>
            <a:off x="0" y="4604100"/>
            <a:ext cx="9144000" cy="1083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57275" dist="285750" dir="1356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0"/>
          <p:cNvGrpSpPr/>
          <p:nvPr/>
        </p:nvGrpSpPr>
        <p:grpSpPr>
          <a:xfrm>
            <a:off x="8604588" y="4186000"/>
            <a:ext cx="664497" cy="664497"/>
            <a:chOff x="6297387" y="1993949"/>
            <a:chExt cx="856200" cy="856200"/>
          </a:xfrm>
        </p:grpSpPr>
        <p:sp>
          <p:nvSpPr>
            <p:cNvPr id="323" name="Google Shape;323;p30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0"/>
          <p:cNvGrpSpPr/>
          <p:nvPr/>
        </p:nvGrpSpPr>
        <p:grpSpPr>
          <a:xfrm>
            <a:off x="-136200" y="4018049"/>
            <a:ext cx="856200" cy="856200"/>
            <a:chOff x="6297387" y="2910024"/>
            <a:chExt cx="856200" cy="856200"/>
          </a:xfrm>
        </p:grpSpPr>
        <p:sp>
          <p:nvSpPr>
            <p:cNvPr id="327" name="Google Shape;327;p30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3397" y="-436149"/>
            <a:ext cx="1832617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332" name="Google Shape;3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38723">
            <a:off x="8652911" y="1893501"/>
            <a:ext cx="406974" cy="2204972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333" name="Google Shape;3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17201" y="2571750"/>
            <a:ext cx="1434400" cy="1285125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sp>
        <p:nvSpPr>
          <p:cNvPr id="334" name="Google Shape;334;p31"/>
          <p:cNvSpPr/>
          <p:nvPr/>
        </p:nvSpPr>
        <p:spPr>
          <a:xfrm>
            <a:off x="0" y="4604100"/>
            <a:ext cx="9144000" cy="1083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57275" dist="285750" dir="1356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/>
          <p:nvPr/>
        </p:nvSpPr>
        <p:spPr>
          <a:xfrm>
            <a:off x="0" y="4602338"/>
            <a:ext cx="9144000" cy="1083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57275" dist="285750" dir="1356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32"/>
          <p:cNvGrpSpPr/>
          <p:nvPr/>
        </p:nvGrpSpPr>
        <p:grpSpPr>
          <a:xfrm>
            <a:off x="8562285" y="4150939"/>
            <a:ext cx="664497" cy="664497"/>
            <a:chOff x="6297387" y="2910024"/>
            <a:chExt cx="856200" cy="856200"/>
          </a:xfrm>
        </p:grpSpPr>
        <p:sp>
          <p:nvSpPr>
            <p:cNvPr id="338" name="Google Shape;338;p32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32"/>
          <p:cNvGrpSpPr/>
          <p:nvPr/>
        </p:nvGrpSpPr>
        <p:grpSpPr>
          <a:xfrm>
            <a:off x="-178095" y="4111030"/>
            <a:ext cx="704396" cy="704396"/>
            <a:chOff x="6297387" y="1993949"/>
            <a:chExt cx="856200" cy="856200"/>
          </a:xfrm>
        </p:grpSpPr>
        <p:sp>
          <p:nvSpPr>
            <p:cNvPr id="342" name="Google Shape;342;p32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5" name="Google Shape;34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1944" y="2298701"/>
            <a:ext cx="1045022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346" name="Google Shape;3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964" y="1847612"/>
            <a:ext cx="1045025" cy="936276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347" name="Google Shape;3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71950" y="837738"/>
            <a:ext cx="1391949" cy="860253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348" name="Google Shape;3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56842">
            <a:off x="7894225" y="-245764"/>
            <a:ext cx="1391950" cy="860254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32656" y="-535724"/>
            <a:ext cx="1045022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sp>
        <p:nvSpPr>
          <p:cNvPr id="351" name="Google Shape;351;p33"/>
          <p:cNvSpPr/>
          <p:nvPr/>
        </p:nvSpPr>
        <p:spPr>
          <a:xfrm>
            <a:off x="0" y="4604100"/>
            <a:ext cx="9144000" cy="1083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57275" dist="285750" dir="1356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" name="Google Shape;3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9" y="1904125"/>
            <a:ext cx="1391950" cy="1247076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353" name="Google Shape;3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50847" y="78026"/>
            <a:ext cx="1273704" cy="1211599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354" name="Google Shape;35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5430" y="-274874"/>
            <a:ext cx="1160502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355" name="Google Shape;35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083333">
            <a:off x="-197450" y="2114938"/>
            <a:ext cx="1273700" cy="1663849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356" name="Google Shape;35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3609" y="-358242"/>
            <a:ext cx="1019100" cy="1839191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4604100"/>
            <a:ext cx="9144000" cy="1083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57275" dist="285750" dir="1356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87700" y="760816"/>
            <a:ext cx="2153961" cy="890871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805" y="-450774"/>
            <a:ext cx="1160502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22" name="Google Shape;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0904" y="150126"/>
            <a:ext cx="1176654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13100" y="2500800"/>
            <a:ext cx="44406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2211000" y="1361725"/>
            <a:ext cx="144480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713100" y="3778873"/>
            <a:ext cx="44406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4604100"/>
            <a:ext cx="9144000" cy="1083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57275" dist="285750" dir="1356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-194594" y="4169270"/>
            <a:ext cx="753028" cy="753028"/>
            <a:chOff x="6297387" y="1993949"/>
            <a:chExt cx="856200" cy="856200"/>
          </a:xfrm>
        </p:grpSpPr>
        <p:sp>
          <p:nvSpPr>
            <p:cNvPr id="37" name="Google Shape;37;p5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94602" y="1623824"/>
            <a:ext cx="1016525" cy="183455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33225"/>
            <a:ext cx="77040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2647500" y="1912063"/>
            <a:ext cx="47673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2647500" y="2237287"/>
            <a:ext cx="47673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1729200" y="3233413"/>
            <a:ext cx="47673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1729188" y="3558637"/>
            <a:ext cx="47673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6" name="Google Shape;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389" y="2067275"/>
            <a:ext cx="2091075" cy="1382475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4615650"/>
            <a:ext cx="9144000" cy="527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57275" dist="285750" dir="1356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81589" y="-679913"/>
            <a:ext cx="2091075" cy="1382475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96" y="-509049"/>
            <a:ext cx="1274493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51" name="Google Shape;5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57871" y="2531776"/>
            <a:ext cx="1176654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52" name="Google Shape;5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32482">
            <a:off x="8980310" y="2314338"/>
            <a:ext cx="406974" cy="2204972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20000" y="433225"/>
            <a:ext cx="77040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6"/>
          <p:cNvGrpSpPr/>
          <p:nvPr/>
        </p:nvGrpSpPr>
        <p:grpSpPr>
          <a:xfrm>
            <a:off x="-126846" y="4173208"/>
            <a:ext cx="637270" cy="637184"/>
            <a:chOff x="6297387" y="1993949"/>
            <a:chExt cx="856200" cy="856200"/>
          </a:xfrm>
        </p:grpSpPr>
        <p:sp>
          <p:nvSpPr>
            <p:cNvPr id="55" name="Google Shape;55;p6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4807192" y="1807901"/>
            <a:ext cx="3497100" cy="23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4933792" y="1085698"/>
            <a:ext cx="32439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0" y="4604100"/>
            <a:ext cx="9144000" cy="1083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57275" dist="285750" dir="1356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472298">
            <a:off x="3123300" y="-79522"/>
            <a:ext cx="2153960" cy="890872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63" name="Google Shape;6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904" y="-307949"/>
            <a:ext cx="1273704" cy="1211599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64" name="Google Shape;6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7326" y="356200"/>
            <a:ext cx="1285150" cy="1341739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4059875"/>
            <a:ext cx="9144000" cy="1083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57275" dist="285750" dir="1356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364950" y="1943500"/>
            <a:ext cx="44142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2639100" y="2639750"/>
            <a:ext cx="38661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9993" y="-558151"/>
            <a:ext cx="1244975" cy="1949999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9566" y="75614"/>
            <a:ext cx="1452719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16242">
            <a:off x="-1156150" y="3096478"/>
            <a:ext cx="2153962" cy="890871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7775" y="2614328"/>
            <a:ext cx="2153961" cy="890871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720000" y="433235"/>
            <a:ext cx="77040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2"/>
          </p:nvPr>
        </p:nvSpPr>
        <p:spPr>
          <a:xfrm>
            <a:off x="1885163" y="1669200"/>
            <a:ext cx="2053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1885161" y="2179522"/>
            <a:ext cx="205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3"/>
          </p:nvPr>
        </p:nvSpPr>
        <p:spPr>
          <a:xfrm>
            <a:off x="6171186" y="1669200"/>
            <a:ext cx="2053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4"/>
          </p:nvPr>
        </p:nvSpPr>
        <p:spPr>
          <a:xfrm>
            <a:off x="6171186" y="2179522"/>
            <a:ext cx="205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5"/>
          </p:nvPr>
        </p:nvSpPr>
        <p:spPr>
          <a:xfrm>
            <a:off x="1885163" y="3336098"/>
            <a:ext cx="2053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6"/>
          </p:nvPr>
        </p:nvSpPr>
        <p:spPr>
          <a:xfrm>
            <a:off x="1885161" y="3846425"/>
            <a:ext cx="205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7"/>
          </p:nvPr>
        </p:nvSpPr>
        <p:spPr>
          <a:xfrm>
            <a:off x="6171186" y="3336103"/>
            <a:ext cx="2053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8"/>
          </p:nvPr>
        </p:nvSpPr>
        <p:spPr>
          <a:xfrm>
            <a:off x="6171186" y="3846425"/>
            <a:ext cx="205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9" hasCustomPrompt="1"/>
          </p:nvPr>
        </p:nvSpPr>
        <p:spPr>
          <a:xfrm>
            <a:off x="919649" y="1902900"/>
            <a:ext cx="875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8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3" hasCustomPrompt="1"/>
          </p:nvPr>
        </p:nvSpPr>
        <p:spPr>
          <a:xfrm>
            <a:off x="919649" y="3569825"/>
            <a:ext cx="875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4" hasCustomPrompt="1"/>
          </p:nvPr>
        </p:nvSpPr>
        <p:spPr>
          <a:xfrm>
            <a:off x="5126274" y="1902900"/>
            <a:ext cx="10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274" y="3569863"/>
            <a:ext cx="10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4059875"/>
            <a:ext cx="9144000" cy="1627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57275" dist="285750" dir="1356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2239" y="450512"/>
            <a:ext cx="2091075" cy="1382475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158866">
            <a:off x="4878059" y="-1049084"/>
            <a:ext cx="406976" cy="2204964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182310">
            <a:off x="-166815" y="535939"/>
            <a:ext cx="1285139" cy="1211598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84593" y="2486475"/>
            <a:ext cx="1320688" cy="118325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111" name="Google Shape;11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58929" y="2340626"/>
            <a:ext cx="1273704" cy="1211599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935800" y="2597050"/>
            <a:ext cx="5272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"/>
          </p:nvPr>
        </p:nvSpPr>
        <p:spPr>
          <a:xfrm>
            <a:off x="2075850" y="1228526"/>
            <a:ext cx="4992300" cy="12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7" r:id="rId10"/>
    <p:sldLayoutId id="2147483669" r:id="rId11"/>
    <p:sldLayoutId id="2147483671" r:id="rId12"/>
    <p:sldLayoutId id="2147483676" r:id="rId13"/>
    <p:sldLayoutId id="2147483677" r:id="rId14"/>
    <p:sldLayoutId id="2147483678" r:id="rId15"/>
    <p:sldLayoutId id="214748367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7"/>
          <p:cNvGrpSpPr/>
          <p:nvPr/>
        </p:nvGrpSpPr>
        <p:grpSpPr>
          <a:xfrm>
            <a:off x="2171370" y="130811"/>
            <a:ext cx="4793703" cy="4793703"/>
            <a:chOff x="2268762" y="-79655"/>
            <a:chExt cx="4599600" cy="4599600"/>
          </a:xfrm>
        </p:grpSpPr>
        <p:sp>
          <p:nvSpPr>
            <p:cNvPr id="368" name="Google Shape;368;p37"/>
            <p:cNvSpPr/>
            <p:nvPr/>
          </p:nvSpPr>
          <p:spPr>
            <a:xfrm>
              <a:off x="2268762" y="-79655"/>
              <a:ext cx="4599600" cy="4599600"/>
            </a:xfrm>
            <a:prstGeom prst="ellipse">
              <a:avLst/>
            </a:prstGeom>
            <a:solidFill>
              <a:srgbClr val="FFD2C7">
                <a:alpha val="64250"/>
              </a:srgbClr>
            </a:solidFill>
            <a:ln>
              <a:noFill/>
            </a:ln>
            <a:effectLst>
              <a:outerShdw blurRad="342900" dist="19050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365080" y="16896"/>
              <a:ext cx="4406700" cy="44067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0" name="Google Shape;3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856" y="3782166"/>
            <a:ext cx="3930286" cy="1767498"/>
          </a:xfrm>
          <a:prstGeom prst="rect">
            <a:avLst/>
          </a:prstGeom>
          <a:noFill/>
          <a:ln>
            <a:noFill/>
          </a:ln>
          <a:effectLst>
            <a:outerShdw blurRad="342900" dist="66675" dir="8520000" algn="bl" rotWithShape="0">
              <a:schemeClr val="accent2">
                <a:alpha val="50000"/>
              </a:schemeClr>
            </a:outerShdw>
          </a:effectLst>
        </p:spPr>
      </p:pic>
      <p:pic>
        <p:nvPicPr>
          <p:cNvPr id="371" name="Google Shape;3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0348" y="2164614"/>
            <a:ext cx="1285139" cy="1211599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grpSp>
        <p:nvGrpSpPr>
          <p:cNvPr id="372" name="Google Shape;372;p37"/>
          <p:cNvGrpSpPr/>
          <p:nvPr/>
        </p:nvGrpSpPr>
        <p:grpSpPr>
          <a:xfrm>
            <a:off x="722838" y="4186000"/>
            <a:ext cx="664497" cy="664497"/>
            <a:chOff x="6297387" y="1993949"/>
            <a:chExt cx="856200" cy="856200"/>
          </a:xfrm>
        </p:grpSpPr>
        <p:sp>
          <p:nvSpPr>
            <p:cNvPr id="373" name="Google Shape;373;p37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8168975" y="4018049"/>
            <a:ext cx="856200" cy="856200"/>
            <a:chOff x="6297387" y="2910024"/>
            <a:chExt cx="856200" cy="856200"/>
          </a:xfrm>
        </p:grpSpPr>
        <p:sp>
          <p:nvSpPr>
            <p:cNvPr id="377" name="Google Shape;377;p37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0" name="Google Shape;38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275" y="1289625"/>
            <a:ext cx="1391949" cy="860253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sp>
        <p:nvSpPr>
          <p:cNvPr id="381" name="Google Shape;381;p37"/>
          <p:cNvSpPr txBox="1">
            <a:spLocks noGrp="1"/>
          </p:cNvSpPr>
          <p:nvPr>
            <p:ph type="ctrTitle"/>
          </p:nvPr>
        </p:nvSpPr>
        <p:spPr>
          <a:xfrm>
            <a:off x="2516525" y="1633350"/>
            <a:ext cx="41034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700" dirty="0">
                <a:solidFill>
                  <a:schemeClr val="accent2"/>
                </a:solidFill>
              </a:rPr>
              <a:t>Manipal</a:t>
            </a:r>
            <a:br>
              <a:rPr lang="en-IN" sz="4700" dirty="0">
                <a:solidFill>
                  <a:schemeClr val="accent2"/>
                </a:solidFill>
              </a:rPr>
            </a:br>
            <a:r>
              <a:rPr lang="en-IN" sz="3800" dirty="0">
                <a:solidFill>
                  <a:schemeClr val="accent4"/>
                </a:solidFill>
              </a:rPr>
              <a:t>Socials</a:t>
            </a:r>
            <a:endParaRPr lang="en-IN" sz="3200" b="0" dirty="0">
              <a:solidFill>
                <a:schemeClr val="lt1"/>
              </a:solidFill>
            </a:endParaRPr>
          </a:p>
        </p:txBody>
      </p:sp>
      <p:sp>
        <p:nvSpPr>
          <p:cNvPr id="382" name="Google Shape;382;p37"/>
          <p:cNvSpPr txBox="1">
            <a:spLocks noGrp="1"/>
          </p:cNvSpPr>
          <p:nvPr>
            <p:ph type="subTitle" idx="1"/>
          </p:nvPr>
        </p:nvSpPr>
        <p:spPr>
          <a:xfrm>
            <a:off x="3351888" y="3014488"/>
            <a:ext cx="24402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app that connects you!</a:t>
            </a:r>
            <a:endParaRPr dirty="0"/>
          </a:p>
        </p:txBody>
      </p:sp>
      <p:cxnSp>
        <p:nvCxnSpPr>
          <p:cNvPr id="383" name="Google Shape;383;p37"/>
          <p:cNvCxnSpPr/>
          <p:nvPr/>
        </p:nvCxnSpPr>
        <p:spPr>
          <a:xfrm flipH="1">
            <a:off x="6278525" y="118150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37"/>
          <p:cNvCxnSpPr/>
          <p:nvPr/>
        </p:nvCxnSpPr>
        <p:spPr>
          <a:xfrm flipH="1">
            <a:off x="6617525" y="3232475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37"/>
          <p:cNvCxnSpPr/>
          <p:nvPr/>
        </p:nvCxnSpPr>
        <p:spPr>
          <a:xfrm flipH="1">
            <a:off x="2022724" y="797725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37"/>
          <p:cNvCxnSpPr/>
          <p:nvPr/>
        </p:nvCxnSpPr>
        <p:spPr>
          <a:xfrm flipH="1">
            <a:off x="2022724" y="29393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719875" y="411245"/>
            <a:ext cx="7704125" cy="637196"/>
            <a:chOff x="-2751611" y="-79709"/>
            <a:chExt cx="6880800" cy="569100"/>
          </a:xfrm>
        </p:grpSpPr>
        <p:sp>
          <p:nvSpPr>
            <p:cNvPr id="392" name="Google Shape;392;p38"/>
            <p:cNvSpPr/>
            <p:nvPr/>
          </p:nvSpPr>
          <p:spPr>
            <a:xfrm>
              <a:off x="-2751611" y="-79709"/>
              <a:ext cx="6880800" cy="569100"/>
            </a:xfrm>
            <a:prstGeom prst="roundRect">
              <a:avLst>
                <a:gd name="adj" fmla="val 16667"/>
              </a:avLst>
            </a:prstGeom>
            <a:solidFill>
              <a:srgbClr val="FFD2C7">
                <a:alpha val="64250"/>
              </a:srgbClr>
            </a:solidFill>
            <a:ln>
              <a:noFill/>
            </a:ln>
            <a:effectLst>
              <a:outerShdw blurRad="300038" dist="133350" algn="bl" rotWithShape="0">
                <a:schemeClr val="accent2">
                  <a:alpha val="5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-2697105" y="-36723"/>
              <a:ext cx="6771900" cy="4815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4" name="Google Shape;394;p38"/>
          <p:cNvSpPr txBox="1"/>
          <p:nvPr/>
        </p:nvSpPr>
        <p:spPr>
          <a:xfrm>
            <a:off x="780903" y="1159275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98" name="Google Shape;398;p38"/>
          <p:cNvCxnSpPr/>
          <p:nvPr/>
        </p:nvCxnSpPr>
        <p:spPr>
          <a:xfrm flipH="1">
            <a:off x="445200" y="1192275"/>
            <a:ext cx="322200" cy="186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38"/>
          <p:cNvCxnSpPr/>
          <p:nvPr/>
        </p:nvCxnSpPr>
        <p:spPr>
          <a:xfrm flipH="1">
            <a:off x="8033350" y="8848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38"/>
          <p:cNvCxnSpPr/>
          <p:nvPr/>
        </p:nvCxnSpPr>
        <p:spPr>
          <a:xfrm flipH="1">
            <a:off x="5538275" y="141725"/>
            <a:ext cx="322200" cy="186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720000" y="433235"/>
            <a:ext cx="77040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err="1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TechStack</a:t>
            </a:r>
            <a:endParaRPr sz="2800" b="0" dirty="0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AACBC6-19B2-38D6-BAF5-A7B2D39C1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26875"/>
              </p:ext>
            </p:extLst>
          </p:nvPr>
        </p:nvGraphicFramePr>
        <p:xfrm>
          <a:off x="1554436" y="1917778"/>
          <a:ext cx="6808662" cy="1622955"/>
        </p:xfrm>
        <a:graphic>
          <a:graphicData uri="http://schemas.openxmlformats.org/drawingml/2006/table">
            <a:tbl>
              <a:tblPr firstRow="1" bandRow="1">
                <a:tableStyleId>{8B486BDC-8E1B-4FF0-92EC-4143342B30CC}</a:tableStyleId>
              </a:tblPr>
              <a:tblGrid>
                <a:gridCol w="1825762">
                  <a:extLst>
                    <a:ext uri="{9D8B030D-6E8A-4147-A177-3AD203B41FA5}">
                      <a16:colId xmlns:a16="http://schemas.microsoft.com/office/drawing/2014/main" val="560359808"/>
                    </a:ext>
                  </a:extLst>
                </a:gridCol>
                <a:gridCol w="4982900">
                  <a:extLst>
                    <a:ext uri="{9D8B030D-6E8A-4147-A177-3AD203B41FA5}">
                      <a16:colId xmlns:a16="http://schemas.microsoft.com/office/drawing/2014/main" val="2693819158"/>
                    </a:ext>
                  </a:extLst>
                </a:gridCol>
              </a:tblGrid>
              <a:tr h="5602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Didact Gothic" panose="00000500000000000000" pitchFamily="2" charset="0"/>
                        </a:rPr>
                        <a:t>Flutter</a:t>
                      </a:r>
                      <a:endParaRPr lang="en-IN" sz="1800" dirty="0">
                        <a:latin typeface="Didact Gothic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dact Gothic" panose="00000500000000000000" pitchFamily="2" charset="0"/>
                        </a:rPr>
                        <a:t>Ensuring a visually appealing, high-performing, and engaging app experience for students.</a:t>
                      </a:r>
                      <a:endParaRPr lang="en-IN" dirty="0">
                        <a:latin typeface="Didact Gothic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220028"/>
                  </a:ext>
                </a:extLst>
              </a:tr>
              <a:tr h="4398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Didact Gothic" panose="00000500000000000000" pitchFamily="2" charset="0"/>
                        </a:rPr>
                        <a:t>Dart</a:t>
                      </a:r>
                      <a:endParaRPr lang="en-IN" sz="1800" dirty="0">
                        <a:latin typeface="Didact Gothic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Didact Gothic" panose="00000500000000000000" pitchFamily="2" charset="0"/>
                        </a:rPr>
                        <a:t>Enables us to write efficient, maintainable, and high-quality code.</a:t>
                      </a:r>
                      <a:endParaRPr lang="en-IN" dirty="0">
                        <a:latin typeface="Didact Gothic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123019"/>
                  </a:ext>
                </a:extLst>
              </a:tr>
              <a:tr h="5445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Didact Gothic" panose="00000500000000000000" pitchFamily="2" charset="0"/>
                        </a:rPr>
                        <a:t>Post Grate SQL</a:t>
                      </a:r>
                      <a:endParaRPr lang="en-IN" sz="1800" dirty="0">
                        <a:latin typeface="Didact Gothic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dact Gothic" panose="00000500000000000000" pitchFamily="2" charset="0"/>
                        </a:rPr>
                        <a:t>Provides a reliable and scalable database for storing and managing user data, interactions, and content.</a:t>
                      </a:r>
                      <a:endParaRPr lang="en-IN" dirty="0">
                        <a:latin typeface="Didact Gothic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76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45"/>
          <p:cNvGrpSpPr/>
          <p:nvPr/>
        </p:nvGrpSpPr>
        <p:grpSpPr>
          <a:xfrm>
            <a:off x="3408597" y="1005330"/>
            <a:ext cx="5616552" cy="626408"/>
            <a:chOff x="-2795314" y="-79711"/>
            <a:chExt cx="6968400" cy="569100"/>
          </a:xfrm>
        </p:grpSpPr>
        <p:sp>
          <p:nvSpPr>
            <p:cNvPr id="594" name="Google Shape;594;p45"/>
            <p:cNvSpPr/>
            <p:nvPr/>
          </p:nvSpPr>
          <p:spPr>
            <a:xfrm>
              <a:off x="-2795314" y="-79711"/>
              <a:ext cx="6968400" cy="569100"/>
            </a:xfrm>
            <a:prstGeom prst="roundRect">
              <a:avLst>
                <a:gd name="adj" fmla="val 16667"/>
              </a:avLst>
            </a:prstGeom>
            <a:solidFill>
              <a:srgbClr val="FFD2C7">
                <a:alpha val="64250"/>
              </a:srgbClr>
            </a:solidFill>
            <a:ln>
              <a:noFill/>
            </a:ln>
            <a:effectLst>
              <a:outerShdw blurRad="300038" dist="133350" algn="bl" rotWithShape="0">
                <a:schemeClr val="accent2">
                  <a:alpha val="5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-2697105" y="-36723"/>
              <a:ext cx="6771900" cy="4815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6" name="Google Shape;596;p45"/>
          <p:cNvSpPr txBox="1">
            <a:spLocks noGrp="1"/>
          </p:cNvSpPr>
          <p:nvPr>
            <p:ph type="title"/>
          </p:nvPr>
        </p:nvSpPr>
        <p:spPr>
          <a:xfrm>
            <a:off x="3648906" y="1003543"/>
            <a:ext cx="5135867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Flutter</a:t>
            </a:r>
            <a:endParaRPr dirty="0"/>
          </a:p>
        </p:txBody>
      </p:sp>
      <p:sp>
        <p:nvSpPr>
          <p:cNvPr id="597" name="Google Shape;597;p45"/>
          <p:cNvSpPr txBox="1">
            <a:spLocks noGrp="1"/>
          </p:cNvSpPr>
          <p:nvPr>
            <p:ph type="body" idx="1"/>
          </p:nvPr>
        </p:nvSpPr>
        <p:spPr>
          <a:xfrm>
            <a:off x="3391251" y="1611401"/>
            <a:ext cx="5376176" cy="23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Cross Platform</a:t>
            </a:r>
            <a:r>
              <a:rPr lang="en-US" dirty="0">
                <a:solidFill>
                  <a:schemeClr val="dk1"/>
                </a:solidFill>
              </a:rPr>
              <a:t>: D</a:t>
            </a:r>
            <a:r>
              <a:rPr lang="en-US" dirty="0"/>
              <a:t>evelop a single codebase that could be deployed to both iOS and Android devices, saving time and effort.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dirty="0">
                <a:solidFill>
                  <a:schemeClr val="dk1"/>
                </a:solidFill>
              </a:rPr>
              <a:t>Rapid development: </a:t>
            </a:r>
            <a:r>
              <a:rPr lang="en-US" dirty="0">
                <a:solidFill>
                  <a:schemeClr val="dk1"/>
                </a:solidFill>
              </a:rPr>
              <a:t>Flutter's hot reload feature enabled quick iterations and real-time updates, accelerating the development process. </a:t>
            </a:r>
            <a:endParaRPr lang="en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Community and support </a:t>
            </a:r>
            <a:r>
              <a:rPr lang="en-US" dirty="0">
                <a:solidFill>
                  <a:schemeClr val="dk1"/>
                </a:solidFill>
              </a:rPr>
              <a:t>:</a:t>
            </a:r>
            <a:r>
              <a:rPr lang="en-US" dirty="0"/>
              <a:t>Flutter's growing community and extensive documentation provided valuable resources and support throughout the development process.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State management: </a:t>
            </a:r>
            <a:r>
              <a:rPr lang="en-US" dirty="0">
                <a:solidFill>
                  <a:schemeClr val="dk1"/>
                </a:solidFill>
              </a:rPr>
              <a:t>Flutter's state management solutions, such as Provider or </a:t>
            </a:r>
            <a:r>
              <a:rPr lang="en-US" dirty="0" err="1">
                <a:solidFill>
                  <a:schemeClr val="dk1"/>
                </a:solidFill>
              </a:rPr>
              <a:t>Riverpod</a:t>
            </a:r>
            <a:r>
              <a:rPr lang="en-US" dirty="0">
                <a:solidFill>
                  <a:schemeClr val="dk1"/>
                </a:solidFill>
              </a:rPr>
              <a:t>, helped manage the app's data and UI state efficiently.</a:t>
            </a:r>
          </a:p>
        </p:txBody>
      </p:sp>
      <p:grpSp>
        <p:nvGrpSpPr>
          <p:cNvPr id="598" name="Google Shape;598;p45"/>
          <p:cNvGrpSpPr/>
          <p:nvPr/>
        </p:nvGrpSpPr>
        <p:grpSpPr>
          <a:xfrm>
            <a:off x="1314913" y="4186000"/>
            <a:ext cx="664497" cy="664497"/>
            <a:chOff x="6297387" y="1993949"/>
            <a:chExt cx="856200" cy="856200"/>
          </a:xfrm>
        </p:grpSpPr>
        <p:sp>
          <p:nvSpPr>
            <p:cNvPr id="599" name="Google Shape;599;p45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45"/>
          <p:cNvGrpSpPr/>
          <p:nvPr/>
        </p:nvGrpSpPr>
        <p:grpSpPr>
          <a:xfrm>
            <a:off x="8168949" y="4599074"/>
            <a:ext cx="856200" cy="856200"/>
            <a:chOff x="6297387" y="2910024"/>
            <a:chExt cx="856200" cy="856200"/>
          </a:xfrm>
        </p:grpSpPr>
        <p:sp>
          <p:nvSpPr>
            <p:cNvPr id="603" name="Google Shape;603;p45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6" name="Google Shape;6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56" y="1547937"/>
            <a:ext cx="1526968" cy="157232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607" name="Google Shape;60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106" y="2337682"/>
            <a:ext cx="1885225" cy="157232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608" name="Google Shape;60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275" y="819102"/>
            <a:ext cx="1615630" cy="2530558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cxnSp>
        <p:nvCxnSpPr>
          <p:cNvPr id="609" name="Google Shape;609;p45"/>
          <p:cNvCxnSpPr/>
          <p:nvPr/>
        </p:nvCxnSpPr>
        <p:spPr>
          <a:xfrm flipH="1">
            <a:off x="3041825" y="164010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45"/>
          <p:cNvCxnSpPr/>
          <p:nvPr/>
        </p:nvCxnSpPr>
        <p:spPr>
          <a:xfrm flipH="1">
            <a:off x="3273200" y="35173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45"/>
          <p:cNvCxnSpPr/>
          <p:nvPr/>
        </p:nvCxnSpPr>
        <p:spPr>
          <a:xfrm flipH="1">
            <a:off x="1349162" y="53940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45"/>
          <p:cNvCxnSpPr/>
          <p:nvPr/>
        </p:nvCxnSpPr>
        <p:spPr>
          <a:xfrm flipH="1">
            <a:off x="872674" y="3433175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45"/>
          <p:cNvGrpSpPr/>
          <p:nvPr/>
        </p:nvGrpSpPr>
        <p:grpSpPr>
          <a:xfrm>
            <a:off x="3408597" y="1005330"/>
            <a:ext cx="5616552" cy="626408"/>
            <a:chOff x="-2795314" y="-79711"/>
            <a:chExt cx="6968400" cy="569100"/>
          </a:xfrm>
        </p:grpSpPr>
        <p:sp>
          <p:nvSpPr>
            <p:cNvPr id="594" name="Google Shape;594;p45"/>
            <p:cNvSpPr/>
            <p:nvPr/>
          </p:nvSpPr>
          <p:spPr>
            <a:xfrm>
              <a:off x="-2795314" y="-79711"/>
              <a:ext cx="6968400" cy="569100"/>
            </a:xfrm>
            <a:prstGeom prst="roundRect">
              <a:avLst>
                <a:gd name="adj" fmla="val 16667"/>
              </a:avLst>
            </a:prstGeom>
            <a:solidFill>
              <a:srgbClr val="FFD2C7">
                <a:alpha val="64250"/>
              </a:srgbClr>
            </a:solidFill>
            <a:ln>
              <a:noFill/>
            </a:ln>
            <a:effectLst>
              <a:outerShdw blurRad="300038" dist="133350" algn="bl" rotWithShape="0">
                <a:schemeClr val="accent2">
                  <a:alpha val="5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-2697105" y="-36723"/>
              <a:ext cx="6771900" cy="4815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6" name="Google Shape;596;p45"/>
          <p:cNvSpPr txBox="1">
            <a:spLocks noGrp="1"/>
          </p:cNvSpPr>
          <p:nvPr>
            <p:ph type="title"/>
          </p:nvPr>
        </p:nvSpPr>
        <p:spPr>
          <a:xfrm>
            <a:off x="3648906" y="1003543"/>
            <a:ext cx="5135867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Dart?</a:t>
            </a:r>
            <a:endParaRPr dirty="0"/>
          </a:p>
        </p:txBody>
      </p:sp>
      <p:sp>
        <p:nvSpPr>
          <p:cNvPr id="597" name="Google Shape;597;p45"/>
          <p:cNvSpPr txBox="1">
            <a:spLocks noGrp="1"/>
          </p:cNvSpPr>
          <p:nvPr>
            <p:ph type="body" idx="1"/>
          </p:nvPr>
        </p:nvSpPr>
        <p:spPr>
          <a:xfrm>
            <a:off x="3487754" y="1807901"/>
            <a:ext cx="4816538" cy="23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Object-Oriented</a:t>
            </a:r>
            <a:r>
              <a:rPr lang="en-US" dirty="0">
                <a:solidFill>
                  <a:schemeClr val="dk1"/>
                </a:solidFill>
              </a:rPr>
              <a:t>: Dart is an object-oriented language, which means it follows the principles of encapsulation, inheritance, and polymorphism. This makes it easier to structure and maintain large codebases.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b="1" dirty="0">
                <a:solidFill>
                  <a:schemeClr val="dk1"/>
                </a:solidFill>
              </a:rPr>
              <a:t>Garbage-Collected</a:t>
            </a:r>
            <a:r>
              <a:rPr lang="en-IN" dirty="0">
                <a:solidFill>
                  <a:schemeClr val="dk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Dart has automatic garbage collection, automatically manage memory allocation and deallocation. This can help prevent memory leaks and improve performance.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598" name="Google Shape;598;p45"/>
          <p:cNvGrpSpPr/>
          <p:nvPr/>
        </p:nvGrpSpPr>
        <p:grpSpPr>
          <a:xfrm>
            <a:off x="1314913" y="4186000"/>
            <a:ext cx="664497" cy="664497"/>
            <a:chOff x="6297387" y="1993949"/>
            <a:chExt cx="856200" cy="856200"/>
          </a:xfrm>
        </p:grpSpPr>
        <p:sp>
          <p:nvSpPr>
            <p:cNvPr id="599" name="Google Shape;599;p45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45"/>
          <p:cNvGrpSpPr/>
          <p:nvPr/>
        </p:nvGrpSpPr>
        <p:grpSpPr>
          <a:xfrm>
            <a:off x="8168975" y="4018049"/>
            <a:ext cx="856200" cy="856200"/>
            <a:chOff x="6297387" y="2910024"/>
            <a:chExt cx="856200" cy="856200"/>
          </a:xfrm>
        </p:grpSpPr>
        <p:sp>
          <p:nvSpPr>
            <p:cNvPr id="603" name="Google Shape;603;p45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6" name="Google Shape;6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56" y="1547937"/>
            <a:ext cx="1526968" cy="157232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607" name="Google Shape;60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106" y="2337682"/>
            <a:ext cx="1885225" cy="157232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608" name="Google Shape;60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275" y="819102"/>
            <a:ext cx="1615630" cy="2530558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cxnSp>
        <p:nvCxnSpPr>
          <p:cNvPr id="609" name="Google Shape;609;p45"/>
          <p:cNvCxnSpPr/>
          <p:nvPr/>
        </p:nvCxnSpPr>
        <p:spPr>
          <a:xfrm flipH="1">
            <a:off x="3041825" y="164010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45"/>
          <p:cNvCxnSpPr/>
          <p:nvPr/>
        </p:nvCxnSpPr>
        <p:spPr>
          <a:xfrm flipH="1">
            <a:off x="3273200" y="35173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45"/>
          <p:cNvCxnSpPr/>
          <p:nvPr/>
        </p:nvCxnSpPr>
        <p:spPr>
          <a:xfrm flipH="1">
            <a:off x="1349162" y="53940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45"/>
          <p:cNvCxnSpPr/>
          <p:nvPr/>
        </p:nvCxnSpPr>
        <p:spPr>
          <a:xfrm flipH="1">
            <a:off x="872674" y="3433175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5657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45"/>
          <p:cNvGrpSpPr/>
          <p:nvPr/>
        </p:nvGrpSpPr>
        <p:grpSpPr>
          <a:xfrm>
            <a:off x="3408597" y="1005330"/>
            <a:ext cx="5616552" cy="626408"/>
            <a:chOff x="-2795314" y="-79711"/>
            <a:chExt cx="6968400" cy="569100"/>
          </a:xfrm>
        </p:grpSpPr>
        <p:sp>
          <p:nvSpPr>
            <p:cNvPr id="594" name="Google Shape;594;p45"/>
            <p:cNvSpPr/>
            <p:nvPr/>
          </p:nvSpPr>
          <p:spPr>
            <a:xfrm>
              <a:off x="-2795314" y="-79711"/>
              <a:ext cx="6968400" cy="569100"/>
            </a:xfrm>
            <a:prstGeom prst="roundRect">
              <a:avLst>
                <a:gd name="adj" fmla="val 16667"/>
              </a:avLst>
            </a:prstGeom>
            <a:solidFill>
              <a:srgbClr val="FFD2C7">
                <a:alpha val="64250"/>
              </a:srgbClr>
            </a:solidFill>
            <a:ln>
              <a:noFill/>
            </a:ln>
            <a:effectLst>
              <a:outerShdw blurRad="300038" dist="133350" algn="bl" rotWithShape="0">
                <a:schemeClr val="accent2">
                  <a:alpha val="5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-2697105" y="-36723"/>
              <a:ext cx="6771900" cy="4815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6" name="Google Shape;596;p45"/>
          <p:cNvSpPr txBox="1">
            <a:spLocks noGrp="1"/>
          </p:cNvSpPr>
          <p:nvPr>
            <p:ph type="title"/>
          </p:nvPr>
        </p:nvSpPr>
        <p:spPr>
          <a:xfrm>
            <a:off x="3648906" y="1003543"/>
            <a:ext cx="5135867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</a:t>
            </a:r>
            <a:r>
              <a:rPr lang="en-US" dirty="0" err="1"/>
              <a:t>PostGre</a:t>
            </a:r>
            <a:endParaRPr dirty="0"/>
          </a:p>
        </p:txBody>
      </p:sp>
      <p:sp>
        <p:nvSpPr>
          <p:cNvPr id="597" name="Google Shape;597;p45"/>
          <p:cNvSpPr txBox="1">
            <a:spLocks noGrp="1"/>
          </p:cNvSpPr>
          <p:nvPr>
            <p:ph type="body" idx="1"/>
          </p:nvPr>
        </p:nvSpPr>
        <p:spPr>
          <a:xfrm>
            <a:off x="3162301" y="1807901"/>
            <a:ext cx="5981700" cy="2161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/>
              <a:t>Proven track record:</a:t>
            </a:r>
            <a:r>
              <a:rPr lang="en-US" dirty="0"/>
              <a:t> PostgreSQL has been used in production environments for decades, demonstrating its reliability and stability.</a:t>
            </a:r>
            <a:r>
              <a:rPr lang="en" dirty="0">
                <a:solidFill>
                  <a:schemeClr val="dk1"/>
                </a:solidFill>
              </a:rPr>
              <a:t>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/>
              <a:t>Advanced data types:</a:t>
            </a:r>
            <a:r>
              <a:rPr lang="en-US" dirty="0"/>
              <a:t> PostgreSQL supports a wide range of data types, including JSON, XML, arrays, and geographic data. This flexibility is crucial for handling diverse data in a social networking app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/>
              <a:t>Foreign data wrappers:</a:t>
            </a:r>
            <a:r>
              <a:rPr lang="en-US" dirty="0"/>
              <a:t> PostgreSQL can integrate with external data sources, allowing you to access data from other databases or systems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98" name="Google Shape;598;p45"/>
          <p:cNvGrpSpPr/>
          <p:nvPr/>
        </p:nvGrpSpPr>
        <p:grpSpPr>
          <a:xfrm>
            <a:off x="1314913" y="4186000"/>
            <a:ext cx="664497" cy="664497"/>
            <a:chOff x="6297387" y="1993949"/>
            <a:chExt cx="856200" cy="856200"/>
          </a:xfrm>
        </p:grpSpPr>
        <p:sp>
          <p:nvSpPr>
            <p:cNvPr id="599" name="Google Shape;599;p45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45"/>
          <p:cNvGrpSpPr/>
          <p:nvPr/>
        </p:nvGrpSpPr>
        <p:grpSpPr>
          <a:xfrm>
            <a:off x="8089726" y="4422348"/>
            <a:ext cx="856200" cy="856200"/>
            <a:chOff x="6297387" y="2910024"/>
            <a:chExt cx="856200" cy="856200"/>
          </a:xfrm>
        </p:grpSpPr>
        <p:sp>
          <p:nvSpPr>
            <p:cNvPr id="603" name="Google Shape;603;p45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6" name="Google Shape;6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56" y="1547937"/>
            <a:ext cx="1526968" cy="157232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607" name="Google Shape;60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106" y="2337682"/>
            <a:ext cx="1885225" cy="157232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608" name="Google Shape;60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275" y="819102"/>
            <a:ext cx="1615630" cy="2530558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cxnSp>
        <p:nvCxnSpPr>
          <p:cNvPr id="609" name="Google Shape;609;p45"/>
          <p:cNvCxnSpPr/>
          <p:nvPr/>
        </p:nvCxnSpPr>
        <p:spPr>
          <a:xfrm flipH="1">
            <a:off x="3041825" y="164010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45"/>
          <p:cNvCxnSpPr/>
          <p:nvPr/>
        </p:nvCxnSpPr>
        <p:spPr>
          <a:xfrm flipH="1">
            <a:off x="3273200" y="35173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45"/>
          <p:cNvCxnSpPr/>
          <p:nvPr/>
        </p:nvCxnSpPr>
        <p:spPr>
          <a:xfrm flipH="1">
            <a:off x="1349162" y="53940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45"/>
          <p:cNvCxnSpPr/>
          <p:nvPr/>
        </p:nvCxnSpPr>
        <p:spPr>
          <a:xfrm flipH="1">
            <a:off x="872674" y="3433175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1947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91108">
            <a:off x="7360550" y="713551"/>
            <a:ext cx="601248" cy="325754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grpSp>
        <p:nvGrpSpPr>
          <p:cNvPr id="565" name="Google Shape;565;p44"/>
          <p:cNvGrpSpPr/>
          <p:nvPr/>
        </p:nvGrpSpPr>
        <p:grpSpPr>
          <a:xfrm>
            <a:off x="2210997" y="1056001"/>
            <a:ext cx="1444811" cy="1444811"/>
            <a:chOff x="2605125" y="368850"/>
            <a:chExt cx="3933600" cy="3933600"/>
          </a:xfrm>
        </p:grpSpPr>
        <p:sp>
          <p:nvSpPr>
            <p:cNvPr id="566" name="Google Shape;566;p44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44"/>
          <p:cNvSpPr txBox="1">
            <a:spLocks noGrp="1"/>
          </p:cNvSpPr>
          <p:nvPr>
            <p:ph type="title"/>
          </p:nvPr>
        </p:nvSpPr>
        <p:spPr>
          <a:xfrm>
            <a:off x="344926" y="2578271"/>
            <a:ext cx="4995523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features Overview</a:t>
            </a:r>
            <a:endParaRPr dirty="0"/>
          </a:p>
        </p:txBody>
      </p:sp>
      <p:sp>
        <p:nvSpPr>
          <p:cNvPr id="569" name="Google Shape;569;p44"/>
          <p:cNvSpPr txBox="1">
            <a:spLocks noGrp="1"/>
          </p:cNvSpPr>
          <p:nvPr>
            <p:ph type="title" idx="2"/>
          </p:nvPr>
        </p:nvSpPr>
        <p:spPr>
          <a:xfrm>
            <a:off x="2211000" y="1361725"/>
            <a:ext cx="144480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571" name="Google Shape;571;p44"/>
          <p:cNvGrpSpPr/>
          <p:nvPr/>
        </p:nvGrpSpPr>
        <p:grpSpPr>
          <a:xfrm>
            <a:off x="7797938" y="4186000"/>
            <a:ext cx="664497" cy="664497"/>
            <a:chOff x="6297387" y="1993949"/>
            <a:chExt cx="856200" cy="856200"/>
          </a:xfrm>
        </p:grpSpPr>
        <p:sp>
          <p:nvSpPr>
            <p:cNvPr id="572" name="Google Shape;572;p44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44"/>
          <p:cNvGrpSpPr/>
          <p:nvPr/>
        </p:nvGrpSpPr>
        <p:grpSpPr>
          <a:xfrm>
            <a:off x="5645325" y="4018049"/>
            <a:ext cx="856200" cy="856200"/>
            <a:chOff x="6297387" y="2910024"/>
            <a:chExt cx="856200" cy="856200"/>
          </a:xfrm>
        </p:grpSpPr>
        <p:sp>
          <p:nvSpPr>
            <p:cNvPr id="576" name="Google Shape;576;p44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4"/>
          <p:cNvGrpSpPr/>
          <p:nvPr/>
        </p:nvGrpSpPr>
        <p:grpSpPr>
          <a:xfrm>
            <a:off x="1004136" y="4418217"/>
            <a:ext cx="587696" cy="587696"/>
            <a:chOff x="6297387" y="1993949"/>
            <a:chExt cx="856200" cy="856200"/>
          </a:xfrm>
        </p:grpSpPr>
        <p:sp>
          <p:nvSpPr>
            <p:cNvPr id="580" name="Google Shape;580;p44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3" name="Google Shape;58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419597" y="1235524"/>
            <a:ext cx="2876599" cy="17778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584" name="Google Shape;58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898" y="993075"/>
            <a:ext cx="1651150" cy="1570651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cxnSp>
        <p:nvCxnSpPr>
          <p:cNvPr id="585" name="Google Shape;585;p44"/>
          <p:cNvCxnSpPr/>
          <p:nvPr/>
        </p:nvCxnSpPr>
        <p:spPr>
          <a:xfrm flipH="1">
            <a:off x="5153700" y="404775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44"/>
          <p:cNvCxnSpPr/>
          <p:nvPr/>
        </p:nvCxnSpPr>
        <p:spPr>
          <a:xfrm flipH="1">
            <a:off x="5340450" y="3094538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44"/>
          <p:cNvCxnSpPr/>
          <p:nvPr/>
        </p:nvCxnSpPr>
        <p:spPr>
          <a:xfrm flipH="1">
            <a:off x="7591599" y="284685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44"/>
          <p:cNvCxnSpPr/>
          <p:nvPr/>
        </p:nvCxnSpPr>
        <p:spPr>
          <a:xfrm flipH="1">
            <a:off x="1938049" y="5394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5064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46"/>
          <p:cNvGrpSpPr/>
          <p:nvPr/>
        </p:nvGrpSpPr>
        <p:grpSpPr>
          <a:xfrm>
            <a:off x="719752" y="411242"/>
            <a:ext cx="7704432" cy="637221"/>
            <a:chOff x="-2751611" y="-79709"/>
            <a:chExt cx="6880800" cy="569100"/>
          </a:xfrm>
        </p:grpSpPr>
        <p:sp>
          <p:nvSpPr>
            <p:cNvPr id="618" name="Google Shape;618;p46"/>
            <p:cNvSpPr/>
            <p:nvPr/>
          </p:nvSpPr>
          <p:spPr>
            <a:xfrm>
              <a:off x="-2751611" y="-79709"/>
              <a:ext cx="6880800" cy="569100"/>
            </a:xfrm>
            <a:prstGeom prst="roundRect">
              <a:avLst>
                <a:gd name="adj" fmla="val 16667"/>
              </a:avLst>
            </a:prstGeom>
            <a:solidFill>
              <a:srgbClr val="FFD2C7">
                <a:alpha val="64250"/>
              </a:srgbClr>
            </a:solidFill>
            <a:ln>
              <a:noFill/>
            </a:ln>
            <a:effectLst>
              <a:outerShdw blurRad="300038" dist="133350" algn="bl" rotWithShape="0">
                <a:schemeClr val="accent2">
                  <a:alpha val="5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-2697105" y="-36723"/>
              <a:ext cx="6771900" cy="4815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46"/>
          <p:cNvSpPr txBox="1">
            <a:spLocks noGrp="1"/>
          </p:cNvSpPr>
          <p:nvPr>
            <p:ph type="title"/>
          </p:nvPr>
        </p:nvSpPr>
        <p:spPr>
          <a:xfrm>
            <a:off x="720000" y="433225"/>
            <a:ext cx="77040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621" name="Google Shape;621;p46"/>
          <p:cNvSpPr txBox="1">
            <a:spLocks noGrp="1"/>
          </p:cNvSpPr>
          <p:nvPr>
            <p:ph type="title" idx="2"/>
          </p:nvPr>
        </p:nvSpPr>
        <p:spPr>
          <a:xfrm>
            <a:off x="2647500" y="1465784"/>
            <a:ext cx="47673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Outlook Login Integration</a:t>
            </a:r>
            <a:endParaRPr dirty="0"/>
          </a:p>
        </p:txBody>
      </p:sp>
      <p:sp>
        <p:nvSpPr>
          <p:cNvPr id="622" name="Google Shape;622;p46"/>
          <p:cNvSpPr txBox="1">
            <a:spLocks noGrp="1"/>
          </p:cNvSpPr>
          <p:nvPr>
            <p:ph type="subTitle" idx="1"/>
          </p:nvPr>
        </p:nvSpPr>
        <p:spPr>
          <a:xfrm>
            <a:off x="2674149" y="1781271"/>
            <a:ext cx="47673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Easy login using outlook that ensures that only students with a learners id get access to the app. </a:t>
            </a:r>
            <a:endParaRPr dirty="0"/>
          </a:p>
        </p:txBody>
      </p:sp>
      <p:sp>
        <p:nvSpPr>
          <p:cNvPr id="623" name="Google Shape;623;p46"/>
          <p:cNvSpPr txBox="1">
            <a:spLocks noGrp="1"/>
          </p:cNvSpPr>
          <p:nvPr>
            <p:ph type="title" idx="3"/>
          </p:nvPr>
        </p:nvSpPr>
        <p:spPr>
          <a:xfrm>
            <a:off x="1360974" y="2636620"/>
            <a:ext cx="522015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Interest-Based Group Discovery</a:t>
            </a:r>
            <a:endParaRPr dirty="0"/>
          </a:p>
        </p:txBody>
      </p:sp>
      <p:sp>
        <p:nvSpPr>
          <p:cNvPr id="624" name="Google Shape;624;p46"/>
          <p:cNvSpPr txBox="1">
            <a:spLocks noGrp="1"/>
          </p:cNvSpPr>
          <p:nvPr>
            <p:ph type="subTitle" idx="4"/>
          </p:nvPr>
        </p:nvSpPr>
        <p:spPr>
          <a:xfrm>
            <a:off x="2674149" y="3857293"/>
            <a:ext cx="47673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In-app messaging system for group chats, event updates, and interest-specific discussions.</a:t>
            </a:r>
            <a:endParaRPr dirty="0"/>
          </a:p>
        </p:txBody>
      </p:sp>
      <p:grpSp>
        <p:nvGrpSpPr>
          <p:cNvPr id="625" name="Google Shape;625;p46"/>
          <p:cNvGrpSpPr/>
          <p:nvPr/>
        </p:nvGrpSpPr>
        <p:grpSpPr>
          <a:xfrm>
            <a:off x="1740805" y="1456911"/>
            <a:ext cx="906695" cy="906695"/>
            <a:chOff x="2605125" y="368850"/>
            <a:chExt cx="3933600" cy="3933600"/>
          </a:xfrm>
        </p:grpSpPr>
        <p:sp>
          <p:nvSpPr>
            <p:cNvPr id="626" name="Google Shape;626;p46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46"/>
          <p:cNvGrpSpPr/>
          <p:nvPr/>
        </p:nvGrpSpPr>
        <p:grpSpPr>
          <a:xfrm>
            <a:off x="6593167" y="2570959"/>
            <a:ext cx="906695" cy="906695"/>
            <a:chOff x="2605125" y="368850"/>
            <a:chExt cx="3933600" cy="3933600"/>
          </a:xfrm>
        </p:grpSpPr>
        <p:sp>
          <p:nvSpPr>
            <p:cNvPr id="629" name="Google Shape;629;p46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31" name="Google Shape;631;p46"/>
          <p:cNvGrpSpPr/>
          <p:nvPr/>
        </p:nvGrpSpPr>
        <p:grpSpPr>
          <a:xfrm>
            <a:off x="920313" y="4271850"/>
            <a:ext cx="664497" cy="664497"/>
            <a:chOff x="6297387" y="1993949"/>
            <a:chExt cx="856200" cy="856200"/>
          </a:xfrm>
        </p:grpSpPr>
        <p:sp>
          <p:nvSpPr>
            <p:cNvPr id="632" name="Google Shape;632;p46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46"/>
          <p:cNvGrpSpPr/>
          <p:nvPr/>
        </p:nvGrpSpPr>
        <p:grpSpPr>
          <a:xfrm>
            <a:off x="8168975" y="4018049"/>
            <a:ext cx="856200" cy="856200"/>
            <a:chOff x="6297387" y="2910024"/>
            <a:chExt cx="856200" cy="856200"/>
          </a:xfrm>
        </p:grpSpPr>
        <p:sp>
          <p:nvSpPr>
            <p:cNvPr id="636" name="Google Shape;636;p46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46"/>
          <p:cNvGrpSpPr/>
          <p:nvPr/>
        </p:nvGrpSpPr>
        <p:grpSpPr>
          <a:xfrm>
            <a:off x="1954673" y="1708252"/>
            <a:ext cx="455536" cy="455290"/>
            <a:chOff x="4006298" y="3538295"/>
            <a:chExt cx="496227" cy="495958"/>
          </a:xfrm>
        </p:grpSpPr>
        <p:sp>
          <p:nvSpPr>
            <p:cNvPr id="640" name="Google Shape;640;p46"/>
            <p:cNvSpPr/>
            <p:nvPr/>
          </p:nvSpPr>
          <p:spPr>
            <a:xfrm>
              <a:off x="4415262" y="3713023"/>
              <a:ext cx="87263" cy="87024"/>
            </a:xfrm>
            <a:custGeom>
              <a:avLst/>
              <a:gdLst/>
              <a:ahLst/>
              <a:cxnLst/>
              <a:rect l="l" t="t" r="r" b="b"/>
              <a:pathLst>
                <a:path w="2918" h="2910" extrusionOk="0">
                  <a:moveTo>
                    <a:pt x="1454" y="1"/>
                  </a:moveTo>
                  <a:cubicBezTo>
                    <a:pt x="651" y="1"/>
                    <a:pt x="0" y="652"/>
                    <a:pt x="0" y="1455"/>
                  </a:cubicBezTo>
                  <a:cubicBezTo>
                    <a:pt x="0" y="2258"/>
                    <a:pt x="651" y="2909"/>
                    <a:pt x="1454" y="2909"/>
                  </a:cubicBezTo>
                  <a:cubicBezTo>
                    <a:pt x="2257" y="2909"/>
                    <a:pt x="2917" y="2258"/>
                    <a:pt x="2917" y="1455"/>
                  </a:cubicBezTo>
                  <a:cubicBezTo>
                    <a:pt x="2917" y="652"/>
                    <a:pt x="2257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4415262" y="3829080"/>
              <a:ext cx="87263" cy="88070"/>
            </a:xfrm>
            <a:custGeom>
              <a:avLst/>
              <a:gdLst/>
              <a:ahLst/>
              <a:cxnLst/>
              <a:rect l="l" t="t" r="r" b="b"/>
              <a:pathLst>
                <a:path w="2918" h="2945" extrusionOk="0">
                  <a:moveTo>
                    <a:pt x="1454" y="1"/>
                  </a:moveTo>
                  <a:cubicBezTo>
                    <a:pt x="651" y="1"/>
                    <a:pt x="0" y="687"/>
                    <a:pt x="0" y="1490"/>
                  </a:cubicBezTo>
                  <a:cubicBezTo>
                    <a:pt x="0" y="2293"/>
                    <a:pt x="651" y="2944"/>
                    <a:pt x="1454" y="2944"/>
                  </a:cubicBezTo>
                  <a:cubicBezTo>
                    <a:pt x="2257" y="2944"/>
                    <a:pt x="2917" y="2293"/>
                    <a:pt x="2917" y="1490"/>
                  </a:cubicBezTo>
                  <a:cubicBezTo>
                    <a:pt x="2917" y="687"/>
                    <a:pt x="2257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4415262" y="3946183"/>
              <a:ext cx="87263" cy="88070"/>
            </a:xfrm>
            <a:custGeom>
              <a:avLst/>
              <a:gdLst/>
              <a:ahLst/>
              <a:cxnLst/>
              <a:rect l="l" t="t" r="r" b="b"/>
              <a:pathLst>
                <a:path w="2918" h="2945" extrusionOk="0">
                  <a:moveTo>
                    <a:pt x="1454" y="1"/>
                  </a:moveTo>
                  <a:cubicBezTo>
                    <a:pt x="651" y="1"/>
                    <a:pt x="0" y="652"/>
                    <a:pt x="0" y="1464"/>
                  </a:cubicBezTo>
                  <a:cubicBezTo>
                    <a:pt x="0" y="2267"/>
                    <a:pt x="651" y="2945"/>
                    <a:pt x="1454" y="2945"/>
                  </a:cubicBezTo>
                  <a:cubicBezTo>
                    <a:pt x="2257" y="2945"/>
                    <a:pt x="2917" y="2267"/>
                    <a:pt x="2917" y="1464"/>
                  </a:cubicBezTo>
                  <a:cubicBezTo>
                    <a:pt x="2917" y="652"/>
                    <a:pt x="2257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4006806" y="3713023"/>
              <a:ext cx="87024" cy="87024"/>
            </a:xfrm>
            <a:custGeom>
              <a:avLst/>
              <a:gdLst/>
              <a:ahLst/>
              <a:cxnLst/>
              <a:rect l="l" t="t" r="r" b="b"/>
              <a:pathLst>
                <a:path w="2910" h="2910" extrusionOk="0">
                  <a:moveTo>
                    <a:pt x="1455" y="1"/>
                  </a:moveTo>
                  <a:cubicBezTo>
                    <a:pt x="652" y="1"/>
                    <a:pt x="1" y="652"/>
                    <a:pt x="1" y="1455"/>
                  </a:cubicBezTo>
                  <a:cubicBezTo>
                    <a:pt x="1" y="2258"/>
                    <a:pt x="652" y="2909"/>
                    <a:pt x="1455" y="2909"/>
                  </a:cubicBezTo>
                  <a:cubicBezTo>
                    <a:pt x="2258" y="2909"/>
                    <a:pt x="2909" y="2258"/>
                    <a:pt x="2909" y="1455"/>
                  </a:cubicBezTo>
                  <a:cubicBezTo>
                    <a:pt x="2909" y="652"/>
                    <a:pt x="2258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4006806" y="3829080"/>
              <a:ext cx="87024" cy="88070"/>
            </a:xfrm>
            <a:custGeom>
              <a:avLst/>
              <a:gdLst/>
              <a:ahLst/>
              <a:cxnLst/>
              <a:rect l="l" t="t" r="r" b="b"/>
              <a:pathLst>
                <a:path w="2910" h="2945" extrusionOk="0">
                  <a:moveTo>
                    <a:pt x="1455" y="1"/>
                  </a:moveTo>
                  <a:cubicBezTo>
                    <a:pt x="652" y="1"/>
                    <a:pt x="1" y="687"/>
                    <a:pt x="1" y="1490"/>
                  </a:cubicBezTo>
                  <a:cubicBezTo>
                    <a:pt x="1" y="2293"/>
                    <a:pt x="652" y="2944"/>
                    <a:pt x="1455" y="2944"/>
                  </a:cubicBezTo>
                  <a:cubicBezTo>
                    <a:pt x="2258" y="2944"/>
                    <a:pt x="2909" y="2293"/>
                    <a:pt x="2909" y="1490"/>
                  </a:cubicBezTo>
                  <a:cubicBezTo>
                    <a:pt x="2909" y="687"/>
                    <a:pt x="2258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4006806" y="3946183"/>
              <a:ext cx="87024" cy="88070"/>
            </a:xfrm>
            <a:custGeom>
              <a:avLst/>
              <a:gdLst/>
              <a:ahLst/>
              <a:cxnLst/>
              <a:rect l="l" t="t" r="r" b="b"/>
              <a:pathLst>
                <a:path w="2910" h="2945" extrusionOk="0">
                  <a:moveTo>
                    <a:pt x="1455" y="1"/>
                  </a:moveTo>
                  <a:cubicBezTo>
                    <a:pt x="652" y="1"/>
                    <a:pt x="1" y="652"/>
                    <a:pt x="1" y="1464"/>
                  </a:cubicBezTo>
                  <a:cubicBezTo>
                    <a:pt x="1" y="2267"/>
                    <a:pt x="652" y="2945"/>
                    <a:pt x="1455" y="2945"/>
                  </a:cubicBezTo>
                  <a:cubicBezTo>
                    <a:pt x="2258" y="2945"/>
                    <a:pt x="2909" y="2267"/>
                    <a:pt x="2909" y="1464"/>
                  </a:cubicBezTo>
                  <a:cubicBezTo>
                    <a:pt x="2909" y="652"/>
                    <a:pt x="2258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4210899" y="3538564"/>
              <a:ext cx="87263" cy="87263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64" y="1"/>
                  </a:moveTo>
                  <a:cubicBezTo>
                    <a:pt x="661" y="1"/>
                    <a:pt x="1" y="661"/>
                    <a:pt x="1" y="1464"/>
                  </a:cubicBezTo>
                  <a:cubicBezTo>
                    <a:pt x="1" y="2267"/>
                    <a:pt x="661" y="2918"/>
                    <a:pt x="1464" y="2918"/>
                  </a:cubicBezTo>
                  <a:cubicBezTo>
                    <a:pt x="2266" y="2918"/>
                    <a:pt x="2918" y="2267"/>
                    <a:pt x="2918" y="1464"/>
                  </a:cubicBezTo>
                  <a:cubicBezTo>
                    <a:pt x="2918" y="661"/>
                    <a:pt x="2266" y="1"/>
                    <a:pt x="1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4355753" y="3538295"/>
              <a:ext cx="146235" cy="116360"/>
            </a:xfrm>
            <a:custGeom>
              <a:avLst/>
              <a:gdLst/>
              <a:ahLst/>
              <a:cxnLst/>
              <a:rect l="l" t="t" r="r" b="b"/>
              <a:pathLst>
                <a:path w="4890" h="3891" extrusionOk="0">
                  <a:moveTo>
                    <a:pt x="491" y="1"/>
                  </a:moveTo>
                  <a:cubicBezTo>
                    <a:pt x="224" y="1"/>
                    <a:pt x="1" y="224"/>
                    <a:pt x="1" y="491"/>
                  </a:cubicBezTo>
                  <a:lnTo>
                    <a:pt x="1" y="3400"/>
                  </a:lnTo>
                  <a:cubicBezTo>
                    <a:pt x="1" y="3605"/>
                    <a:pt x="126" y="3774"/>
                    <a:pt x="304" y="3855"/>
                  </a:cubicBezTo>
                  <a:cubicBezTo>
                    <a:pt x="363" y="3878"/>
                    <a:pt x="427" y="3890"/>
                    <a:pt x="490" y="3890"/>
                  </a:cubicBezTo>
                  <a:cubicBezTo>
                    <a:pt x="616" y="3890"/>
                    <a:pt x="741" y="3843"/>
                    <a:pt x="830" y="3747"/>
                  </a:cubicBezTo>
                  <a:lnTo>
                    <a:pt x="1660" y="2918"/>
                  </a:lnTo>
                  <a:lnTo>
                    <a:pt x="4408" y="2918"/>
                  </a:lnTo>
                  <a:cubicBezTo>
                    <a:pt x="4675" y="2918"/>
                    <a:pt x="4889" y="2704"/>
                    <a:pt x="4889" y="2436"/>
                  </a:cubicBezTo>
                  <a:lnTo>
                    <a:pt x="4889" y="491"/>
                  </a:lnTo>
                  <a:cubicBezTo>
                    <a:pt x="4889" y="224"/>
                    <a:pt x="4675" y="1"/>
                    <a:pt x="44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4006298" y="3538295"/>
              <a:ext cx="146206" cy="116360"/>
            </a:xfrm>
            <a:custGeom>
              <a:avLst/>
              <a:gdLst/>
              <a:ahLst/>
              <a:cxnLst/>
              <a:rect l="l" t="t" r="r" b="b"/>
              <a:pathLst>
                <a:path w="4889" h="3891" extrusionOk="0">
                  <a:moveTo>
                    <a:pt x="491" y="1"/>
                  </a:moveTo>
                  <a:cubicBezTo>
                    <a:pt x="223" y="1"/>
                    <a:pt x="0" y="224"/>
                    <a:pt x="0" y="491"/>
                  </a:cubicBezTo>
                  <a:lnTo>
                    <a:pt x="0" y="2436"/>
                  </a:lnTo>
                  <a:cubicBezTo>
                    <a:pt x="0" y="2704"/>
                    <a:pt x="223" y="2918"/>
                    <a:pt x="491" y="2918"/>
                  </a:cubicBezTo>
                  <a:lnTo>
                    <a:pt x="3203" y="2918"/>
                  </a:lnTo>
                  <a:lnTo>
                    <a:pt x="4059" y="3747"/>
                  </a:lnTo>
                  <a:cubicBezTo>
                    <a:pt x="4154" y="3843"/>
                    <a:pt x="4281" y="3890"/>
                    <a:pt x="4408" y="3890"/>
                  </a:cubicBezTo>
                  <a:cubicBezTo>
                    <a:pt x="4471" y="3890"/>
                    <a:pt x="4535" y="3878"/>
                    <a:pt x="4594" y="3855"/>
                  </a:cubicBezTo>
                  <a:cubicBezTo>
                    <a:pt x="4773" y="3774"/>
                    <a:pt x="4889" y="3605"/>
                    <a:pt x="4889" y="3400"/>
                  </a:cubicBezTo>
                  <a:lnTo>
                    <a:pt x="4889" y="491"/>
                  </a:lnTo>
                  <a:cubicBezTo>
                    <a:pt x="4889" y="224"/>
                    <a:pt x="4675" y="1"/>
                    <a:pt x="4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4123401" y="3712754"/>
              <a:ext cx="261489" cy="321240"/>
            </a:xfrm>
            <a:custGeom>
              <a:avLst/>
              <a:gdLst/>
              <a:ahLst/>
              <a:cxnLst/>
              <a:rect l="l" t="t" r="r" b="b"/>
              <a:pathLst>
                <a:path w="8744" h="10742" extrusionOk="0">
                  <a:moveTo>
                    <a:pt x="2432" y="977"/>
                  </a:moveTo>
                  <a:cubicBezTo>
                    <a:pt x="2555" y="977"/>
                    <a:pt x="2679" y="1024"/>
                    <a:pt x="2775" y="1116"/>
                  </a:cubicBezTo>
                  <a:lnTo>
                    <a:pt x="3747" y="2089"/>
                  </a:lnTo>
                  <a:cubicBezTo>
                    <a:pt x="3836" y="2187"/>
                    <a:pt x="3890" y="2303"/>
                    <a:pt x="3890" y="2436"/>
                  </a:cubicBezTo>
                  <a:lnTo>
                    <a:pt x="3890" y="3409"/>
                  </a:lnTo>
                  <a:cubicBezTo>
                    <a:pt x="3890" y="3679"/>
                    <a:pt x="3667" y="3893"/>
                    <a:pt x="3394" y="3893"/>
                  </a:cubicBezTo>
                  <a:cubicBezTo>
                    <a:pt x="3378" y="3893"/>
                    <a:pt x="3362" y="3892"/>
                    <a:pt x="3346" y="3891"/>
                  </a:cubicBezTo>
                  <a:cubicBezTo>
                    <a:pt x="3096" y="3864"/>
                    <a:pt x="2918" y="3641"/>
                    <a:pt x="2918" y="3391"/>
                  </a:cubicBezTo>
                  <a:lnTo>
                    <a:pt x="2918" y="2633"/>
                  </a:lnTo>
                  <a:lnTo>
                    <a:pt x="2097" y="1812"/>
                  </a:lnTo>
                  <a:cubicBezTo>
                    <a:pt x="1918" y="1642"/>
                    <a:pt x="1892" y="1357"/>
                    <a:pt x="2052" y="1161"/>
                  </a:cubicBezTo>
                  <a:cubicBezTo>
                    <a:pt x="2152" y="1037"/>
                    <a:pt x="2292" y="977"/>
                    <a:pt x="2432" y="977"/>
                  </a:cubicBezTo>
                  <a:close/>
                  <a:moveTo>
                    <a:pt x="6323" y="981"/>
                  </a:moveTo>
                  <a:cubicBezTo>
                    <a:pt x="6428" y="981"/>
                    <a:pt x="6533" y="1013"/>
                    <a:pt x="6620" y="1080"/>
                  </a:cubicBezTo>
                  <a:cubicBezTo>
                    <a:pt x="6852" y="1268"/>
                    <a:pt x="6861" y="1607"/>
                    <a:pt x="6656" y="1803"/>
                  </a:cubicBezTo>
                  <a:lnTo>
                    <a:pt x="5835" y="2633"/>
                  </a:lnTo>
                  <a:lnTo>
                    <a:pt x="5835" y="3391"/>
                  </a:lnTo>
                  <a:cubicBezTo>
                    <a:pt x="5835" y="3641"/>
                    <a:pt x="5647" y="3864"/>
                    <a:pt x="5398" y="3891"/>
                  </a:cubicBezTo>
                  <a:cubicBezTo>
                    <a:pt x="5382" y="3892"/>
                    <a:pt x="5366" y="3893"/>
                    <a:pt x="5350" y="3893"/>
                  </a:cubicBezTo>
                  <a:cubicBezTo>
                    <a:pt x="5078" y="3893"/>
                    <a:pt x="4862" y="3679"/>
                    <a:pt x="4862" y="3409"/>
                  </a:cubicBezTo>
                  <a:lnTo>
                    <a:pt x="4862" y="2436"/>
                  </a:lnTo>
                  <a:cubicBezTo>
                    <a:pt x="4862" y="2303"/>
                    <a:pt x="4907" y="2187"/>
                    <a:pt x="5005" y="2089"/>
                  </a:cubicBezTo>
                  <a:lnTo>
                    <a:pt x="5969" y="1125"/>
                  </a:lnTo>
                  <a:cubicBezTo>
                    <a:pt x="6063" y="1031"/>
                    <a:pt x="6193" y="981"/>
                    <a:pt x="6323" y="981"/>
                  </a:cubicBezTo>
                  <a:close/>
                  <a:moveTo>
                    <a:pt x="2435" y="4408"/>
                  </a:moveTo>
                  <a:cubicBezTo>
                    <a:pt x="2557" y="4408"/>
                    <a:pt x="2680" y="4455"/>
                    <a:pt x="2775" y="4551"/>
                  </a:cubicBezTo>
                  <a:lnTo>
                    <a:pt x="3747" y="5523"/>
                  </a:lnTo>
                  <a:cubicBezTo>
                    <a:pt x="3836" y="5612"/>
                    <a:pt x="3890" y="5737"/>
                    <a:pt x="3890" y="5862"/>
                  </a:cubicBezTo>
                  <a:lnTo>
                    <a:pt x="3890" y="6834"/>
                  </a:lnTo>
                  <a:cubicBezTo>
                    <a:pt x="3890" y="7100"/>
                    <a:pt x="3673" y="7320"/>
                    <a:pt x="3406" y="7320"/>
                  </a:cubicBezTo>
                  <a:cubicBezTo>
                    <a:pt x="3386" y="7320"/>
                    <a:pt x="3366" y="7319"/>
                    <a:pt x="3346" y="7316"/>
                  </a:cubicBezTo>
                  <a:cubicBezTo>
                    <a:pt x="3096" y="7289"/>
                    <a:pt x="2918" y="7075"/>
                    <a:pt x="2918" y="6826"/>
                  </a:cubicBezTo>
                  <a:lnTo>
                    <a:pt x="2918" y="6067"/>
                  </a:lnTo>
                  <a:lnTo>
                    <a:pt x="2097" y="5247"/>
                  </a:lnTo>
                  <a:cubicBezTo>
                    <a:pt x="1918" y="5068"/>
                    <a:pt x="1892" y="4792"/>
                    <a:pt x="2052" y="4595"/>
                  </a:cubicBezTo>
                  <a:cubicBezTo>
                    <a:pt x="2153" y="4471"/>
                    <a:pt x="2294" y="4408"/>
                    <a:pt x="2435" y="4408"/>
                  </a:cubicBezTo>
                  <a:close/>
                  <a:moveTo>
                    <a:pt x="6317" y="4412"/>
                  </a:moveTo>
                  <a:cubicBezTo>
                    <a:pt x="6424" y="4412"/>
                    <a:pt x="6531" y="4446"/>
                    <a:pt x="6620" y="4515"/>
                  </a:cubicBezTo>
                  <a:cubicBezTo>
                    <a:pt x="6852" y="4702"/>
                    <a:pt x="6861" y="5032"/>
                    <a:pt x="6656" y="5238"/>
                  </a:cubicBezTo>
                  <a:lnTo>
                    <a:pt x="5835" y="6067"/>
                  </a:lnTo>
                  <a:lnTo>
                    <a:pt x="5835" y="6826"/>
                  </a:lnTo>
                  <a:cubicBezTo>
                    <a:pt x="5835" y="7075"/>
                    <a:pt x="5647" y="7289"/>
                    <a:pt x="5398" y="7316"/>
                  </a:cubicBezTo>
                  <a:cubicBezTo>
                    <a:pt x="5377" y="7319"/>
                    <a:pt x="5358" y="7320"/>
                    <a:pt x="5338" y="7320"/>
                  </a:cubicBezTo>
                  <a:cubicBezTo>
                    <a:pt x="5071" y="7320"/>
                    <a:pt x="4862" y="7100"/>
                    <a:pt x="4862" y="6834"/>
                  </a:cubicBezTo>
                  <a:lnTo>
                    <a:pt x="4862" y="5862"/>
                  </a:lnTo>
                  <a:cubicBezTo>
                    <a:pt x="4862" y="5737"/>
                    <a:pt x="4907" y="5612"/>
                    <a:pt x="5005" y="5523"/>
                  </a:cubicBezTo>
                  <a:lnTo>
                    <a:pt x="5969" y="4560"/>
                  </a:lnTo>
                  <a:cubicBezTo>
                    <a:pt x="6061" y="4462"/>
                    <a:pt x="6189" y="4412"/>
                    <a:pt x="6317" y="4412"/>
                  </a:cubicBezTo>
                  <a:close/>
                  <a:moveTo>
                    <a:pt x="491" y="1"/>
                  </a:moveTo>
                  <a:cubicBezTo>
                    <a:pt x="223" y="1"/>
                    <a:pt x="0" y="215"/>
                    <a:pt x="0" y="483"/>
                  </a:cubicBezTo>
                  <a:lnTo>
                    <a:pt x="0" y="10224"/>
                  </a:lnTo>
                  <a:cubicBezTo>
                    <a:pt x="0" y="10510"/>
                    <a:pt x="232" y="10742"/>
                    <a:pt x="518" y="10742"/>
                  </a:cubicBezTo>
                  <a:lnTo>
                    <a:pt x="2918" y="10742"/>
                  </a:lnTo>
                  <a:lnTo>
                    <a:pt x="2918" y="9457"/>
                  </a:lnTo>
                  <a:lnTo>
                    <a:pt x="2097" y="8637"/>
                  </a:lnTo>
                  <a:cubicBezTo>
                    <a:pt x="1918" y="8458"/>
                    <a:pt x="1892" y="8182"/>
                    <a:pt x="2052" y="7985"/>
                  </a:cubicBezTo>
                  <a:cubicBezTo>
                    <a:pt x="2153" y="7861"/>
                    <a:pt x="2294" y="7798"/>
                    <a:pt x="2435" y="7798"/>
                  </a:cubicBezTo>
                  <a:cubicBezTo>
                    <a:pt x="2557" y="7798"/>
                    <a:pt x="2680" y="7845"/>
                    <a:pt x="2775" y="7941"/>
                  </a:cubicBezTo>
                  <a:lnTo>
                    <a:pt x="3747" y="8913"/>
                  </a:lnTo>
                  <a:cubicBezTo>
                    <a:pt x="3836" y="9002"/>
                    <a:pt x="3890" y="9127"/>
                    <a:pt x="3890" y="9261"/>
                  </a:cubicBezTo>
                  <a:lnTo>
                    <a:pt x="3890" y="10742"/>
                  </a:lnTo>
                  <a:lnTo>
                    <a:pt x="4862" y="10742"/>
                  </a:lnTo>
                  <a:lnTo>
                    <a:pt x="4862" y="9261"/>
                  </a:lnTo>
                  <a:cubicBezTo>
                    <a:pt x="4862" y="9127"/>
                    <a:pt x="4907" y="9002"/>
                    <a:pt x="5005" y="8913"/>
                  </a:cubicBezTo>
                  <a:lnTo>
                    <a:pt x="5969" y="7950"/>
                  </a:lnTo>
                  <a:cubicBezTo>
                    <a:pt x="6061" y="7852"/>
                    <a:pt x="6189" y="7802"/>
                    <a:pt x="6317" y="7802"/>
                  </a:cubicBezTo>
                  <a:cubicBezTo>
                    <a:pt x="6424" y="7802"/>
                    <a:pt x="6531" y="7836"/>
                    <a:pt x="6620" y="7905"/>
                  </a:cubicBezTo>
                  <a:cubicBezTo>
                    <a:pt x="6852" y="8092"/>
                    <a:pt x="6861" y="8422"/>
                    <a:pt x="6656" y="8628"/>
                  </a:cubicBezTo>
                  <a:lnTo>
                    <a:pt x="5835" y="9457"/>
                  </a:lnTo>
                  <a:lnTo>
                    <a:pt x="5835" y="10742"/>
                  </a:lnTo>
                  <a:lnTo>
                    <a:pt x="8261" y="10742"/>
                  </a:lnTo>
                  <a:cubicBezTo>
                    <a:pt x="8529" y="10742"/>
                    <a:pt x="8743" y="10528"/>
                    <a:pt x="8743" y="10260"/>
                  </a:cubicBezTo>
                  <a:lnTo>
                    <a:pt x="8743" y="483"/>
                  </a:lnTo>
                  <a:cubicBezTo>
                    <a:pt x="8743" y="215"/>
                    <a:pt x="8529" y="1"/>
                    <a:pt x="8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4181564" y="3627139"/>
              <a:ext cx="145159" cy="56580"/>
            </a:xfrm>
            <a:custGeom>
              <a:avLst/>
              <a:gdLst/>
              <a:ahLst/>
              <a:cxnLst/>
              <a:rect l="l" t="t" r="r" b="b"/>
              <a:pathLst>
                <a:path w="4854" h="1892" extrusionOk="0">
                  <a:moveTo>
                    <a:pt x="535" y="0"/>
                  </a:moveTo>
                  <a:cubicBezTo>
                    <a:pt x="205" y="411"/>
                    <a:pt x="0" y="928"/>
                    <a:pt x="0" y="1499"/>
                  </a:cubicBezTo>
                  <a:lnTo>
                    <a:pt x="0" y="1892"/>
                  </a:lnTo>
                  <a:lnTo>
                    <a:pt x="4853" y="1892"/>
                  </a:lnTo>
                  <a:lnTo>
                    <a:pt x="4853" y="1499"/>
                  </a:lnTo>
                  <a:cubicBezTo>
                    <a:pt x="4853" y="928"/>
                    <a:pt x="4648" y="411"/>
                    <a:pt x="4318" y="0"/>
                  </a:cubicBezTo>
                  <a:cubicBezTo>
                    <a:pt x="3872" y="553"/>
                    <a:pt x="3194" y="919"/>
                    <a:pt x="2427" y="919"/>
                  </a:cubicBezTo>
                  <a:cubicBezTo>
                    <a:pt x="1660" y="919"/>
                    <a:pt x="982" y="553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46"/>
          <p:cNvGrpSpPr/>
          <p:nvPr/>
        </p:nvGrpSpPr>
        <p:grpSpPr>
          <a:xfrm>
            <a:off x="6818819" y="2781974"/>
            <a:ext cx="455332" cy="455042"/>
            <a:chOff x="5274248" y="3538564"/>
            <a:chExt cx="496004" cy="495689"/>
          </a:xfrm>
        </p:grpSpPr>
        <p:sp>
          <p:nvSpPr>
            <p:cNvPr id="652" name="Google Shape;652;p46"/>
            <p:cNvSpPr/>
            <p:nvPr/>
          </p:nvSpPr>
          <p:spPr>
            <a:xfrm>
              <a:off x="5361477" y="3770917"/>
              <a:ext cx="29127" cy="30982"/>
            </a:xfrm>
            <a:custGeom>
              <a:avLst/>
              <a:gdLst/>
              <a:ahLst/>
              <a:cxnLst/>
              <a:rect l="l" t="t" r="r" b="b"/>
              <a:pathLst>
                <a:path w="974" h="1036" extrusionOk="0">
                  <a:moveTo>
                    <a:pt x="1" y="1"/>
                  </a:moveTo>
                  <a:lnTo>
                    <a:pt x="1" y="1036"/>
                  </a:lnTo>
                  <a:lnTo>
                    <a:pt x="973" y="1036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5595714" y="3770917"/>
              <a:ext cx="29127" cy="30982"/>
            </a:xfrm>
            <a:custGeom>
              <a:avLst/>
              <a:gdLst/>
              <a:ahLst/>
              <a:cxnLst/>
              <a:rect l="l" t="t" r="r" b="b"/>
              <a:pathLst>
                <a:path w="974" h="1036" extrusionOk="0">
                  <a:moveTo>
                    <a:pt x="1" y="1"/>
                  </a:moveTo>
                  <a:lnTo>
                    <a:pt x="1" y="1036"/>
                  </a:lnTo>
                  <a:lnTo>
                    <a:pt x="973" y="1036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5274517" y="3712754"/>
              <a:ext cx="495735" cy="147312"/>
            </a:xfrm>
            <a:custGeom>
              <a:avLst/>
              <a:gdLst/>
              <a:ahLst/>
              <a:cxnLst/>
              <a:rect l="l" t="t" r="r" b="b"/>
              <a:pathLst>
                <a:path w="16577" h="4926" extrusionOk="0">
                  <a:moveTo>
                    <a:pt x="4372" y="973"/>
                  </a:moveTo>
                  <a:cubicBezTo>
                    <a:pt x="4640" y="973"/>
                    <a:pt x="4854" y="1187"/>
                    <a:pt x="4854" y="1455"/>
                  </a:cubicBezTo>
                  <a:lnTo>
                    <a:pt x="4854" y="3462"/>
                  </a:lnTo>
                  <a:cubicBezTo>
                    <a:pt x="4854" y="3739"/>
                    <a:pt x="4640" y="3953"/>
                    <a:pt x="4372" y="3953"/>
                  </a:cubicBezTo>
                  <a:lnTo>
                    <a:pt x="2427" y="3953"/>
                  </a:lnTo>
                  <a:cubicBezTo>
                    <a:pt x="2160" y="3953"/>
                    <a:pt x="1937" y="3739"/>
                    <a:pt x="1937" y="3462"/>
                  </a:cubicBezTo>
                  <a:lnTo>
                    <a:pt x="1937" y="1455"/>
                  </a:lnTo>
                  <a:cubicBezTo>
                    <a:pt x="1937" y="1187"/>
                    <a:pt x="2160" y="973"/>
                    <a:pt x="2427" y="973"/>
                  </a:cubicBezTo>
                  <a:close/>
                  <a:moveTo>
                    <a:pt x="12205" y="973"/>
                  </a:moveTo>
                  <a:cubicBezTo>
                    <a:pt x="12472" y="973"/>
                    <a:pt x="12686" y="1187"/>
                    <a:pt x="12686" y="1455"/>
                  </a:cubicBezTo>
                  <a:lnTo>
                    <a:pt x="12686" y="3462"/>
                  </a:lnTo>
                  <a:cubicBezTo>
                    <a:pt x="12686" y="3739"/>
                    <a:pt x="12472" y="3953"/>
                    <a:pt x="12205" y="3953"/>
                  </a:cubicBezTo>
                  <a:lnTo>
                    <a:pt x="10260" y="3953"/>
                  </a:lnTo>
                  <a:cubicBezTo>
                    <a:pt x="9992" y="3953"/>
                    <a:pt x="9778" y="3739"/>
                    <a:pt x="9778" y="3462"/>
                  </a:cubicBezTo>
                  <a:lnTo>
                    <a:pt x="9778" y="1455"/>
                  </a:lnTo>
                  <a:cubicBezTo>
                    <a:pt x="9778" y="1187"/>
                    <a:pt x="9992" y="973"/>
                    <a:pt x="10260" y="973"/>
                  </a:cubicBezTo>
                  <a:close/>
                  <a:moveTo>
                    <a:pt x="6302" y="971"/>
                  </a:moveTo>
                  <a:cubicBezTo>
                    <a:pt x="6575" y="971"/>
                    <a:pt x="6799" y="1185"/>
                    <a:pt x="6799" y="1455"/>
                  </a:cubicBezTo>
                  <a:lnTo>
                    <a:pt x="6799" y="3462"/>
                  </a:lnTo>
                  <a:cubicBezTo>
                    <a:pt x="6799" y="3741"/>
                    <a:pt x="6575" y="3955"/>
                    <a:pt x="6302" y="3955"/>
                  </a:cubicBezTo>
                  <a:cubicBezTo>
                    <a:pt x="6286" y="3955"/>
                    <a:pt x="6270" y="3954"/>
                    <a:pt x="6254" y="3953"/>
                  </a:cubicBezTo>
                  <a:cubicBezTo>
                    <a:pt x="6005" y="3926"/>
                    <a:pt x="5826" y="3703"/>
                    <a:pt x="5826" y="3453"/>
                  </a:cubicBezTo>
                  <a:lnTo>
                    <a:pt x="5826" y="1473"/>
                  </a:lnTo>
                  <a:cubicBezTo>
                    <a:pt x="5826" y="1223"/>
                    <a:pt x="6005" y="1000"/>
                    <a:pt x="6254" y="973"/>
                  </a:cubicBezTo>
                  <a:cubicBezTo>
                    <a:pt x="6270" y="972"/>
                    <a:pt x="6286" y="971"/>
                    <a:pt x="6302" y="971"/>
                  </a:cubicBezTo>
                  <a:close/>
                  <a:moveTo>
                    <a:pt x="14135" y="971"/>
                  </a:moveTo>
                  <a:cubicBezTo>
                    <a:pt x="14408" y="971"/>
                    <a:pt x="14631" y="1185"/>
                    <a:pt x="14631" y="1455"/>
                  </a:cubicBezTo>
                  <a:lnTo>
                    <a:pt x="14631" y="3462"/>
                  </a:lnTo>
                  <a:cubicBezTo>
                    <a:pt x="14631" y="3741"/>
                    <a:pt x="14408" y="3955"/>
                    <a:pt x="14135" y="3955"/>
                  </a:cubicBezTo>
                  <a:cubicBezTo>
                    <a:pt x="14119" y="3955"/>
                    <a:pt x="14103" y="3954"/>
                    <a:pt x="14087" y="3953"/>
                  </a:cubicBezTo>
                  <a:cubicBezTo>
                    <a:pt x="13846" y="3926"/>
                    <a:pt x="13659" y="3703"/>
                    <a:pt x="13659" y="3453"/>
                  </a:cubicBezTo>
                  <a:lnTo>
                    <a:pt x="13659" y="1473"/>
                  </a:lnTo>
                  <a:cubicBezTo>
                    <a:pt x="13659" y="1223"/>
                    <a:pt x="13846" y="1000"/>
                    <a:pt x="14087" y="973"/>
                  </a:cubicBezTo>
                  <a:cubicBezTo>
                    <a:pt x="14103" y="972"/>
                    <a:pt x="14119" y="971"/>
                    <a:pt x="14135" y="971"/>
                  </a:cubicBezTo>
                  <a:close/>
                  <a:moveTo>
                    <a:pt x="482" y="1"/>
                  </a:moveTo>
                  <a:cubicBezTo>
                    <a:pt x="215" y="1"/>
                    <a:pt x="1" y="224"/>
                    <a:pt x="1" y="492"/>
                  </a:cubicBezTo>
                  <a:lnTo>
                    <a:pt x="1" y="4435"/>
                  </a:lnTo>
                  <a:cubicBezTo>
                    <a:pt x="1" y="4702"/>
                    <a:pt x="215" y="4925"/>
                    <a:pt x="482" y="4925"/>
                  </a:cubicBezTo>
                  <a:lnTo>
                    <a:pt x="16085" y="4925"/>
                  </a:lnTo>
                  <a:cubicBezTo>
                    <a:pt x="16353" y="4925"/>
                    <a:pt x="16576" y="4702"/>
                    <a:pt x="16576" y="4435"/>
                  </a:cubicBezTo>
                  <a:lnTo>
                    <a:pt x="16576" y="492"/>
                  </a:lnTo>
                  <a:cubicBezTo>
                    <a:pt x="16576" y="224"/>
                    <a:pt x="16353" y="1"/>
                    <a:pt x="16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5346825" y="3946990"/>
              <a:ext cx="87263" cy="87263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54" y="1"/>
                  </a:moveTo>
                  <a:cubicBezTo>
                    <a:pt x="652" y="1"/>
                    <a:pt x="0" y="652"/>
                    <a:pt x="0" y="1464"/>
                  </a:cubicBezTo>
                  <a:cubicBezTo>
                    <a:pt x="0" y="2267"/>
                    <a:pt x="652" y="2918"/>
                    <a:pt x="1454" y="2918"/>
                  </a:cubicBezTo>
                  <a:cubicBezTo>
                    <a:pt x="2266" y="2918"/>
                    <a:pt x="2918" y="2267"/>
                    <a:pt x="2918" y="1464"/>
                  </a:cubicBezTo>
                  <a:cubicBezTo>
                    <a:pt x="2918" y="652"/>
                    <a:pt x="2266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5274248" y="3889097"/>
              <a:ext cx="232422" cy="87024"/>
            </a:xfrm>
            <a:custGeom>
              <a:avLst/>
              <a:gdLst/>
              <a:ahLst/>
              <a:cxnLst/>
              <a:rect l="l" t="t" r="r" b="b"/>
              <a:pathLst>
                <a:path w="7772" h="2910" extrusionOk="0">
                  <a:moveTo>
                    <a:pt x="1455" y="1"/>
                  </a:moveTo>
                  <a:cubicBezTo>
                    <a:pt x="652" y="1"/>
                    <a:pt x="1" y="652"/>
                    <a:pt x="1" y="1455"/>
                  </a:cubicBezTo>
                  <a:cubicBezTo>
                    <a:pt x="1" y="2258"/>
                    <a:pt x="652" y="2909"/>
                    <a:pt x="1455" y="2909"/>
                  </a:cubicBezTo>
                  <a:lnTo>
                    <a:pt x="1508" y="2909"/>
                  </a:lnTo>
                  <a:cubicBezTo>
                    <a:pt x="1731" y="1803"/>
                    <a:pt x="2713" y="964"/>
                    <a:pt x="3881" y="964"/>
                  </a:cubicBezTo>
                  <a:cubicBezTo>
                    <a:pt x="5059" y="964"/>
                    <a:pt x="6040" y="1803"/>
                    <a:pt x="6263" y="2909"/>
                  </a:cubicBezTo>
                  <a:lnTo>
                    <a:pt x="6317" y="2909"/>
                  </a:lnTo>
                  <a:cubicBezTo>
                    <a:pt x="7120" y="2909"/>
                    <a:pt x="7771" y="2258"/>
                    <a:pt x="7771" y="1455"/>
                  </a:cubicBezTo>
                  <a:cubicBezTo>
                    <a:pt x="7771" y="652"/>
                    <a:pt x="7120" y="1"/>
                    <a:pt x="6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5610127" y="3946990"/>
              <a:ext cx="87263" cy="87263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55" y="1"/>
                  </a:moveTo>
                  <a:cubicBezTo>
                    <a:pt x="652" y="1"/>
                    <a:pt x="0" y="652"/>
                    <a:pt x="0" y="1464"/>
                  </a:cubicBezTo>
                  <a:cubicBezTo>
                    <a:pt x="0" y="2267"/>
                    <a:pt x="652" y="2918"/>
                    <a:pt x="1455" y="2918"/>
                  </a:cubicBezTo>
                  <a:cubicBezTo>
                    <a:pt x="2266" y="2918"/>
                    <a:pt x="2918" y="2267"/>
                    <a:pt x="2918" y="1464"/>
                  </a:cubicBezTo>
                  <a:cubicBezTo>
                    <a:pt x="2918" y="652"/>
                    <a:pt x="2266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5537551" y="3889097"/>
              <a:ext cx="232422" cy="87024"/>
            </a:xfrm>
            <a:custGeom>
              <a:avLst/>
              <a:gdLst/>
              <a:ahLst/>
              <a:cxnLst/>
              <a:rect l="l" t="t" r="r" b="b"/>
              <a:pathLst>
                <a:path w="7772" h="2910" extrusionOk="0">
                  <a:moveTo>
                    <a:pt x="1455" y="1"/>
                  </a:moveTo>
                  <a:cubicBezTo>
                    <a:pt x="652" y="1"/>
                    <a:pt x="1" y="652"/>
                    <a:pt x="1" y="1455"/>
                  </a:cubicBezTo>
                  <a:cubicBezTo>
                    <a:pt x="1" y="2258"/>
                    <a:pt x="652" y="2909"/>
                    <a:pt x="1455" y="2909"/>
                  </a:cubicBezTo>
                  <a:lnTo>
                    <a:pt x="1509" y="2909"/>
                  </a:lnTo>
                  <a:cubicBezTo>
                    <a:pt x="1732" y="1803"/>
                    <a:pt x="2713" y="964"/>
                    <a:pt x="3882" y="964"/>
                  </a:cubicBezTo>
                  <a:cubicBezTo>
                    <a:pt x="5059" y="964"/>
                    <a:pt x="6040" y="1803"/>
                    <a:pt x="6263" y="2909"/>
                  </a:cubicBezTo>
                  <a:lnTo>
                    <a:pt x="6317" y="2909"/>
                  </a:lnTo>
                  <a:cubicBezTo>
                    <a:pt x="7120" y="2909"/>
                    <a:pt x="7771" y="2258"/>
                    <a:pt x="7771" y="1455"/>
                  </a:cubicBezTo>
                  <a:cubicBezTo>
                    <a:pt x="7771" y="652"/>
                    <a:pt x="7120" y="1"/>
                    <a:pt x="6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5610127" y="3538564"/>
              <a:ext cx="87263" cy="87263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55" y="1"/>
                  </a:moveTo>
                  <a:cubicBezTo>
                    <a:pt x="652" y="1"/>
                    <a:pt x="0" y="652"/>
                    <a:pt x="0" y="1455"/>
                  </a:cubicBezTo>
                  <a:cubicBezTo>
                    <a:pt x="0" y="2258"/>
                    <a:pt x="652" y="2918"/>
                    <a:pt x="1455" y="2918"/>
                  </a:cubicBezTo>
                  <a:cubicBezTo>
                    <a:pt x="2266" y="2918"/>
                    <a:pt x="2918" y="2258"/>
                    <a:pt x="2918" y="1455"/>
                  </a:cubicBezTo>
                  <a:cubicBezTo>
                    <a:pt x="2918" y="652"/>
                    <a:pt x="2266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5537551" y="3596727"/>
              <a:ext cx="232422" cy="86994"/>
            </a:xfrm>
            <a:custGeom>
              <a:avLst/>
              <a:gdLst/>
              <a:ahLst/>
              <a:cxnLst/>
              <a:rect l="l" t="t" r="r" b="b"/>
              <a:pathLst>
                <a:path w="7772" h="2909" extrusionOk="0">
                  <a:moveTo>
                    <a:pt x="1455" y="0"/>
                  </a:moveTo>
                  <a:cubicBezTo>
                    <a:pt x="652" y="0"/>
                    <a:pt x="1" y="652"/>
                    <a:pt x="1" y="1454"/>
                  </a:cubicBezTo>
                  <a:cubicBezTo>
                    <a:pt x="1" y="2257"/>
                    <a:pt x="652" y="2909"/>
                    <a:pt x="1455" y="2909"/>
                  </a:cubicBezTo>
                  <a:lnTo>
                    <a:pt x="6317" y="2909"/>
                  </a:lnTo>
                  <a:cubicBezTo>
                    <a:pt x="7120" y="2909"/>
                    <a:pt x="7771" y="2257"/>
                    <a:pt x="7771" y="1454"/>
                  </a:cubicBezTo>
                  <a:cubicBezTo>
                    <a:pt x="7771" y="652"/>
                    <a:pt x="7120" y="0"/>
                    <a:pt x="6317" y="0"/>
                  </a:cubicBezTo>
                  <a:lnTo>
                    <a:pt x="6263" y="0"/>
                  </a:lnTo>
                  <a:cubicBezTo>
                    <a:pt x="6040" y="1107"/>
                    <a:pt x="5059" y="1936"/>
                    <a:pt x="3882" y="1936"/>
                  </a:cubicBezTo>
                  <a:cubicBezTo>
                    <a:pt x="2713" y="1936"/>
                    <a:pt x="1732" y="1107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5346825" y="3538564"/>
              <a:ext cx="87263" cy="87263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54" y="1"/>
                  </a:moveTo>
                  <a:cubicBezTo>
                    <a:pt x="652" y="1"/>
                    <a:pt x="0" y="652"/>
                    <a:pt x="0" y="1455"/>
                  </a:cubicBezTo>
                  <a:cubicBezTo>
                    <a:pt x="0" y="2258"/>
                    <a:pt x="652" y="2918"/>
                    <a:pt x="1454" y="2918"/>
                  </a:cubicBezTo>
                  <a:cubicBezTo>
                    <a:pt x="2266" y="2918"/>
                    <a:pt x="2918" y="2258"/>
                    <a:pt x="2918" y="1455"/>
                  </a:cubicBezTo>
                  <a:cubicBezTo>
                    <a:pt x="2918" y="652"/>
                    <a:pt x="2266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5274248" y="3596727"/>
              <a:ext cx="232422" cy="86994"/>
            </a:xfrm>
            <a:custGeom>
              <a:avLst/>
              <a:gdLst/>
              <a:ahLst/>
              <a:cxnLst/>
              <a:rect l="l" t="t" r="r" b="b"/>
              <a:pathLst>
                <a:path w="7772" h="2909" extrusionOk="0">
                  <a:moveTo>
                    <a:pt x="1455" y="0"/>
                  </a:moveTo>
                  <a:cubicBezTo>
                    <a:pt x="652" y="0"/>
                    <a:pt x="1" y="652"/>
                    <a:pt x="1" y="1454"/>
                  </a:cubicBezTo>
                  <a:cubicBezTo>
                    <a:pt x="1" y="2257"/>
                    <a:pt x="652" y="2909"/>
                    <a:pt x="1455" y="2909"/>
                  </a:cubicBezTo>
                  <a:lnTo>
                    <a:pt x="6317" y="2909"/>
                  </a:lnTo>
                  <a:cubicBezTo>
                    <a:pt x="7120" y="2909"/>
                    <a:pt x="7771" y="2257"/>
                    <a:pt x="7771" y="1454"/>
                  </a:cubicBezTo>
                  <a:cubicBezTo>
                    <a:pt x="7771" y="652"/>
                    <a:pt x="7120" y="0"/>
                    <a:pt x="6317" y="0"/>
                  </a:cubicBezTo>
                  <a:lnTo>
                    <a:pt x="6263" y="0"/>
                  </a:lnTo>
                  <a:cubicBezTo>
                    <a:pt x="6040" y="1107"/>
                    <a:pt x="5059" y="1936"/>
                    <a:pt x="3881" y="1936"/>
                  </a:cubicBezTo>
                  <a:cubicBezTo>
                    <a:pt x="2713" y="1936"/>
                    <a:pt x="1731" y="1107"/>
                    <a:pt x="1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63" name="Google Shape;663;p46"/>
          <p:cNvCxnSpPr/>
          <p:nvPr/>
        </p:nvCxnSpPr>
        <p:spPr>
          <a:xfrm flipH="1">
            <a:off x="6885300" y="1153725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46"/>
          <p:cNvCxnSpPr/>
          <p:nvPr/>
        </p:nvCxnSpPr>
        <p:spPr>
          <a:xfrm flipH="1">
            <a:off x="7802850" y="3205375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46"/>
          <p:cNvCxnSpPr/>
          <p:nvPr/>
        </p:nvCxnSpPr>
        <p:spPr>
          <a:xfrm flipH="1">
            <a:off x="392925" y="877000"/>
            <a:ext cx="527400" cy="30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6" name="Google Shape;666;p46"/>
          <p:cNvCxnSpPr/>
          <p:nvPr/>
        </p:nvCxnSpPr>
        <p:spPr>
          <a:xfrm flipH="1">
            <a:off x="1133724" y="3232475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23;p46">
            <a:extLst>
              <a:ext uri="{FF2B5EF4-FFF2-40B4-BE49-F238E27FC236}">
                <a16:creationId xmlns:a16="http://schemas.microsoft.com/office/drawing/2014/main" id="{A24AF8EB-6501-6753-4F71-899DC3D41D46}"/>
              </a:ext>
            </a:extLst>
          </p:cNvPr>
          <p:cNvSpPr txBox="1">
            <a:spLocks/>
          </p:cNvSpPr>
          <p:nvPr/>
        </p:nvSpPr>
        <p:spPr>
          <a:xfrm>
            <a:off x="920313" y="3605217"/>
            <a:ext cx="522015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1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Krona One"/>
              <a:buNone/>
              <a:defRPr sz="28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IN" dirty="0"/>
              <a:t>Real-Time Messaging</a:t>
            </a:r>
          </a:p>
        </p:txBody>
      </p:sp>
      <p:sp>
        <p:nvSpPr>
          <p:cNvPr id="3" name="Google Shape;624;p46">
            <a:extLst>
              <a:ext uri="{FF2B5EF4-FFF2-40B4-BE49-F238E27FC236}">
                <a16:creationId xmlns:a16="http://schemas.microsoft.com/office/drawing/2014/main" id="{4EA1C382-2491-00B0-CF58-17FF0E3118FF}"/>
              </a:ext>
            </a:extLst>
          </p:cNvPr>
          <p:cNvSpPr txBox="1">
            <a:spLocks/>
          </p:cNvSpPr>
          <p:nvPr/>
        </p:nvSpPr>
        <p:spPr>
          <a:xfrm>
            <a:off x="1813824" y="2900223"/>
            <a:ext cx="47673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dirty="0"/>
              <a:t>Automatically suggest groups to students based on their profile and activity.</a:t>
            </a:r>
          </a:p>
        </p:txBody>
      </p:sp>
      <p:grpSp>
        <p:nvGrpSpPr>
          <p:cNvPr id="4" name="Google Shape;628;p46">
            <a:extLst>
              <a:ext uri="{FF2B5EF4-FFF2-40B4-BE49-F238E27FC236}">
                <a16:creationId xmlns:a16="http://schemas.microsoft.com/office/drawing/2014/main" id="{78CAC3B1-FC80-6115-D4C1-F0E641775946}"/>
              </a:ext>
            </a:extLst>
          </p:cNvPr>
          <p:cNvGrpSpPr/>
          <p:nvPr/>
        </p:nvGrpSpPr>
        <p:grpSpPr>
          <a:xfrm>
            <a:off x="1769256" y="3599756"/>
            <a:ext cx="906695" cy="906695"/>
            <a:chOff x="2605125" y="368850"/>
            <a:chExt cx="3933600" cy="3933600"/>
          </a:xfrm>
        </p:grpSpPr>
        <p:sp>
          <p:nvSpPr>
            <p:cNvPr id="5" name="Google Shape;629;p46">
              <a:extLst>
                <a:ext uri="{FF2B5EF4-FFF2-40B4-BE49-F238E27FC236}">
                  <a16:creationId xmlns:a16="http://schemas.microsoft.com/office/drawing/2014/main" id="{9ED88E3F-8F71-75FC-4C11-B74AA6F56410}"/>
                </a:ext>
              </a:extLst>
            </p:cNvPr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30;p46">
              <a:extLst>
                <a:ext uri="{FF2B5EF4-FFF2-40B4-BE49-F238E27FC236}">
                  <a16:creationId xmlns:a16="http://schemas.microsoft.com/office/drawing/2014/main" id="{E470A2E3-9ABA-8E31-5504-DF6763E696CA}"/>
                </a:ext>
              </a:extLst>
            </p:cNvPr>
            <p:cNvSpPr/>
            <p:nvPr/>
          </p:nvSpPr>
          <p:spPr>
            <a:xfrm>
              <a:off x="2687498" y="451423"/>
              <a:ext cx="3768598" cy="3768598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" name="Google Shape;651;p46">
            <a:extLst>
              <a:ext uri="{FF2B5EF4-FFF2-40B4-BE49-F238E27FC236}">
                <a16:creationId xmlns:a16="http://schemas.microsoft.com/office/drawing/2014/main" id="{9D1F362B-E342-1261-5EB7-4D3D4AC13AB7}"/>
              </a:ext>
            </a:extLst>
          </p:cNvPr>
          <p:cNvGrpSpPr/>
          <p:nvPr/>
        </p:nvGrpSpPr>
        <p:grpSpPr>
          <a:xfrm>
            <a:off x="1980586" y="3823010"/>
            <a:ext cx="455332" cy="455042"/>
            <a:chOff x="5274248" y="3538564"/>
            <a:chExt cx="496004" cy="495689"/>
          </a:xfrm>
        </p:grpSpPr>
        <p:sp>
          <p:nvSpPr>
            <p:cNvPr id="8" name="Google Shape;652;p46">
              <a:extLst>
                <a:ext uri="{FF2B5EF4-FFF2-40B4-BE49-F238E27FC236}">
                  <a16:creationId xmlns:a16="http://schemas.microsoft.com/office/drawing/2014/main" id="{BD97F681-343D-AFBB-0E66-01AD0EC67DEE}"/>
                </a:ext>
              </a:extLst>
            </p:cNvPr>
            <p:cNvSpPr/>
            <p:nvPr/>
          </p:nvSpPr>
          <p:spPr>
            <a:xfrm>
              <a:off x="5361477" y="3770917"/>
              <a:ext cx="29127" cy="30982"/>
            </a:xfrm>
            <a:custGeom>
              <a:avLst/>
              <a:gdLst/>
              <a:ahLst/>
              <a:cxnLst/>
              <a:rect l="l" t="t" r="r" b="b"/>
              <a:pathLst>
                <a:path w="974" h="1036" extrusionOk="0">
                  <a:moveTo>
                    <a:pt x="1" y="1"/>
                  </a:moveTo>
                  <a:lnTo>
                    <a:pt x="1" y="1036"/>
                  </a:lnTo>
                  <a:lnTo>
                    <a:pt x="973" y="1036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53;p46">
              <a:extLst>
                <a:ext uri="{FF2B5EF4-FFF2-40B4-BE49-F238E27FC236}">
                  <a16:creationId xmlns:a16="http://schemas.microsoft.com/office/drawing/2014/main" id="{17298705-BB08-FD31-EFBA-51135BA9EC0D}"/>
                </a:ext>
              </a:extLst>
            </p:cNvPr>
            <p:cNvSpPr/>
            <p:nvPr/>
          </p:nvSpPr>
          <p:spPr>
            <a:xfrm>
              <a:off x="5595714" y="3770917"/>
              <a:ext cx="29127" cy="30982"/>
            </a:xfrm>
            <a:custGeom>
              <a:avLst/>
              <a:gdLst/>
              <a:ahLst/>
              <a:cxnLst/>
              <a:rect l="l" t="t" r="r" b="b"/>
              <a:pathLst>
                <a:path w="974" h="1036" extrusionOk="0">
                  <a:moveTo>
                    <a:pt x="1" y="1"/>
                  </a:moveTo>
                  <a:lnTo>
                    <a:pt x="1" y="1036"/>
                  </a:lnTo>
                  <a:lnTo>
                    <a:pt x="973" y="1036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4;p46">
              <a:extLst>
                <a:ext uri="{FF2B5EF4-FFF2-40B4-BE49-F238E27FC236}">
                  <a16:creationId xmlns:a16="http://schemas.microsoft.com/office/drawing/2014/main" id="{AB09D32E-2694-5EC4-C284-5A2301D3BC3C}"/>
                </a:ext>
              </a:extLst>
            </p:cNvPr>
            <p:cNvSpPr/>
            <p:nvPr/>
          </p:nvSpPr>
          <p:spPr>
            <a:xfrm>
              <a:off x="5274517" y="3712754"/>
              <a:ext cx="495735" cy="147312"/>
            </a:xfrm>
            <a:custGeom>
              <a:avLst/>
              <a:gdLst/>
              <a:ahLst/>
              <a:cxnLst/>
              <a:rect l="l" t="t" r="r" b="b"/>
              <a:pathLst>
                <a:path w="16577" h="4926" extrusionOk="0">
                  <a:moveTo>
                    <a:pt x="4372" y="973"/>
                  </a:moveTo>
                  <a:cubicBezTo>
                    <a:pt x="4640" y="973"/>
                    <a:pt x="4854" y="1187"/>
                    <a:pt x="4854" y="1455"/>
                  </a:cubicBezTo>
                  <a:lnTo>
                    <a:pt x="4854" y="3462"/>
                  </a:lnTo>
                  <a:cubicBezTo>
                    <a:pt x="4854" y="3739"/>
                    <a:pt x="4640" y="3953"/>
                    <a:pt x="4372" y="3953"/>
                  </a:cubicBezTo>
                  <a:lnTo>
                    <a:pt x="2427" y="3953"/>
                  </a:lnTo>
                  <a:cubicBezTo>
                    <a:pt x="2160" y="3953"/>
                    <a:pt x="1937" y="3739"/>
                    <a:pt x="1937" y="3462"/>
                  </a:cubicBezTo>
                  <a:lnTo>
                    <a:pt x="1937" y="1455"/>
                  </a:lnTo>
                  <a:cubicBezTo>
                    <a:pt x="1937" y="1187"/>
                    <a:pt x="2160" y="973"/>
                    <a:pt x="2427" y="973"/>
                  </a:cubicBezTo>
                  <a:close/>
                  <a:moveTo>
                    <a:pt x="12205" y="973"/>
                  </a:moveTo>
                  <a:cubicBezTo>
                    <a:pt x="12472" y="973"/>
                    <a:pt x="12686" y="1187"/>
                    <a:pt x="12686" y="1455"/>
                  </a:cubicBezTo>
                  <a:lnTo>
                    <a:pt x="12686" y="3462"/>
                  </a:lnTo>
                  <a:cubicBezTo>
                    <a:pt x="12686" y="3739"/>
                    <a:pt x="12472" y="3953"/>
                    <a:pt x="12205" y="3953"/>
                  </a:cubicBezTo>
                  <a:lnTo>
                    <a:pt x="10260" y="3953"/>
                  </a:lnTo>
                  <a:cubicBezTo>
                    <a:pt x="9992" y="3953"/>
                    <a:pt x="9778" y="3739"/>
                    <a:pt x="9778" y="3462"/>
                  </a:cubicBezTo>
                  <a:lnTo>
                    <a:pt x="9778" y="1455"/>
                  </a:lnTo>
                  <a:cubicBezTo>
                    <a:pt x="9778" y="1187"/>
                    <a:pt x="9992" y="973"/>
                    <a:pt x="10260" y="973"/>
                  </a:cubicBezTo>
                  <a:close/>
                  <a:moveTo>
                    <a:pt x="6302" y="971"/>
                  </a:moveTo>
                  <a:cubicBezTo>
                    <a:pt x="6575" y="971"/>
                    <a:pt x="6799" y="1185"/>
                    <a:pt x="6799" y="1455"/>
                  </a:cubicBezTo>
                  <a:lnTo>
                    <a:pt x="6799" y="3462"/>
                  </a:lnTo>
                  <a:cubicBezTo>
                    <a:pt x="6799" y="3741"/>
                    <a:pt x="6575" y="3955"/>
                    <a:pt x="6302" y="3955"/>
                  </a:cubicBezTo>
                  <a:cubicBezTo>
                    <a:pt x="6286" y="3955"/>
                    <a:pt x="6270" y="3954"/>
                    <a:pt x="6254" y="3953"/>
                  </a:cubicBezTo>
                  <a:cubicBezTo>
                    <a:pt x="6005" y="3926"/>
                    <a:pt x="5826" y="3703"/>
                    <a:pt x="5826" y="3453"/>
                  </a:cubicBezTo>
                  <a:lnTo>
                    <a:pt x="5826" y="1473"/>
                  </a:lnTo>
                  <a:cubicBezTo>
                    <a:pt x="5826" y="1223"/>
                    <a:pt x="6005" y="1000"/>
                    <a:pt x="6254" y="973"/>
                  </a:cubicBezTo>
                  <a:cubicBezTo>
                    <a:pt x="6270" y="972"/>
                    <a:pt x="6286" y="971"/>
                    <a:pt x="6302" y="971"/>
                  </a:cubicBezTo>
                  <a:close/>
                  <a:moveTo>
                    <a:pt x="14135" y="971"/>
                  </a:moveTo>
                  <a:cubicBezTo>
                    <a:pt x="14408" y="971"/>
                    <a:pt x="14631" y="1185"/>
                    <a:pt x="14631" y="1455"/>
                  </a:cubicBezTo>
                  <a:lnTo>
                    <a:pt x="14631" y="3462"/>
                  </a:lnTo>
                  <a:cubicBezTo>
                    <a:pt x="14631" y="3741"/>
                    <a:pt x="14408" y="3955"/>
                    <a:pt x="14135" y="3955"/>
                  </a:cubicBezTo>
                  <a:cubicBezTo>
                    <a:pt x="14119" y="3955"/>
                    <a:pt x="14103" y="3954"/>
                    <a:pt x="14087" y="3953"/>
                  </a:cubicBezTo>
                  <a:cubicBezTo>
                    <a:pt x="13846" y="3926"/>
                    <a:pt x="13659" y="3703"/>
                    <a:pt x="13659" y="3453"/>
                  </a:cubicBezTo>
                  <a:lnTo>
                    <a:pt x="13659" y="1473"/>
                  </a:lnTo>
                  <a:cubicBezTo>
                    <a:pt x="13659" y="1223"/>
                    <a:pt x="13846" y="1000"/>
                    <a:pt x="14087" y="973"/>
                  </a:cubicBezTo>
                  <a:cubicBezTo>
                    <a:pt x="14103" y="972"/>
                    <a:pt x="14119" y="971"/>
                    <a:pt x="14135" y="971"/>
                  </a:cubicBezTo>
                  <a:close/>
                  <a:moveTo>
                    <a:pt x="482" y="1"/>
                  </a:moveTo>
                  <a:cubicBezTo>
                    <a:pt x="215" y="1"/>
                    <a:pt x="1" y="224"/>
                    <a:pt x="1" y="492"/>
                  </a:cubicBezTo>
                  <a:lnTo>
                    <a:pt x="1" y="4435"/>
                  </a:lnTo>
                  <a:cubicBezTo>
                    <a:pt x="1" y="4702"/>
                    <a:pt x="215" y="4925"/>
                    <a:pt x="482" y="4925"/>
                  </a:cubicBezTo>
                  <a:lnTo>
                    <a:pt x="16085" y="4925"/>
                  </a:lnTo>
                  <a:cubicBezTo>
                    <a:pt x="16353" y="4925"/>
                    <a:pt x="16576" y="4702"/>
                    <a:pt x="16576" y="4435"/>
                  </a:cubicBezTo>
                  <a:lnTo>
                    <a:pt x="16576" y="492"/>
                  </a:lnTo>
                  <a:cubicBezTo>
                    <a:pt x="16576" y="224"/>
                    <a:pt x="16353" y="1"/>
                    <a:pt x="16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5;p46">
              <a:extLst>
                <a:ext uri="{FF2B5EF4-FFF2-40B4-BE49-F238E27FC236}">
                  <a16:creationId xmlns:a16="http://schemas.microsoft.com/office/drawing/2014/main" id="{FD61DFD7-BCB1-D8C0-86AE-E780DBA89C61}"/>
                </a:ext>
              </a:extLst>
            </p:cNvPr>
            <p:cNvSpPr/>
            <p:nvPr/>
          </p:nvSpPr>
          <p:spPr>
            <a:xfrm>
              <a:off x="5346825" y="3946990"/>
              <a:ext cx="87263" cy="87263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54" y="1"/>
                  </a:moveTo>
                  <a:cubicBezTo>
                    <a:pt x="652" y="1"/>
                    <a:pt x="0" y="652"/>
                    <a:pt x="0" y="1464"/>
                  </a:cubicBezTo>
                  <a:cubicBezTo>
                    <a:pt x="0" y="2267"/>
                    <a:pt x="652" y="2918"/>
                    <a:pt x="1454" y="2918"/>
                  </a:cubicBezTo>
                  <a:cubicBezTo>
                    <a:pt x="2266" y="2918"/>
                    <a:pt x="2918" y="2267"/>
                    <a:pt x="2918" y="1464"/>
                  </a:cubicBezTo>
                  <a:cubicBezTo>
                    <a:pt x="2918" y="652"/>
                    <a:pt x="2266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6;p46">
              <a:extLst>
                <a:ext uri="{FF2B5EF4-FFF2-40B4-BE49-F238E27FC236}">
                  <a16:creationId xmlns:a16="http://schemas.microsoft.com/office/drawing/2014/main" id="{5A0F0C3C-304B-15D4-1DDB-FB9D4186AC16}"/>
                </a:ext>
              </a:extLst>
            </p:cNvPr>
            <p:cNvSpPr/>
            <p:nvPr/>
          </p:nvSpPr>
          <p:spPr>
            <a:xfrm>
              <a:off x="5274248" y="3889097"/>
              <a:ext cx="232422" cy="87024"/>
            </a:xfrm>
            <a:custGeom>
              <a:avLst/>
              <a:gdLst/>
              <a:ahLst/>
              <a:cxnLst/>
              <a:rect l="l" t="t" r="r" b="b"/>
              <a:pathLst>
                <a:path w="7772" h="2910" extrusionOk="0">
                  <a:moveTo>
                    <a:pt x="1455" y="1"/>
                  </a:moveTo>
                  <a:cubicBezTo>
                    <a:pt x="652" y="1"/>
                    <a:pt x="1" y="652"/>
                    <a:pt x="1" y="1455"/>
                  </a:cubicBezTo>
                  <a:cubicBezTo>
                    <a:pt x="1" y="2258"/>
                    <a:pt x="652" y="2909"/>
                    <a:pt x="1455" y="2909"/>
                  </a:cubicBezTo>
                  <a:lnTo>
                    <a:pt x="1508" y="2909"/>
                  </a:lnTo>
                  <a:cubicBezTo>
                    <a:pt x="1731" y="1803"/>
                    <a:pt x="2713" y="964"/>
                    <a:pt x="3881" y="964"/>
                  </a:cubicBezTo>
                  <a:cubicBezTo>
                    <a:pt x="5059" y="964"/>
                    <a:pt x="6040" y="1803"/>
                    <a:pt x="6263" y="2909"/>
                  </a:cubicBezTo>
                  <a:lnTo>
                    <a:pt x="6317" y="2909"/>
                  </a:lnTo>
                  <a:cubicBezTo>
                    <a:pt x="7120" y="2909"/>
                    <a:pt x="7771" y="2258"/>
                    <a:pt x="7771" y="1455"/>
                  </a:cubicBezTo>
                  <a:cubicBezTo>
                    <a:pt x="7771" y="652"/>
                    <a:pt x="7120" y="1"/>
                    <a:pt x="6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7;p46">
              <a:extLst>
                <a:ext uri="{FF2B5EF4-FFF2-40B4-BE49-F238E27FC236}">
                  <a16:creationId xmlns:a16="http://schemas.microsoft.com/office/drawing/2014/main" id="{EDF7ADE4-0B7B-DC5B-1A75-7AC6D6C519DA}"/>
                </a:ext>
              </a:extLst>
            </p:cNvPr>
            <p:cNvSpPr/>
            <p:nvPr/>
          </p:nvSpPr>
          <p:spPr>
            <a:xfrm>
              <a:off x="5610127" y="3946990"/>
              <a:ext cx="87263" cy="87263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55" y="1"/>
                  </a:moveTo>
                  <a:cubicBezTo>
                    <a:pt x="652" y="1"/>
                    <a:pt x="0" y="652"/>
                    <a:pt x="0" y="1464"/>
                  </a:cubicBezTo>
                  <a:cubicBezTo>
                    <a:pt x="0" y="2267"/>
                    <a:pt x="652" y="2918"/>
                    <a:pt x="1455" y="2918"/>
                  </a:cubicBezTo>
                  <a:cubicBezTo>
                    <a:pt x="2266" y="2918"/>
                    <a:pt x="2918" y="2267"/>
                    <a:pt x="2918" y="1464"/>
                  </a:cubicBezTo>
                  <a:cubicBezTo>
                    <a:pt x="2918" y="652"/>
                    <a:pt x="2266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8;p46">
              <a:extLst>
                <a:ext uri="{FF2B5EF4-FFF2-40B4-BE49-F238E27FC236}">
                  <a16:creationId xmlns:a16="http://schemas.microsoft.com/office/drawing/2014/main" id="{B88B0636-2419-F68A-BEB0-1084EDC68DF4}"/>
                </a:ext>
              </a:extLst>
            </p:cNvPr>
            <p:cNvSpPr/>
            <p:nvPr/>
          </p:nvSpPr>
          <p:spPr>
            <a:xfrm>
              <a:off x="5537551" y="3889097"/>
              <a:ext cx="232422" cy="87024"/>
            </a:xfrm>
            <a:custGeom>
              <a:avLst/>
              <a:gdLst/>
              <a:ahLst/>
              <a:cxnLst/>
              <a:rect l="l" t="t" r="r" b="b"/>
              <a:pathLst>
                <a:path w="7772" h="2910" extrusionOk="0">
                  <a:moveTo>
                    <a:pt x="1455" y="1"/>
                  </a:moveTo>
                  <a:cubicBezTo>
                    <a:pt x="652" y="1"/>
                    <a:pt x="1" y="652"/>
                    <a:pt x="1" y="1455"/>
                  </a:cubicBezTo>
                  <a:cubicBezTo>
                    <a:pt x="1" y="2258"/>
                    <a:pt x="652" y="2909"/>
                    <a:pt x="1455" y="2909"/>
                  </a:cubicBezTo>
                  <a:lnTo>
                    <a:pt x="1509" y="2909"/>
                  </a:lnTo>
                  <a:cubicBezTo>
                    <a:pt x="1732" y="1803"/>
                    <a:pt x="2713" y="964"/>
                    <a:pt x="3882" y="964"/>
                  </a:cubicBezTo>
                  <a:cubicBezTo>
                    <a:pt x="5059" y="964"/>
                    <a:pt x="6040" y="1803"/>
                    <a:pt x="6263" y="2909"/>
                  </a:cubicBezTo>
                  <a:lnTo>
                    <a:pt x="6317" y="2909"/>
                  </a:lnTo>
                  <a:cubicBezTo>
                    <a:pt x="7120" y="2909"/>
                    <a:pt x="7771" y="2258"/>
                    <a:pt x="7771" y="1455"/>
                  </a:cubicBezTo>
                  <a:cubicBezTo>
                    <a:pt x="7771" y="652"/>
                    <a:pt x="7120" y="1"/>
                    <a:pt x="6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9;p46">
              <a:extLst>
                <a:ext uri="{FF2B5EF4-FFF2-40B4-BE49-F238E27FC236}">
                  <a16:creationId xmlns:a16="http://schemas.microsoft.com/office/drawing/2014/main" id="{906C10A0-4F12-B7AC-499B-ABBE1A6D61BB}"/>
                </a:ext>
              </a:extLst>
            </p:cNvPr>
            <p:cNvSpPr/>
            <p:nvPr/>
          </p:nvSpPr>
          <p:spPr>
            <a:xfrm>
              <a:off x="5610127" y="3538564"/>
              <a:ext cx="87263" cy="87263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55" y="1"/>
                  </a:moveTo>
                  <a:cubicBezTo>
                    <a:pt x="652" y="1"/>
                    <a:pt x="0" y="652"/>
                    <a:pt x="0" y="1455"/>
                  </a:cubicBezTo>
                  <a:cubicBezTo>
                    <a:pt x="0" y="2258"/>
                    <a:pt x="652" y="2918"/>
                    <a:pt x="1455" y="2918"/>
                  </a:cubicBezTo>
                  <a:cubicBezTo>
                    <a:pt x="2266" y="2918"/>
                    <a:pt x="2918" y="2258"/>
                    <a:pt x="2918" y="1455"/>
                  </a:cubicBezTo>
                  <a:cubicBezTo>
                    <a:pt x="2918" y="652"/>
                    <a:pt x="2266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0;p46">
              <a:extLst>
                <a:ext uri="{FF2B5EF4-FFF2-40B4-BE49-F238E27FC236}">
                  <a16:creationId xmlns:a16="http://schemas.microsoft.com/office/drawing/2014/main" id="{EC83C45E-C22D-B072-4986-70283AC4748E}"/>
                </a:ext>
              </a:extLst>
            </p:cNvPr>
            <p:cNvSpPr/>
            <p:nvPr/>
          </p:nvSpPr>
          <p:spPr>
            <a:xfrm>
              <a:off x="5537551" y="3596727"/>
              <a:ext cx="232422" cy="86994"/>
            </a:xfrm>
            <a:custGeom>
              <a:avLst/>
              <a:gdLst/>
              <a:ahLst/>
              <a:cxnLst/>
              <a:rect l="l" t="t" r="r" b="b"/>
              <a:pathLst>
                <a:path w="7772" h="2909" extrusionOk="0">
                  <a:moveTo>
                    <a:pt x="1455" y="0"/>
                  </a:moveTo>
                  <a:cubicBezTo>
                    <a:pt x="652" y="0"/>
                    <a:pt x="1" y="652"/>
                    <a:pt x="1" y="1454"/>
                  </a:cubicBezTo>
                  <a:cubicBezTo>
                    <a:pt x="1" y="2257"/>
                    <a:pt x="652" y="2909"/>
                    <a:pt x="1455" y="2909"/>
                  </a:cubicBezTo>
                  <a:lnTo>
                    <a:pt x="6317" y="2909"/>
                  </a:lnTo>
                  <a:cubicBezTo>
                    <a:pt x="7120" y="2909"/>
                    <a:pt x="7771" y="2257"/>
                    <a:pt x="7771" y="1454"/>
                  </a:cubicBezTo>
                  <a:cubicBezTo>
                    <a:pt x="7771" y="652"/>
                    <a:pt x="7120" y="0"/>
                    <a:pt x="6317" y="0"/>
                  </a:cubicBezTo>
                  <a:lnTo>
                    <a:pt x="6263" y="0"/>
                  </a:lnTo>
                  <a:cubicBezTo>
                    <a:pt x="6040" y="1107"/>
                    <a:pt x="5059" y="1936"/>
                    <a:pt x="3882" y="1936"/>
                  </a:cubicBezTo>
                  <a:cubicBezTo>
                    <a:pt x="2713" y="1936"/>
                    <a:pt x="1732" y="1107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1;p46">
              <a:extLst>
                <a:ext uri="{FF2B5EF4-FFF2-40B4-BE49-F238E27FC236}">
                  <a16:creationId xmlns:a16="http://schemas.microsoft.com/office/drawing/2014/main" id="{A1ABC1F8-32D4-9659-B95F-60CF3ADD931D}"/>
                </a:ext>
              </a:extLst>
            </p:cNvPr>
            <p:cNvSpPr/>
            <p:nvPr/>
          </p:nvSpPr>
          <p:spPr>
            <a:xfrm>
              <a:off x="5346825" y="3538564"/>
              <a:ext cx="87263" cy="87263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54" y="1"/>
                  </a:moveTo>
                  <a:cubicBezTo>
                    <a:pt x="652" y="1"/>
                    <a:pt x="0" y="652"/>
                    <a:pt x="0" y="1455"/>
                  </a:cubicBezTo>
                  <a:cubicBezTo>
                    <a:pt x="0" y="2258"/>
                    <a:pt x="652" y="2918"/>
                    <a:pt x="1454" y="2918"/>
                  </a:cubicBezTo>
                  <a:cubicBezTo>
                    <a:pt x="2266" y="2918"/>
                    <a:pt x="2918" y="2258"/>
                    <a:pt x="2918" y="1455"/>
                  </a:cubicBezTo>
                  <a:cubicBezTo>
                    <a:pt x="2918" y="652"/>
                    <a:pt x="2266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2;p46">
              <a:extLst>
                <a:ext uri="{FF2B5EF4-FFF2-40B4-BE49-F238E27FC236}">
                  <a16:creationId xmlns:a16="http://schemas.microsoft.com/office/drawing/2014/main" id="{A656611F-9673-998A-0820-952BAD59AA61}"/>
                </a:ext>
              </a:extLst>
            </p:cNvPr>
            <p:cNvSpPr/>
            <p:nvPr/>
          </p:nvSpPr>
          <p:spPr>
            <a:xfrm>
              <a:off x="5274248" y="3596727"/>
              <a:ext cx="232422" cy="86994"/>
            </a:xfrm>
            <a:custGeom>
              <a:avLst/>
              <a:gdLst/>
              <a:ahLst/>
              <a:cxnLst/>
              <a:rect l="l" t="t" r="r" b="b"/>
              <a:pathLst>
                <a:path w="7772" h="2909" extrusionOk="0">
                  <a:moveTo>
                    <a:pt x="1455" y="0"/>
                  </a:moveTo>
                  <a:cubicBezTo>
                    <a:pt x="652" y="0"/>
                    <a:pt x="1" y="652"/>
                    <a:pt x="1" y="1454"/>
                  </a:cubicBezTo>
                  <a:cubicBezTo>
                    <a:pt x="1" y="2257"/>
                    <a:pt x="652" y="2909"/>
                    <a:pt x="1455" y="2909"/>
                  </a:cubicBezTo>
                  <a:lnTo>
                    <a:pt x="6317" y="2909"/>
                  </a:lnTo>
                  <a:cubicBezTo>
                    <a:pt x="7120" y="2909"/>
                    <a:pt x="7771" y="2257"/>
                    <a:pt x="7771" y="1454"/>
                  </a:cubicBezTo>
                  <a:cubicBezTo>
                    <a:pt x="7771" y="652"/>
                    <a:pt x="7120" y="0"/>
                    <a:pt x="6317" y="0"/>
                  </a:cubicBezTo>
                  <a:lnTo>
                    <a:pt x="6263" y="0"/>
                  </a:lnTo>
                  <a:cubicBezTo>
                    <a:pt x="6040" y="1107"/>
                    <a:pt x="5059" y="1936"/>
                    <a:pt x="3881" y="1936"/>
                  </a:cubicBezTo>
                  <a:cubicBezTo>
                    <a:pt x="2713" y="1936"/>
                    <a:pt x="1731" y="1107"/>
                    <a:pt x="1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46"/>
          <p:cNvGrpSpPr/>
          <p:nvPr/>
        </p:nvGrpSpPr>
        <p:grpSpPr>
          <a:xfrm>
            <a:off x="719752" y="411242"/>
            <a:ext cx="7704432" cy="637221"/>
            <a:chOff x="-2751611" y="-79709"/>
            <a:chExt cx="6880800" cy="569100"/>
          </a:xfrm>
        </p:grpSpPr>
        <p:sp>
          <p:nvSpPr>
            <p:cNvPr id="618" name="Google Shape;618;p46"/>
            <p:cNvSpPr/>
            <p:nvPr/>
          </p:nvSpPr>
          <p:spPr>
            <a:xfrm>
              <a:off x="-2751611" y="-79709"/>
              <a:ext cx="6880800" cy="569100"/>
            </a:xfrm>
            <a:prstGeom prst="roundRect">
              <a:avLst>
                <a:gd name="adj" fmla="val 16667"/>
              </a:avLst>
            </a:prstGeom>
            <a:solidFill>
              <a:srgbClr val="FFD2C7">
                <a:alpha val="64250"/>
              </a:srgbClr>
            </a:solidFill>
            <a:ln>
              <a:noFill/>
            </a:ln>
            <a:effectLst>
              <a:outerShdw blurRad="300038" dist="133350" algn="bl" rotWithShape="0">
                <a:schemeClr val="accent2">
                  <a:alpha val="5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-2697105" y="-36723"/>
              <a:ext cx="6771900" cy="4815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46"/>
          <p:cNvSpPr txBox="1">
            <a:spLocks noGrp="1"/>
          </p:cNvSpPr>
          <p:nvPr>
            <p:ph type="title"/>
          </p:nvPr>
        </p:nvSpPr>
        <p:spPr>
          <a:xfrm>
            <a:off x="720000" y="433225"/>
            <a:ext cx="77040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621" name="Google Shape;621;p46"/>
          <p:cNvSpPr txBox="1">
            <a:spLocks noGrp="1"/>
          </p:cNvSpPr>
          <p:nvPr>
            <p:ph type="title" idx="2"/>
          </p:nvPr>
        </p:nvSpPr>
        <p:spPr>
          <a:xfrm>
            <a:off x="2647500" y="1465784"/>
            <a:ext cx="47673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One-to-One Matching:</a:t>
            </a:r>
            <a:endParaRPr dirty="0"/>
          </a:p>
        </p:txBody>
      </p:sp>
      <p:sp>
        <p:nvSpPr>
          <p:cNvPr id="622" name="Google Shape;622;p46"/>
          <p:cNvSpPr txBox="1">
            <a:spLocks noGrp="1"/>
          </p:cNvSpPr>
          <p:nvPr>
            <p:ph type="subTitle" idx="1"/>
          </p:nvPr>
        </p:nvSpPr>
        <p:spPr>
          <a:xfrm>
            <a:off x="2674149" y="1781271"/>
            <a:ext cx="47673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Instead of general group discovery, the platform matches two users based on shared interests or activities.</a:t>
            </a:r>
            <a:endParaRPr dirty="0"/>
          </a:p>
        </p:txBody>
      </p:sp>
      <p:sp>
        <p:nvSpPr>
          <p:cNvPr id="623" name="Google Shape;623;p46"/>
          <p:cNvSpPr txBox="1">
            <a:spLocks noGrp="1"/>
          </p:cNvSpPr>
          <p:nvPr>
            <p:ph type="title" idx="3"/>
          </p:nvPr>
        </p:nvSpPr>
        <p:spPr>
          <a:xfrm>
            <a:off x="1360974" y="2636620"/>
            <a:ext cx="522015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Direct Communication:</a:t>
            </a:r>
            <a:endParaRPr dirty="0"/>
          </a:p>
        </p:txBody>
      </p:sp>
      <p:grpSp>
        <p:nvGrpSpPr>
          <p:cNvPr id="625" name="Google Shape;625;p46"/>
          <p:cNvGrpSpPr/>
          <p:nvPr/>
        </p:nvGrpSpPr>
        <p:grpSpPr>
          <a:xfrm>
            <a:off x="1740805" y="1456911"/>
            <a:ext cx="906695" cy="906695"/>
            <a:chOff x="2605125" y="368850"/>
            <a:chExt cx="3933600" cy="3933600"/>
          </a:xfrm>
        </p:grpSpPr>
        <p:sp>
          <p:nvSpPr>
            <p:cNvPr id="626" name="Google Shape;626;p46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46"/>
          <p:cNvGrpSpPr/>
          <p:nvPr/>
        </p:nvGrpSpPr>
        <p:grpSpPr>
          <a:xfrm>
            <a:off x="6593167" y="2570959"/>
            <a:ext cx="906695" cy="906695"/>
            <a:chOff x="2605125" y="368850"/>
            <a:chExt cx="3933600" cy="3933600"/>
          </a:xfrm>
        </p:grpSpPr>
        <p:sp>
          <p:nvSpPr>
            <p:cNvPr id="629" name="Google Shape;629;p46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31" name="Google Shape;631;p46"/>
          <p:cNvGrpSpPr/>
          <p:nvPr/>
        </p:nvGrpSpPr>
        <p:grpSpPr>
          <a:xfrm>
            <a:off x="920313" y="4271850"/>
            <a:ext cx="664497" cy="664497"/>
            <a:chOff x="6297387" y="1993949"/>
            <a:chExt cx="856200" cy="856200"/>
          </a:xfrm>
        </p:grpSpPr>
        <p:sp>
          <p:nvSpPr>
            <p:cNvPr id="632" name="Google Shape;632;p46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46"/>
          <p:cNvGrpSpPr/>
          <p:nvPr/>
        </p:nvGrpSpPr>
        <p:grpSpPr>
          <a:xfrm>
            <a:off x="8168975" y="4018049"/>
            <a:ext cx="856200" cy="856200"/>
            <a:chOff x="6297387" y="2910024"/>
            <a:chExt cx="856200" cy="856200"/>
          </a:xfrm>
        </p:grpSpPr>
        <p:sp>
          <p:nvSpPr>
            <p:cNvPr id="636" name="Google Shape;636;p46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46"/>
          <p:cNvGrpSpPr/>
          <p:nvPr/>
        </p:nvGrpSpPr>
        <p:grpSpPr>
          <a:xfrm>
            <a:off x="1954673" y="1708252"/>
            <a:ext cx="455536" cy="455290"/>
            <a:chOff x="4006298" y="3538295"/>
            <a:chExt cx="496227" cy="495958"/>
          </a:xfrm>
        </p:grpSpPr>
        <p:sp>
          <p:nvSpPr>
            <p:cNvPr id="640" name="Google Shape;640;p46"/>
            <p:cNvSpPr/>
            <p:nvPr/>
          </p:nvSpPr>
          <p:spPr>
            <a:xfrm>
              <a:off x="4415262" y="3713023"/>
              <a:ext cx="87263" cy="87024"/>
            </a:xfrm>
            <a:custGeom>
              <a:avLst/>
              <a:gdLst/>
              <a:ahLst/>
              <a:cxnLst/>
              <a:rect l="l" t="t" r="r" b="b"/>
              <a:pathLst>
                <a:path w="2918" h="2910" extrusionOk="0">
                  <a:moveTo>
                    <a:pt x="1454" y="1"/>
                  </a:moveTo>
                  <a:cubicBezTo>
                    <a:pt x="651" y="1"/>
                    <a:pt x="0" y="652"/>
                    <a:pt x="0" y="1455"/>
                  </a:cubicBezTo>
                  <a:cubicBezTo>
                    <a:pt x="0" y="2258"/>
                    <a:pt x="651" y="2909"/>
                    <a:pt x="1454" y="2909"/>
                  </a:cubicBezTo>
                  <a:cubicBezTo>
                    <a:pt x="2257" y="2909"/>
                    <a:pt x="2917" y="2258"/>
                    <a:pt x="2917" y="1455"/>
                  </a:cubicBezTo>
                  <a:cubicBezTo>
                    <a:pt x="2917" y="652"/>
                    <a:pt x="2257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4415262" y="3829080"/>
              <a:ext cx="87263" cy="88070"/>
            </a:xfrm>
            <a:custGeom>
              <a:avLst/>
              <a:gdLst/>
              <a:ahLst/>
              <a:cxnLst/>
              <a:rect l="l" t="t" r="r" b="b"/>
              <a:pathLst>
                <a:path w="2918" h="2945" extrusionOk="0">
                  <a:moveTo>
                    <a:pt x="1454" y="1"/>
                  </a:moveTo>
                  <a:cubicBezTo>
                    <a:pt x="651" y="1"/>
                    <a:pt x="0" y="687"/>
                    <a:pt x="0" y="1490"/>
                  </a:cubicBezTo>
                  <a:cubicBezTo>
                    <a:pt x="0" y="2293"/>
                    <a:pt x="651" y="2944"/>
                    <a:pt x="1454" y="2944"/>
                  </a:cubicBezTo>
                  <a:cubicBezTo>
                    <a:pt x="2257" y="2944"/>
                    <a:pt x="2917" y="2293"/>
                    <a:pt x="2917" y="1490"/>
                  </a:cubicBezTo>
                  <a:cubicBezTo>
                    <a:pt x="2917" y="687"/>
                    <a:pt x="2257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4415262" y="3946183"/>
              <a:ext cx="87263" cy="88070"/>
            </a:xfrm>
            <a:custGeom>
              <a:avLst/>
              <a:gdLst/>
              <a:ahLst/>
              <a:cxnLst/>
              <a:rect l="l" t="t" r="r" b="b"/>
              <a:pathLst>
                <a:path w="2918" h="2945" extrusionOk="0">
                  <a:moveTo>
                    <a:pt x="1454" y="1"/>
                  </a:moveTo>
                  <a:cubicBezTo>
                    <a:pt x="651" y="1"/>
                    <a:pt x="0" y="652"/>
                    <a:pt x="0" y="1464"/>
                  </a:cubicBezTo>
                  <a:cubicBezTo>
                    <a:pt x="0" y="2267"/>
                    <a:pt x="651" y="2945"/>
                    <a:pt x="1454" y="2945"/>
                  </a:cubicBezTo>
                  <a:cubicBezTo>
                    <a:pt x="2257" y="2945"/>
                    <a:pt x="2917" y="2267"/>
                    <a:pt x="2917" y="1464"/>
                  </a:cubicBezTo>
                  <a:cubicBezTo>
                    <a:pt x="2917" y="652"/>
                    <a:pt x="2257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4006806" y="3713023"/>
              <a:ext cx="87024" cy="87024"/>
            </a:xfrm>
            <a:custGeom>
              <a:avLst/>
              <a:gdLst/>
              <a:ahLst/>
              <a:cxnLst/>
              <a:rect l="l" t="t" r="r" b="b"/>
              <a:pathLst>
                <a:path w="2910" h="2910" extrusionOk="0">
                  <a:moveTo>
                    <a:pt x="1455" y="1"/>
                  </a:moveTo>
                  <a:cubicBezTo>
                    <a:pt x="652" y="1"/>
                    <a:pt x="1" y="652"/>
                    <a:pt x="1" y="1455"/>
                  </a:cubicBezTo>
                  <a:cubicBezTo>
                    <a:pt x="1" y="2258"/>
                    <a:pt x="652" y="2909"/>
                    <a:pt x="1455" y="2909"/>
                  </a:cubicBezTo>
                  <a:cubicBezTo>
                    <a:pt x="2258" y="2909"/>
                    <a:pt x="2909" y="2258"/>
                    <a:pt x="2909" y="1455"/>
                  </a:cubicBezTo>
                  <a:cubicBezTo>
                    <a:pt x="2909" y="652"/>
                    <a:pt x="2258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4006806" y="3829080"/>
              <a:ext cx="87024" cy="88070"/>
            </a:xfrm>
            <a:custGeom>
              <a:avLst/>
              <a:gdLst/>
              <a:ahLst/>
              <a:cxnLst/>
              <a:rect l="l" t="t" r="r" b="b"/>
              <a:pathLst>
                <a:path w="2910" h="2945" extrusionOk="0">
                  <a:moveTo>
                    <a:pt x="1455" y="1"/>
                  </a:moveTo>
                  <a:cubicBezTo>
                    <a:pt x="652" y="1"/>
                    <a:pt x="1" y="687"/>
                    <a:pt x="1" y="1490"/>
                  </a:cubicBezTo>
                  <a:cubicBezTo>
                    <a:pt x="1" y="2293"/>
                    <a:pt x="652" y="2944"/>
                    <a:pt x="1455" y="2944"/>
                  </a:cubicBezTo>
                  <a:cubicBezTo>
                    <a:pt x="2258" y="2944"/>
                    <a:pt x="2909" y="2293"/>
                    <a:pt x="2909" y="1490"/>
                  </a:cubicBezTo>
                  <a:cubicBezTo>
                    <a:pt x="2909" y="687"/>
                    <a:pt x="2258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4006806" y="3946183"/>
              <a:ext cx="87024" cy="88070"/>
            </a:xfrm>
            <a:custGeom>
              <a:avLst/>
              <a:gdLst/>
              <a:ahLst/>
              <a:cxnLst/>
              <a:rect l="l" t="t" r="r" b="b"/>
              <a:pathLst>
                <a:path w="2910" h="2945" extrusionOk="0">
                  <a:moveTo>
                    <a:pt x="1455" y="1"/>
                  </a:moveTo>
                  <a:cubicBezTo>
                    <a:pt x="652" y="1"/>
                    <a:pt x="1" y="652"/>
                    <a:pt x="1" y="1464"/>
                  </a:cubicBezTo>
                  <a:cubicBezTo>
                    <a:pt x="1" y="2267"/>
                    <a:pt x="652" y="2945"/>
                    <a:pt x="1455" y="2945"/>
                  </a:cubicBezTo>
                  <a:cubicBezTo>
                    <a:pt x="2258" y="2945"/>
                    <a:pt x="2909" y="2267"/>
                    <a:pt x="2909" y="1464"/>
                  </a:cubicBezTo>
                  <a:cubicBezTo>
                    <a:pt x="2909" y="652"/>
                    <a:pt x="2258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4210899" y="3538564"/>
              <a:ext cx="87263" cy="87263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64" y="1"/>
                  </a:moveTo>
                  <a:cubicBezTo>
                    <a:pt x="661" y="1"/>
                    <a:pt x="1" y="661"/>
                    <a:pt x="1" y="1464"/>
                  </a:cubicBezTo>
                  <a:cubicBezTo>
                    <a:pt x="1" y="2267"/>
                    <a:pt x="661" y="2918"/>
                    <a:pt x="1464" y="2918"/>
                  </a:cubicBezTo>
                  <a:cubicBezTo>
                    <a:pt x="2266" y="2918"/>
                    <a:pt x="2918" y="2267"/>
                    <a:pt x="2918" y="1464"/>
                  </a:cubicBezTo>
                  <a:cubicBezTo>
                    <a:pt x="2918" y="661"/>
                    <a:pt x="2266" y="1"/>
                    <a:pt x="1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4355753" y="3538295"/>
              <a:ext cx="146235" cy="116360"/>
            </a:xfrm>
            <a:custGeom>
              <a:avLst/>
              <a:gdLst/>
              <a:ahLst/>
              <a:cxnLst/>
              <a:rect l="l" t="t" r="r" b="b"/>
              <a:pathLst>
                <a:path w="4890" h="3891" extrusionOk="0">
                  <a:moveTo>
                    <a:pt x="491" y="1"/>
                  </a:moveTo>
                  <a:cubicBezTo>
                    <a:pt x="224" y="1"/>
                    <a:pt x="1" y="224"/>
                    <a:pt x="1" y="491"/>
                  </a:cubicBezTo>
                  <a:lnTo>
                    <a:pt x="1" y="3400"/>
                  </a:lnTo>
                  <a:cubicBezTo>
                    <a:pt x="1" y="3605"/>
                    <a:pt x="126" y="3774"/>
                    <a:pt x="304" y="3855"/>
                  </a:cubicBezTo>
                  <a:cubicBezTo>
                    <a:pt x="363" y="3878"/>
                    <a:pt x="427" y="3890"/>
                    <a:pt x="490" y="3890"/>
                  </a:cubicBezTo>
                  <a:cubicBezTo>
                    <a:pt x="616" y="3890"/>
                    <a:pt x="741" y="3843"/>
                    <a:pt x="830" y="3747"/>
                  </a:cubicBezTo>
                  <a:lnTo>
                    <a:pt x="1660" y="2918"/>
                  </a:lnTo>
                  <a:lnTo>
                    <a:pt x="4408" y="2918"/>
                  </a:lnTo>
                  <a:cubicBezTo>
                    <a:pt x="4675" y="2918"/>
                    <a:pt x="4889" y="2704"/>
                    <a:pt x="4889" y="2436"/>
                  </a:cubicBezTo>
                  <a:lnTo>
                    <a:pt x="4889" y="491"/>
                  </a:lnTo>
                  <a:cubicBezTo>
                    <a:pt x="4889" y="224"/>
                    <a:pt x="4675" y="1"/>
                    <a:pt x="44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4006298" y="3538295"/>
              <a:ext cx="146206" cy="116360"/>
            </a:xfrm>
            <a:custGeom>
              <a:avLst/>
              <a:gdLst/>
              <a:ahLst/>
              <a:cxnLst/>
              <a:rect l="l" t="t" r="r" b="b"/>
              <a:pathLst>
                <a:path w="4889" h="3891" extrusionOk="0">
                  <a:moveTo>
                    <a:pt x="491" y="1"/>
                  </a:moveTo>
                  <a:cubicBezTo>
                    <a:pt x="223" y="1"/>
                    <a:pt x="0" y="224"/>
                    <a:pt x="0" y="491"/>
                  </a:cubicBezTo>
                  <a:lnTo>
                    <a:pt x="0" y="2436"/>
                  </a:lnTo>
                  <a:cubicBezTo>
                    <a:pt x="0" y="2704"/>
                    <a:pt x="223" y="2918"/>
                    <a:pt x="491" y="2918"/>
                  </a:cubicBezTo>
                  <a:lnTo>
                    <a:pt x="3203" y="2918"/>
                  </a:lnTo>
                  <a:lnTo>
                    <a:pt x="4059" y="3747"/>
                  </a:lnTo>
                  <a:cubicBezTo>
                    <a:pt x="4154" y="3843"/>
                    <a:pt x="4281" y="3890"/>
                    <a:pt x="4408" y="3890"/>
                  </a:cubicBezTo>
                  <a:cubicBezTo>
                    <a:pt x="4471" y="3890"/>
                    <a:pt x="4535" y="3878"/>
                    <a:pt x="4594" y="3855"/>
                  </a:cubicBezTo>
                  <a:cubicBezTo>
                    <a:pt x="4773" y="3774"/>
                    <a:pt x="4889" y="3605"/>
                    <a:pt x="4889" y="3400"/>
                  </a:cubicBezTo>
                  <a:lnTo>
                    <a:pt x="4889" y="491"/>
                  </a:lnTo>
                  <a:cubicBezTo>
                    <a:pt x="4889" y="224"/>
                    <a:pt x="4675" y="1"/>
                    <a:pt x="4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4123401" y="3712754"/>
              <a:ext cx="261489" cy="321240"/>
            </a:xfrm>
            <a:custGeom>
              <a:avLst/>
              <a:gdLst/>
              <a:ahLst/>
              <a:cxnLst/>
              <a:rect l="l" t="t" r="r" b="b"/>
              <a:pathLst>
                <a:path w="8744" h="10742" extrusionOk="0">
                  <a:moveTo>
                    <a:pt x="2432" y="977"/>
                  </a:moveTo>
                  <a:cubicBezTo>
                    <a:pt x="2555" y="977"/>
                    <a:pt x="2679" y="1024"/>
                    <a:pt x="2775" y="1116"/>
                  </a:cubicBezTo>
                  <a:lnTo>
                    <a:pt x="3747" y="2089"/>
                  </a:lnTo>
                  <a:cubicBezTo>
                    <a:pt x="3836" y="2187"/>
                    <a:pt x="3890" y="2303"/>
                    <a:pt x="3890" y="2436"/>
                  </a:cubicBezTo>
                  <a:lnTo>
                    <a:pt x="3890" y="3409"/>
                  </a:lnTo>
                  <a:cubicBezTo>
                    <a:pt x="3890" y="3679"/>
                    <a:pt x="3667" y="3893"/>
                    <a:pt x="3394" y="3893"/>
                  </a:cubicBezTo>
                  <a:cubicBezTo>
                    <a:pt x="3378" y="3893"/>
                    <a:pt x="3362" y="3892"/>
                    <a:pt x="3346" y="3891"/>
                  </a:cubicBezTo>
                  <a:cubicBezTo>
                    <a:pt x="3096" y="3864"/>
                    <a:pt x="2918" y="3641"/>
                    <a:pt x="2918" y="3391"/>
                  </a:cubicBezTo>
                  <a:lnTo>
                    <a:pt x="2918" y="2633"/>
                  </a:lnTo>
                  <a:lnTo>
                    <a:pt x="2097" y="1812"/>
                  </a:lnTo>
                  <a:cubicBezTo>
                    <a:pt x="1918" y="1642"/>
                    <a:pt x="1892" y="1357"/>
                    <a:pt x="2052" y="1161"/>
                  </a:cubicBezTo>
                  <a:cubicBezTo>
                    <a:pt x="2152" y="1037"/>
                    <a:pt x="2292" y="977"/>
                    <a:pt x="2432" y="977"/>
                  </a:cubicBezTo>
                  <a:close/>
                  <a:moveTo>
                    <a:pt x="6323" y="981"/>
                  </a:moveTo>
                  <a:cubicBezTo>
                    <a:pt x="6428" y="981"/>
                    <a:pt x="6533" y="1013"/>
                    <a:pt x="6620" y="1080"/>
                  </a:cubicBezTo>
                  <a:cubicBezTo>
                    <a:pt x="6852" y="1268"/>
                    <a:pt x="6861" y="1607"/>
                    <a:pt x="6656" y="1803"/>
                  </a:cubicBezTo>
                  <a:lnTo>
                    <a:pt x="5835" y="2633"/>
                  </a:lnTo>
                  <a:lnTo>
                    <a:pt x="5835" y="3391"/>
                  </a:lnTo>
                  <a:cubicBezTo>
                    <a:pt x="5835" y="3641"/>
                    <a:pt x="5647" y="3864"/>
                    <a:pt x="5398" y="3891"/>
                  </a:cubicBezTo>
                  <a:cubicBezTo>
                    <a:pt x="5382" y="3892"/>
                    <a:pt x="5366" y="3893"/>
                    <a:pt x="5350" y="3893"/>
                  </a:cubicBezTo>
                  <a:cubicBezTo>
                    <a:pt x="5078" y="3893"/>
                    <a:pt x="4862" y="3679"/>
                    <a:pt x="4862" y="3409"/>
                  </a:cubicBezTo>
                  <a:lnTo>
                    <a:pt x="4862" y="2436"/>
                  </a:lnTo>
                  <a:cubicBezTo>
                    <a:pt x="4862" y="2303"/>
                    <a:pt x="4907" y="2187"/>
                    <a:pt x="5005" y="2089"/>
                  </a:cubicBezTo>
                  <a:lnTo>
                    <a:pt x="5969" y="1125"/>
                  </a:lnTo>
                  <a:cubicBezTo>
                    <a:pt x="6063" y="1031"/>
                    <a:pt x="6193" y="981"/>
                    <a:pt x="6323" y="981"/>
                  </a:cubicBezTo>
                  <a:close/>
                  <a:moveTo>
                    <a:pt x="2435" y="4408"/>
                  </a:moveTo>
                  <a:cubicBezTo>
                    <a:pt x="2557" y="4408"/>
                    <a:pt x="2680" y="4455"/>
                    <a:pt x="2775" y="4551"/>
                  </a:cubicBezTo>
                  <a:lnTo>
                    <a:pt x="3747" y="5523"/>
                  </a:lnTo>
                  <a:cubicBezTo>
                    <a:pt x="3836" y="5612"/>
                    <a:pt x="3890" y="5737"/>
                    <a:pt x="3890" y="5862"/>
                  </a:cubicBezTo>
                  <a:lnTo>
                    <a:pt x="3890" y="6834"/>
                  </a:lnTo>
                  <a:cubicBezTo>
                    <a:pt x="3890" y="7100"/>
                    <a:pt x="3673" y="7320"/>
                    <a:pt x="3406" y="7320"/>
                  </a:cubicBezTo>
                  <a:cubicBezTo>
                    <a:pt x="3386" y="7320"/>
                    <a:pt x="3366" y="7319"/>
                    <a:pt x="3346" y="7316"/>
                  </a:cubicBezTo>
                  <a:cubicBezTo>
                    <a:pt x="3096" y="7289"/>
                    <a:pt x="2918" y="7075"/>
                    <a:pt x="2918" y="6826"/>
                  </a:cubicBezTo>
                  <a:lnTo>
                    <a:pt x="2918" y="6067"/>
                  </a:lnTo>
                  <a:lnTo>
                    <a:pt x="2097" y="5247"/>
                  </a:lnTo>
                  <a:cubicBezTo>
                    <a:pt x="1918" y="5068"/>
                    <a:pt x="1892" y="4792"/>
                    <a:pt x="2052" y="4595"/>
                  </a:cubicBezTo>
                  <a:cubicBezTo>
                    <a:pt x="2153" y="4471"/>
                    <a:pt x="2294" y="4408"/>
                    <a:pt x="2435" y="4408"/>
                  </a:cubicBezTo>
                  <a:close/>
                  <a:moveTo>
                    <a:pt x="6317" y="4412"/>
                  </a:moveTo>
                  <a:cubicBezTo>
                    <a:pt x="6424" y="4412"/>
                    <a:pt x="6531" y="4446"/>
                    <a:pt x="6620" y="4515"/>
                  </a:cubicBezTo>
                  <a:cubicBezTo>
                    <a:pt x="6852" y="4702"/>
                    <a:pt x="6861" y="5032"/>
                    <a:pt x="6656" y="5238"/>
                  </a:cubicBezTo>
                  <a:lnTo>
                    <a:pt x="5835" y="6067"/>
                  </a:lnTo>
                  <a:lnTo>
                    <a:pt x="5835" y="6826"/>
                  </a:lnTo>
                  <a:cubicBezTo>
                    <a:pt x="5835" y="7075"/>
                    <a:pt x="5647" y="7289"/>
                    <a:pt x="5398" y="7316"/>
                  </a:cubicBezTo>
                  <a:cubicBezTo>
                    <a:pt x="5377" y="7319"/>
                    <a:pt x="5358" y="7320"/>
                    <a:pt x="5338" y="7320"/>
                  </a:cubicBezTo>
                  <a:cubicBezTo>
                    <a:pt x="5071" y="7320"/>
                    <a:pt x="4862" y="7100"/>
                    <a:pt x="4862" y="6834"/>
                  </a:cubicBezTo>
                  <a:lnTo>
                    <a:pt x="4862" y="5862"/>
                  </a:lnTo>
                  <a:cubicBezTo>
                    <a:pt x="4862" y="5737"/>
                    <a:pt x="4907" y="5612"/>
                    <a:pt x="5005" y="5523"/>
                  </a:cubicBezTo>
                  <a:lnTo>
                    <a:pt x="5969" y="4560"/>
                  </a:lnTo>
                  <a:cubicBezTo>
                    <a:pt x="6061" y="4462"/>
                    <a:pt x="6189" y="4412"/>
                    <a:pt x="6317" y="4412"/>
                  </a:cubicBezTo>
                  <a:close/>
                  <a:moveTo>
                    <a:pt x="491" y="1"/>
                  </a:moveTo>
                  <a:cubicBezTo>
                    <a:pt x="223" y="1"/>
                    <a:pt x="0" y="215"/>
                    <a:pt x="0" y="483"/>
                  </a:cubicBezTo>
                  <a:lnTo>
                    <a:pt x="0" y="10224"/>
                  </a:lnTo>
                  <a:cubicBezTo>
                    <a:pt x="0" y="10510"/>
                    <a:pt x="232" y="10742"/>
                    <a:pt x="518" y="10742"/>
                  </a:cubicBezTo>
                  <a:lnTo>
                    <a:pt x="2918" y="10742"/>
                  </a:lnTo>
                  <a:lnTo>
                    <a:pt x="2918" y="9457"/>
                  </a:lnTo>
                  <a:lnTo>
                    <a:pt x="2097" y="8637"/>
                  </a:lnTo>
                  <a:cubicBezTo>
                    <a:pt x="1918" y="8458"/>
                    <a:pt x="1892" y="8182"/>
                    <a:pt x="2052" y="7985"/>
                  </a:cubicBezTo>
                  <a:cubicBezTo>
                    <a:pt x="2153" y="7861"/>
                    <a:pt x="2294" y="7798"/>
                    <a:pt x="2435" y="7798"/>
                  </a:cubicBezTo>
                  <a:cubicBezTo>
                    <a:pt x="2557" y="7798"/>
                    <a:pt x="2680" y="7845"/>
                    <a:pt x="2775" y="7941"/>
                  </a:cubicBezTo>
                  <a:lnTo>
                    <a:pt x="3747" y="8913"/>
                  </a:lnTo>
                  <a:cubicBezTo>
                    <a:pt x="3836" y="9002"/>
                    <a:pt x="3890" y="9127"/>
                    <a:pt x="3890" y="9261"/>
                  </a:cubicBezTo>
                  <a:lnTo>
                    <a:pt x="3890" y="10742"/>
                  </a:lnTo>
                  <a:lnTo>
                    <a:pt x="4862" y="10742"/>
                  </a:lnTo>
                  <a:lnTo>
                    <a:pt x="4862" y="9261"/>
                  </a:lnTo>
                  <a:cubicBezTo>
                    <a:pt x="4862" y="9127"/>
                    <a:pt x="4907" y="9002"/>
                    <a:pt x="5005" y="8913"/>
                  </a:cubicBezTo>
                  <a:lnTo>
                    <a:pt x="5969" y="7950"/>
                  </a:lnTo>
                  <a:cubicBezTo>
                    <a:pt x="6061" y="7852"/>
                    <a:pt x="6189" y="7802"/>
                    <a:pt x="6317" y="7802"/>
                  </a:cubicBezTo>
                  <a:cubicBezTo>
                    <a:pt x="6424" y="7802"/>
                    <a:pt x="6531" y="7836"/>
                    <a:pt x="6620" y="7905"/>
                  </a:cubicBezTo>
                  <a:cubicBezTo>
                    <a:pt x="6852" y="8092"/>
                    <a:pt x="6861" y="8422"/>
                    <a:pt x="6656" y="8628"/>
                  </a:cubicBezTo>
                  <a:lnTo>
                    <a:pt x="5835" y="9457"/>
                  </a:lnTo>
                  <a:lnTo>
                    <a:pt x="5835" y="10742"/>
                  </a:lnTo>
                  <a:lnTo>
                    <a:pt x="8261" y="10742"/>
                  </a:lnTo>
                  <a:cubicBezTo>
                    <a:pt x="8529" y="10742"/>
                    <a:pt x="8743" y="10528"/>
                    <a:pt x="8743" y="10260"/>
                  </a:cubicBezTo>
                  <a:lnTo>
                    <a:pt x="8743" y="483"/>
                  </a:lnTo>
                  <a:cubicBezTo>
                    <a:pt x="8743" y="215"/>
                    <a:pt x="8529" y="1"/>
                    <a:pt x="8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4181564" y="3627139"/>
              <a:ext cx="145159" cy="56580"/>
            </a:xfrm>
            <a:custGeom>
              <a:avLst/>
              <a:gdLst/>
              <a:ahLst/>
              <a:cxnLst/>
              <a:rect l="l" t="t" r="r" b="b"/>
              <a:pathLst>
                <a:path w="4854" h="1892" extrusionOk="0">
                  <a:moveTo>
                    <a:pt x="535" y="0"/>
                  </a:moveTo>
                  <a:cubicBezTo>
                    <a:pt x="205" y="411"/>
                    <a:pt x="0" y="928"/>
                    <a:pt x="0" y="1499"/>
                  </a:cubicBezTo>
                  <a:lnTo>
                    <a:pt x="0" y="1892"/>
                  </a:lnTo>
                  <a:lnTo>
                    <a:pt x="4853" y="1892"/>
                  </a:lnTo>
                  <a:lnTo>
                    <a:pt x="4853" y="1499"/>
                  </a:lnTo>
                  <a:cubicBezTo>
                    <a:pt x="4853" y="928"/>
                    <a:pt x="4648" y="411"/>
                    <a:pt x="4318" y="0"/>
                  </a:cubicBezTo>
                  <a:cubicBezTo>
                    <a:pt x="3872" y="553"/>
                    <a:pt x="3194" y="919"/>
                    <a:pt x="2427" y="919"/>
                  </a:cubicBezTo>
                  <a:cubicBezTo>
                    <a:pt x="1660" y="919"/>
                    <a:pt x="982" y="553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46"/>
          <p:cNvGrpSpPr/>
          <p:nvPr/>
        </p:nvGrpSpPr>
        <p:grpSpPr>
          <a:xfrm>
            <a:off x="6818819" y="2781974"/>
            <a:ext cx="455332" cy="455042"/>
            <a:chOff x="5274248" y="3538564"/>
            <a:chExt cx="496004" cy="495689"/>
          </a:xfrm>
        </p:grpSpPr>
        <p:sp>
          <p:nvSpPr>
            <p:cNvPr id="652" name="Google Shape;652;p46"/>
            <p:cNvSpPr/>
            <p:nvPr/>
          </p:nvSpPr>
          <p:spPr>
            <a:xfrm>
              <a:off x="5361477" y="3770917"/>
              <a:ext cx="29127" cy="30982"/>
            </a:xfrm>
            <a:custGeom>
              <a:avLst/>
              <a:gdLst/>
              <a:ahLst/>
              <a:cxnLst/>
              <a:rect l="l" t="t" r="r" b="b"/>
              <a:pathLst>
                <a:path w="974" h="1036" extrusionOk="0">
                  <a:moveTo>
                    <a:pt x="1" y="1"/>
                  </a:moveTo>
                  <a:lnTo>
                    <a:pt x="1" y="1036"/>
                  </a:lnTo>
                  <a:lnTo>
                    <a:pt x="973" y="1036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5595714" y="3770917"/>
              <a:ext cx="29127" cy="30982"/>
            </a:xfrm>
            <a:custGeom>
              <a:avLst/>
              <a:gdLst/>
              <a:ahLst/>
              <a:cxnLst/>
              <a:rect l="l" t="t" r="r" b="b"/>
              <a:pathLst>
                <a:path w="974" h="1036" extrusionOk="0">
                  <a:moveTo>
                    <a:pt x="1" y="1"/>
                  </a:moveTo>
                  <a:lnTo>
                    <a:pt x="1" y="1036"/>
                  </a:lnTo>
                  <a:lnTo>
                    <a:pt x="973" y="1036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5274517" y="3712754"/>
              <a:ext cx="495735" cy="147312"/>
            </a:xfrm>
            <a:custGeom>
              <a:avLst/>
              <a:gdLst/>
              <a:ahLst/>
              <a:cxnLst/>
              <a:rect l="l" t="t" r="r" b="b"/>
              <a:pathLst>
                <a:path w="16577" h="4926" extrusionOk="0">
                  <a:moveTo>
                    <a:pt x="4372" y="973"/>
                  </a:moveTo>
                  <a:cubicBezTo>
                    <a:pt x="4640" y="973"/>
                    <a:pt x="4854" y="1187"/>
                    <a:pt x="4854" y="1455"/>
                  </a:cubicBezTo>
                  <a:lnTo>
                    <a:pt x="4854" y="3462"/>
                  </a:lnTo>
                  <a:cubicBezTo>
                    <a:pt x="4854" y="3739"/>
                    <a:pt x="4640" y="3953"/>
                    <a:pt x="4372" y="3953"/>
                  </a:cubicBezTo>
                  <a:lnTo>
                    <a:pt x="2427" y="3953"/>
                  </a:lnTo>
                  <a:cubicBezTo>
                    <a:pt x="2160" y="3953"/>
                    <a:pt x="1937" y="3739"/>
                    <a:pt x="1937" y="3462"/>
                  </a:cubicBezTo>
                  <a:lnTo>
                    <a:pt x="1937" y="1455"/>
                  </a:lnTo>
                  <a:cubicBezTo>
                    <a:pt x="1937" y="1187"/>
                    <a:pt x="2160" y="973"/>
                    <a:pt x="2427" y="973"/>
                  </a:cubicBezTo>
                  <a:close/>
                  <a:moveTo>
                    <a:pt x="12205" y="973"/>
                  </a:moveTo>
                  <a:cubicBezTo>
                    <a:pt x="12472" y="973"/>
                    <a:pt x="12686" y="1187"/>
                    <a:pt x="12686" y="1455"/>
                  </a:cubicBezTo>
                  <a:lnTo>
                    <a:pt x="12686" y="3462"/>
                  </a:lnTo>
                  <a:cubicBezTo>
                    <a:pt x="12686" y="3739"/>
                    <a:pt x="12472" y="3953"/>
                    <a:pt x="12205" y="3953"/>
                  </a:cubicBezTo>
                  <a:lnTo>
                    <a:pt x="10260" y="3953"/>
                  </a:lnTo>
                  <a:cubicBezTo>
                    <a:pt x="9992" y="3953"/>
                    <a:pt x="9778" y="3739"/>
                    <a:pt x="9778" y="3462"/>
                  </a:cubicBezTo>
                  <a:lnTo>
                    <a:pt x="9778" y="1455"/>
                  </a:lnTo>
                  <a:cubicBezTo>
                    <a:pt x="9778" y="1187"/>
                    <a:pt x="9992" y="973"/>
                    <a:pt x="10260" y="973"/>
                  </a:cubicBezTo>
                  <a:close/>
                  <a:moveTo>
                    <a:pt x="6302" y="971"/>
                  </a:moveTo>
                  <a:cubicBezTo>
                    <a:pt x="6575" y="971"/>
                    <a:pt x="6799" y="1185"/>
                    <a:pt x="6799" y="1455"/>
                  </a:cubicBezTo>
                  <a:lnTo>
                    <a:pt x="6799" y="3462"/>
                  </a:lnTo>
                  <a:cubicBezTo>
                    <a:pt x="6799" y="3741"/>
                    <a:pt x="6575" y="3955"/>
                    <a:pt x="6302" y="3955"/>
                  </a:cubicBezTo>
                  <a:cubicBezTo>
                    <a:pt x="6286" y="3955"/>
                    <a:pt x="6270" y="3954"/>
                    <a:pt x="6254" y="3953"/>
                  </a:cubicBezTo>
                  <a:cubicBezTo>
                    <a:pt x="6005" y="3926"/>
                    <a:pt x="5826" y="3703"/>
                    <a:pt x="5826" y="3453"/>
                  </a:cubicBezTo>
                  <a:lnTo>
                    <a:pt x="5826" y="1473"/>
                  </a:lnTo>
                  <a:cubicBezTo>
                    <a:pt x="5826" y="1223"/>
                    <a:pt x="6005" y="1000"/>
                    <a:pt x="6254" y="973"/>
                  </a:cubicBezTo>
                  <a:cubicBezTo>
                    <a:pt x="6270" y="972"/>
                    <a:pt x="6286" y="971"/>
                    <a:pt x="6302" y="971"/>
                  </a:cubicBezTo>
                  <a:close/>
                  <a:moveTo>
                    <a:pt x="14135" y="971"/>
                  </a:moveTo>
                  <a:cubicBezTo>
                    <a:pt x="14408" y="971"/>
                    <a:pt x="14631" y="1185"/>
                    <a:pt x="14631" y="1455"/>
                  </a:cubicBezTo>
                  <a:lnTo>
                    <a:pt x="14631" y="3462"/>
                  </a:lnTo>
                  <a:cubicBezTo>
                    <a:pt x="14631" y="3741"/>
                    <a:pt x="14408" y="3955"/>
                    <a:pt x="14135" y="3955"/>
                  </a:cubicBezTo>
                  <a:cubicBezTo>
                    <a:pt x="14119" y="3955"/>
                    <a:pt x="14103" y="3954"/>
                    <a:pt x="14087" y="3953"/>
                  </a:cubicBezTo>
                  <a:cubicBezTo>
                    <a:pt x="13846" y="3926"/>
                    <a:pt x="13659" y="3703"/>
                    <a:pt x="13659" y="3453"/>
                  </a:cubicBezTo>
                  <a:lnTo>
                    <a:pt x="13659" y="1473"/>
                  </a:lnTo>
                  <a:cubicBezTo>
                    <a:pt x="13659" y="1223"/>
                    <a:pt x="13846" y="1000"/>
                    <a:pt x="14087" y="973"/>
                  </a:cubicBezTo>
                  <a:cubicBezTo>
                    <a:pt x="14103" y="972"/>
                    <a:pt x="14119" y="971"/>
                    <a:pt x="14135" y="971"/>
                  </a:cubicBezTo>
                  <a:close/>
                  <a:moveTo>
                    <a:pt x="482" y="1"/>
                  </a:moveTo>
                  <a:cubicBezTo>
                    <a:pt x="215" y="1"/>
                    <a:pt x="1" y="224"/>
                    <a:pt x="1" y="492"/>
                  </a:cubicBezTo>
                  <a:lnTo>
                    <a:pt x="1" y="4435"/>
                  </a:lnTo>
                  <a:cubicBezTo>
                    <a:pt x="1" y="4702"/>
                    <a:pt x="215" y="4925"/>
                    <a:pt x="482" y="4925"/>
                  </a:cubicBezTo>
                  <a:lnTo>
                    <a:pt x="16085" y="4925"/>
                  </a:lnTo>
                  <a:cubicBezTo>
                    <a:pt x="16353" y="4925"/>
                    <a:pt x="16576" y="4702"/>
                    <a:pt x="16576" y="4435"/>
                  </a:cubicBezTo>
                  <a:lnTo>
                    <a:pt x="16576" y="492"/>
                  </a:lnTo>
                  <a:cubicBezTo>
                    <a:pt x="16576" y="224"/>
                    <a:pt x="16353" y="1"/>
                    <a:pt x="16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5346825" y="3946990"/>
              <a:ext cx="87263" cy="87263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54" y="1"/>
                  </a:moveTo>
                  <a:cubicBezTo>
                    <a:pt x="652" y="1"/>
                    <a:pt x="0" y="652"/>
                    <a:pt x="0" y="1464"/>
                  </a:cubicBezTo>
                  <a:cubicBezTo>
                    <a:pt x="0" y="2267"/>
                    <a:pt x="652" y="2918"/>
                    <a:pt x="1454" y="2918"/>
                  </a:cubicBezTo>
                  <a:cubicBezTo>
                    <a:pt x="2266" y="2918"/>
                    <a:pt x="2918" y="2267"/>
                    <a:pt x="2918" y="1464"/>
                  </a:cubicBezTo>
                  <a:cubicBezTo>
                    <a:pt x="2918" y="652"/>
                    <a:pt x="2266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5274248" y="3889097"/>
              <a:ext cx="232422" cy="87024"/>
            </a:xfrm>
            <a:custGeom>
              <a:avLst/>
              <a:gdLst/>
              <a:ahLst/>
              <a:cxnLst/>
              <a:rect l="l" t="t" r="r" b="b"/>
              <a:pathLst>
                <a:path w="7772" h="2910" extrusionOk="0">
                  <a:moveTo>
                    <a:pt x="1455" y="1"/>
                  </a:moveTo>
                  <a:cubicBezTo>
                    <a:pt x="652" y="1"/>
                    <a:pt x="1" y="652"/>
                    <a:pt x="1" y="1455"/>
                  </a:cubicBezTo>
                  <a:cubicBezTo>
                    <a:pt x="1" y="2258"/>
                    <a:pt x="652" y="2909"/>
                    <a:pt x="1455" y="2909"/>
                  </a:cubicBezTo>
                  <a:lnTo>
                    <a:pt x="1508" y="2909"/>
                  </a:lnTo>
                  <a:cubicBezTo>
                    <a:pt x="1731" y="1803"/>
                    <a:pt x="2713" y="964"/>
                    <a:pt x="3881" y="964"/>
                  </a:cubicBezTo>
                  <a:cubicBezTo>
                    <a:pt x="5059" y="964"/>
                    <a:pt x="6040" y="1803"/>
                    <a:pt x="6263" y="2909"/>
                  </a:cubicBezTo>
                  <a:lnTo>
                    <a:pt x="6317" y="2909"/>
                  </a:lnTo>
                  <a:cubicBezTo>
                    <a:pt x="7120" y="2909"/>
                    <a:pt x="7771" y="2258"/>
                    <a:pt x="7771" y="1455"/>
                  </a:cubicBezTo>
                  <a:cubicBezTo>
                    <a:pt x="7771" y="652"/>
                    <a:pt x="7120" y="1"/>
                    <a:pt x="6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5610127" y="3946990"/>
              <a:ext cx="87263" cy="87263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55" y="1"/>
                  </a:moveTo>
                  <a:cubicBezTo>
                    <a:pt x="652" y="1"/>
                    <a:pt x="0" y="652"/>
                    <a:pt x="0" y="1464"/>
                  </a:cubicBezTo>
                  <a:cubicBezTo>
                    <a:pt x="0" y="2267"/>
                    <a:pt x="652" y="2918"/>
                    <a:pt x="1455" y="2918"/>
                  </a:cubicBezTo>
                  <a:cubicBezTo>
                    <a:pt x="2266" y="2918"/>
                    <a:pt x="2918" y="2267"/>
                    <a:pt x="2918" y="1464"/>
                  </a:cubicBezTo>
                  <a:cubicBezTo>
                    <a:pt x="2918" y="652"/>
                    <a:pt x="2266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5537551" y="3889097"/>
              <a:ext cx="232422" cy="87024"/>
            </a:xfrm>
            <a:custGeom>
              <a:avLst/>
              <a:gdLst/>
              <a:ahLst/>
              <a:cxnLst/>
              <a:rect l="l" t="t" r="r" b="b"/>
              <a:pathLst>
                <a:path w="7772" h="2910" extrusionOk="0">
                  <a:moveTo>
                    <a:pt x="1455" y="1"/>
                  </a:moveTo>
                  <a:cubicBezTo>
                    <a:pt x="652" y="1"/>
                    <a:pt x="1" y="652"/>
                    <a:pt x="1" y="1455"/>
                  </a:cubicBezTo>
                  <a:cubicBezTo>
                    <a:pt x="1" y="2258"/>
                    <a:pt x="652" y="2909"/>
                    <a:pt x="1455" y="2909"/>
                  </a:cubicBezTo>
                  <a:lnTo>
                    <a:pt x="1509" y="2909"/>
                  </a:lnTo>
                  <a:cubicBezTo>
                    <a:pt x="1732" y="1803"/>
                    <a:pt x="2713" y="964"/>
                    <a:pt x="3882" y="964"/>
                  </a:cubicBezTo>
                  <a:cubicBezTo>
                    <a:pt x="5059" y="964"/>
                    <a:pt x="6040" y="1803"/>
                    <a:pt x="6263" y="2909"/>
                  </a:cubicBezTo>
                  <a:lnTo>
                    <a:pt x="6317" y="2909"/>
                  </a:lnTo>
                  <a:cubicBezTo>
                    <a:pt x="7120" y="2909"/>
                    <a:pt x="7771" y="2258"/>
                    <a:pt x="7771" y="1455"/>
                  </a:cubicBezTo>
                  <a:cubicBezTo>
                    <a:pt x="7771" y="652"/>
                    <a:pt x="7120" y="1"/>
                    <a:pt x="6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5610127" y="3538564"/>
              <a:ext cx="87263" cy="87263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55" y="1"/>
                  </a:moveTo>
                  <a:cubicBezTo>
                    <a:pt x="652" y="1"/>
                    <a:pt x="0" y="652"/>
                    <a:pt x="0" y="1455"/>
                  </a:cubicBezTo>
                  <a:cubicBezTo>
                    <a:pt x="0" y="2258"/>
                    <a:pt x="652" y="2918"/>
                    <a:pt x="1455" y="2918"/>
                  </a:cubicBezTo>
                  <a:cubicBezTo>
                    <a:pt x="2266" y="2918"/>
                    <a:pt x="2918" y="2258"/>
                    <a:pt x="2918" y="1455"/>
                  </a:cubicBezTo>
                  <a:cubicBezTo>
                    <a:pt x="2918" y="652"/>
                    <a:pt x="2266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5537551" y="3596727"/>
              <a:ext cx="232422" cy="86994"/>
            </a:xfrm>
            <a:custGeom>
              <a:avLst/>
              <a:gdLst/>
              <a:ahLst/>
              <a:cxnLst/>
              <a:rect l="l" t="t" r="r" b="b"/>
              <a:pathLst>
                <a:path w="7772" h="2909" extrusionOk="0">
                  <a:moveTo>
                    <a:pt x="1455" y="0"/>
                  </a:moveTo>
                  <a:cubicBezTo>
                    <a:pt x="652" y="0"/>
                    <a:pt x="1" y="652"/>
                    <a:pt x="1" y="1454"/>
                  </a:cubicBezTo>
                  <a:cubicBezTo>
                    <a:pt x="1" y="2257"/>
                    <a:pt x="652" y="2909"/>
                    <a:pt x="1455" y="2909"/>
                  </a:cubicBezTo>
                  <a:lnTo>
                    <a:pt x="6317" y="2909"/>
                  </a:lnTo>
                  <a:cubicBezTo>
                    <a:pt x="7120" y="2909"/>
                    <a:pt x="7771" y="2257"/>
                    <a:pt x="7771" y="1454"/>
                  </a:cubicBezTo>
                  <a:cubicBezTo>
                    <a:pt x="7771" y="652"/>
                    <a:pt x="7120" y="0"/>
                    <a:pt x="6317" y="0"/>
                  </a:cubicBezTo>
                  <a:lnTo>
                    <a:pt x="6263" y="0"/>
                  </a:lnTo>
                  <a:cubicBezTo>
                    <a:pt x="6040" y="1107"/>
                    <a:pt x="5059" y="1936"/>
                    <a:pt x="3882" y="1936"/>
                  </a:cubicBezTo>
                  <a:cubicBezTo>
                    <a:pt x="2713" y="1936"/>
                    <a:pt x="1732" y="1107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5346825" y="3538564"/>
              <a:ext cx="87263" cy="87263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54" y="1"/>
                  </a:moveTo>
                  <a:cubicBezTo>
                    <a:pt x="652" y="1"/>
                    <a:pt x="0" y="652"/>
                    <a:pt x="0" y="1455"/>
                  </a:cubicBezTo>
                  <a:cubicBezTo>
                    <a:pt x="0" y="2258"/>
                    <a:pt x="652" y="2918"/>
                    <a:pt x="1454" y="2918"/>
                  </a:cubicBezTo>
                  <a:cubicBezTo>
                    <a:pt x="2266" y="2918"/>
                    <a:pt x="2918" y="2258"/>
                    <a:pt x="2918" y="1455"/>
                  </a:cubicBezTo>
                  <a:cubicBezTo>
                    <a:pt x="2918" y="652"/>
                    <a:pt x="2266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5274248" y="3596727"/>
              <a:ext cx="232422" cy="86994"/>
            </a:xfrm>
            <a:custGeom>
              <a:avLst/>
              <a:gdLst/>
              <a:ahLst/>
              <a:cxnLst/>
              <a:rect l="l" t="t" r="r" b="b"/>
              <a:pathLst>
                <a:path w="7772" h="2909" extrusionOk="0">
                  <a:moveTo>
                    <a:pt x="1455" y="0"/>
                  </a:moveTo>
                  <a:cubicBezTo>
                    <a:pt x="652" y="0"/>
                    <a:pt x="1" y="652"/>
                    <a:pt x="1" y="1454"/>
                  </a:cubicBezTo>
                  <a:cubicBezTo>
                    <a:pt x="1" y="2257"/>
                    <a:pt x="652" y="2909"/>
                    <a:pt x="1455" y="2909"/>
                  </a:cubicBezTo>
                  <a:lnTo>
                    <a:pt x="6317" y="2909"/>
                  </a:lnTo>
                  <a:cubicBezTo>
                    <a:pt x="7120" y="2909"/>
                    <a:pt x="7771" y="2257"/>
                    <a:pt x="7771" y="1454"/>
                  </a:cubicBezTo>
                  <a:cubicBezTo>
                    <a:pt x="7771" y="652"/>
                    <a:pt x="7120" y="0"/>
                    <a:pt x="6317" y="0"/>
                  </a:cubicBezTo>
                  <a:lnTo>
                    <a:pt x="6263" y="0"/>
                  </a:lnTo>
                  <a:cubicBezTo>
                    <a:pt x="6040" y="1107"/>
                    <a:pt x="5059" y="1936"/>
                    <a:pt x="3881" y="1936"/>
                  </a:cubicBezTo>
                  <a:cubicBezTo>
                    <a:pt x="2713" y="1936"/>
                    <a:pt x="1731" y="1107"/>
                    <a:pt x="1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63" name="Google Shape;663;p46"/>
          <p:cNvCxnSpPr/>
          <p:nvPr/>
        </p:nvCxnSpPr>
        <p:spPr>
          <a:xfrm flipH="1">
            <a:off x="6885300" y="1153725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46"/>
          <p:cNvCxnSpPr/>
          <p:nvPr/>
        </p:nvCxnSpPr>
        <p:spPr>
          <a:xfrm flipH="1">
            <a:off x="7802850" y="3205375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46"/>
          <p:cNvCxnSpPr/>
          <p:nvPr/>
        </p:nvCxnSpPr>
        <p:spPr>
          <a:xfrm flipH="1">
            <a:off x="392925" y="877000"/>
            <a:ext cx="527400" cy="30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6" name="Google Shape;666;p46"/>
          <p:cNvCxnSpPr/>
          <p:nvPr/>
        </p:nvCxnSpPr>
        <p:spPr>
          <a:xfrm flipH="1">
            <a:off x="1133724" y="3232475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24;p46">
            <a:extLst>
              <a:ext uri="{FF2B5EF4-FFF2-40B4-BE49-F238E27FC236}">
                <a16:creationId xmlns:a16="http://schemas.microsoft.com/office/drawing/2014/main" id="{4EA1C382-2491-00B0-CF58-17FF0E3118FF}"/>
              </a:ext>
            </a:extLst>
          </p:cNvPr>
          <p:cNvSpPr txBox="1">
            <a:spLocks/>
          </p:cNvSpPr>
          <p:nvPr/>
        </p:nvSpPr>
        <p:spPr>
          <a:xfrm>
            <a:off x="780782" y="2900223"/>
            <a:ext cx="5800342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dirty="0"/>
              <a:t>Matched students can chat directly through the platform, allowing them to plan meet-ups, discuss mutual interests, or collaborate on activities.</a:t>
            </a:r>
          </a:p>
          <a:p>
            <a:pPr marL="0" indent="0"/>
            <a:r>
              <a:rPr lang="en-US" dirty="0"/>
              <a:t>Messages sync in real-time, ensuring smooth 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992032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91108">
            <a:off x="7360550" y="713551"/>
            <a:ext cx="601248" cy="325754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grpSp>
        <p:nvGrpSpPr>
          <p:cNvPr id="565" name="Google Shape;565;p44"/>
          <p:cNvGrpSpPr/>
          <p:nvPr/>
        </p:nvGrpSpPr>
        <p:grpSpPr>
          <a:xfrm>
            <a:off x="2210997" y="1056001"/>
            <a:ext cx="1444811" cy="1444811"/>
            <a:chOff x="2605125" y="368850"/>
            <a:chExt cx="3933600" cy="3933600"/>
          </a:xfrm>
        </p:grpSpPr>
        <p:sp>
          <p:nvSpPr>
            <p:cNvPr id="566" name="Google Shape;566;p44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44"/>
          <p:cNvSpPr txBox="1">
            <a:spLocks noGrp="1"/>
          </p:cNvSpPr>
          <p:nvPr>
            <p:ph type="title"/>
          </p:nvPr>
        </p:nvSpPr>
        <p:spPr>
          <a:xfrm>
            <a:off x="1505976" y="2509987"/>
            <a:ext cx="4995523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Dataflow</a:t>
            </a:r>
            <a:endParaRPr dirty="0"/>
          </a:p>
        </p:txBody>
      </p:sp>
      <p:sp>
        <p:nvSpPr>
          <p:cNvPr id="569" name="Google Shape;569;p44"/>
          <p:cNvSpPr txBox="1">
            <a:spLocks noGrp="1"/>
          </p:cNvSpPr>
          <p:nvPr>
            <p:ph type="title" idx="2"/>
          </p:nvPr>
        </p:nvSpPr>
        <p:spPr>
          <a:xfrm>
            <a:off x="2211000" y="1361725"/>
            <a:ext cx="144480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571" name="Google Shape;571;p44"/>
          <p:cNvGrpSpPr/>
          <p:nvPr/>
        </p:nvGrpSpPr>
        <p:grpSpPr>
          <a:xfrm>
            <a:off x="7797938" y="4186000"/>
            <a:ext cx="664497" cy="664497"/>
            <a:chOff x="6297387" y="1993949"/>
            <a:chExt cx="856200" cy="856200"/>
          </a:xfrm>
        </p:grpSpPr>
        <p:sp>
          <p:nvSpPr>
            <p:cNvPr id="572" name="Google Shape;572;p44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44"/>
          <p:cNvGrpSpPr/>
          <p:nvPr/>
        </p:nvGrpSpPr>
        <p:grpSpPr>
          <a:xfrm>
            <a:off x="5645325" y="4018049"/>
            <a:ext cx="856200" cy="856200"/>
            <a:chOff x="6297387" y="2910024"/>
            <a:chExt cx="856200" cy="856200"/>
          </a:xfrm>
        </p:grpSpPr>
        <p:sp>
          <p:nvSpPr>
            <p:cNvPr id="576" name="Google Shape;576;p44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4"/>
          <p:cNvGrpSpPr/>
          <p:nvPr/>
        </p:nvGrpSpPr>
        <p:grpSpPr>
          <a:xfrm>
            <a:off x="1004136" y="4418217"/>
            <a:ext cx="587696" cy="587696"/>
            <a:chOff x="6297387" y="1993949"/>
            <a:chExt cx="856200" cy="856200"/>
          </a:xfrm>
        </p:grpSpPr>
        <p:sp>
          <p:nvSpPr>
            <p:cNvPr id="580" name="Google Shape;580;p44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3" name="Google Shape;58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419597" y="1235524"/>
            <a:ext cx="2876599" cy="17778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584" name="Google Shape;58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898" y="993075"/>
            <a:ext cx="1651150" cy="1570651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cxnSp>
        <p:nvCxnSpPr>
          <p:cNvPr id="585" name="Google Shape;585;p44"/>
          <p:cNvCxnSpPr/>
          <p:nvPr/>
        </p:nvCxnSpPr>
        <p:spPr>
          <a:xfrm flipH="1">
            <a:off x="5153700" y="404775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44"/>
          <p:cNvCxnSpPr/>
          <p:nvPr/>
        </p:nvCxnSpPr>
        <p:spPr>
          <a:xfrm flipH="1">
            <a:off x="5340450" y="3094538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44"/>
          <p:cNvCxnSpPr/>
          <p:nvPr/>
        </p:nvCxnSpPr>
        <p:spPr>
          <a:xfrm flipH="1">
            <a:off x="7591599" y="284685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44"/>
          <p:cNvCxnSpPr/>
          <p:nvPr/>
        </p:nvCxnSpPr>
        <p:spPr>
          <a:xfrm flipH="1">
            <a:off x="1938049" y="5394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007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2" name="Google Shape;1442;p64"/>
          <p:cNvGrpSpPr/>
          <p:nvPr/>
        </p:nvGrpSpPr>
        <p:grpSpPr>
          <a:xfrm>
            <a:off x="719752" y="411242"/>
            <a:ext cx="7704432" cy="637221"/>
            <a:chOff x="-2751611" y="-79709"/>
            <a:chExt cx="6880800" cy="569100"/>
          </a:xfrm>
        </p:grpSpPr>
        <p:sp>
          <p:nvSpPr>
            <p:cNvPr id="1443" name="Google Shape;1443;p64"/>
            <p:cNvSpPr/>
            <p:nvPr/>
          </p:nvSpPr>
          <p:spPr>
            <a:xfrm>
              <a:off x="-2751611" y="-79709"/>
              <a:ext cx="6880800" cy="569100"/>
            </a:xfrm>
            <a:prstGeom prst="roundRect">
              <a:avLst>
                <a:gd name="adj" fmla="val 16667"/>
              </a:avLst>
            </a:prstGeom>
            <a:solidFill>
              <a:srgbClr val="FFD2C7">
                <a:alpha val="64250"/>
              </a:srgbClr>
            </a:solidFill>
            <a:ln>
              <a:noFill/>
            </a:ln>
            <a:effectLst>
              <a:outerShdw blurRad="300038" dist="133350" algn="bl" rotWithShape="0">
                <a:schemeClr val="accent2">
                  <a:alpha val="5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4"/>
            <p:cNvSpPr/>
            <p:nvPr/>
          </p:nvSpPr>
          <p:spPr>
            <a:xfrm>
              <a:off x="-2697105" y="-36723"/>
              <a:ext cx="6771900" cy="4815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5" name="Google Shape;1445;p64"/>
          <p:cNvSpPr txBox="1">
            <a:spLocks noGrp="1"/>
          </p:cNvSpPr>
          <p:nvPr>
            <p:ph type="title"/>
          </p:nvPr>
        </p:nvSpPr>
        <p:spPr>
          <a:xfrm>
            <a:off x="720000" y="433225"/>
            <a:ext cx="77040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Dataflow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446" name="Google Shape;1446;p64"/>
          <p:cNvSpPr txBox="1">
            <a:spLocks noGrp="1"/>
          </p:cNvSpPr>
          <p:nvPr>
            <p:ph type="title" idx="2"/>
          </p:nvPr>
        </p:nvSpPr>
        <p:spPr>
          <a:xfrm>
            <a:off x="336929" y="1358313"/>
            <a:ext cx="22614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</a:t>
            </a:r>
            <a:endParaRPr dirty="0"/>
          </a:p>
        </p:txBody>
      </p:sp>
      <p:sp>
        <p:nvSpPr>
          <p:cNvPr id="1447" name="Google Shape;1447;p64"/>
          <p:cNvSpPr txBox="1">
            <a:spLocks noGrp="1"/>
          </p:cNvSpPr>
          <p:nvPr>
            <p:ph type="subTitle" idx="1"/>
          </p:nvPr>
        </p:nvSpPr>
        <p:spPr>
          <a:xfrm>
            <a:off x="1574660" y="1711109"/>
            <a:ext cx="40197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enters their college learner ID -&gt; Requests authentication via Firebase Authentication or </a:t>
            </a:r>
            <a:r>
              <a:rPr lang="en-US" dirty="0" err="1"/>
              <a:t>gmail</a:t>
            </a:r>
            <a:r>
              <a:rPr lang="en-US" dirty="0"/>
              <a:t> API -&gt; If verified, the session is created.</a:t>
            </a:r>
            <a:endParaRPr dirty="0"/>
          </a:p>
        </p:txBody>
      </p:sp>
      <p:sp>
        <p:nvSpPr>
          <p:cNvPr id="1450" name="Google Shape;1450;p64"/>
          <p:cNvSpPr txBox="1">
            <a:spLocks noGrp="1"/>
          </p:cNvSpPr>
          <p:nvPr>
            <p:ph type="title" idx="5"/>
          </p:nvPr>
        </p:nvSpPr>
        <p:spPr>
          <a:xfrm>
            <a:off x="1574660" y="2784500"/>
            <a:ext cx="35151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Interest Matching</a:t>
            </a:r>
            <a:endParaRPr dirty="0"/>
          </a:p>
        </p:txBody>
      </p:sp>
      <p:sp>
        <p:nvSpPr>
          <p:cNvPr id="1451" name="Google Shape;1451;p64"/>
          <p:cNvSpPr txBox="1">
            <a:spLocks noGrp="1"/>
          </p:cNvSpPr>
          <p:nvPr>
            <p:ph type="subTitle" idx="6"/>
          </p:nvPr>
        </p:nvSpPr>
        <p:spPr>
          <a:xfrm>
            <a:off x="1574660" y="3209467"/>
            <a:ext cx="42094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provides interests during profile creation -&gt; Profile information is stored in database-&gt; Matching algorithm queries the database to find users with similar interests -&gt; Two users are paired and notified.</a:t>
            </a:r>
            <a:endParaRPr dirty="0"/>
          </a:p>
        </p:txBody>
      </p:sp>
      <p:cxnSp>
        <p:nvCxnSpPr>
          <p:cNvPr id="1496" name="Google Shape;1496;p64"/>
          <p:cNvCxnSpPr/>
          <p:nvPr/>
        </p:nvCxnSpPr>
        <p:spPr>
          <a:xfrm flipH="1">
            <a:off x="6677275" y="94910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7" name="Google Shape;1497;p64"/>
          <p:cNvCxnSpPr/>
          <p:nvPr/>
        </p:nvCxnSpPr>
        <p:spPr>
          <a:xfrm flipH="1">
            <a:off x="713100" y="15374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8" name="Google Shape;1498;p64"/>
          <p:cNvCxnSpPr/>
          <p:nvPr/>
        </p:nvCxnSpPr>
        <p:spPr>
          <a:xfrm flipH="1">
            <a:off x="576350" y="3505050"/>
            <a:ext cx="527400" cy="30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9" name="Google Shape;1499;p64"/>
          <p:cNvCxnSpPr/>
          <p:nvPr/>
        </p:nvCxnSpPr>
        <p:spPr>
          <a:xfrm flipH="1">
            <a:off x="8259824" y="31583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WhatsApp Video 2024-09-18 at 11.28.56_13379a2e">
            <a:hlinkClick r:id="" action="ppaction://media"/>
            <a:extLst>
              <a:ext uri="{FF2B5EF4-FFF2-40B4-BE49-F238E27FC236}">
                <a16:creationId xmlns:a16="http://schemas.microsoft.com/office/drawing/2014/main" id="{D95459ED-7CAB-788C-3AA5-BA93ACF826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55060" y="1243250"/>
            <a:ext cx="1843033" cy="40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5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1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2" name="Google Shape;1442;p64"/>
          <p:cNvGrpSpPr/>
          <p:nvPr/>
        </p:nvGrpSpPr>
        <p:grpSpPr>
          <a:xfrm>
            <a:off x="719752" y="411242"/>
            <a:ext cx="7704432" cy="637221"/>
            <a:chOff x="-2751611" y="-79709"/>
            <a:chExt cx="6880800" cy="569100"/>
          </a:xfrm>
        </p:grpSpPr>
        <p:sp>
          <p:nvSpPr>
            <p:cNvPr id="1443" name="Google Shape;1443;p64"/>
            <p:cNvSpPr/>
            <p:nvPr/>
          </p:nvSpPr>
          <p:spPr>
            <a:xfrm>
              <a:off x="-2751611" y="-79709"/>
              <a:ext cx="6880800" cy="569100"/>
            </a:xfrm>
            <a:prstGeom prst="roundRect">
              <a:avLst>
                <a:gd name="adj" fmla="val 16667"/>
              </a:avLst>
            </a:prstGeom>
            <a:solidFill>
              <a:srgbClr val="FFD2C7">
                <a:alpha val="64250"/>
              </a:srgbClr>
            </a:solidFill>
            <a:ln>
              <a:noFill/>
            </a:ln>
            <a:effectLst>
              <a:outerShdw blurRad="300038" dist="133350" algn="bl" rotWithShape="0">
                <a:schemeClr val="accent2">
                  <a:alpha val="5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4"/>
            <p:cNvSpPr/>
            <p:nvPr/>
          </p:nvSpPr>
          <p:spPr>
            <a:xfrm>
              <a:off x="-2697105" y="-36723"/>
              <a:ext cx="6771900" cy="4815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5" name="Google Shape;1445;p64"/>
          <p:cNvSpPr txBox="1">
            <a:spLocks noGrp="1"/>
          </p:cNvSpPr>
          <p:nvPr>
            <p:ph type="title"/>
          </p:nvPr>
        </p:nvSpPr>
        <p:spPr>
          <a:xfrm>
            <a:off x="720000" y="433225"/>
            <a:ext cx="77040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Dataflow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446" name="Google Shape;1446;p64"/>
          <p:cNvSpPr txBox="1">
            <a:spLocks noGrp="1"/>
          </p:cNvSpPr>
          <p:nvPr>
            <p:ph type="title" idx="2"/>
          </p:nvPr>
        </p:nvSpPr>
        <p:spPr>
          <a:xfrm>
            <a:off x="1277674" y="1924697"/>
            <a:ext cx="366643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Real time messaging</a:t>
            </a:r>
            <a:br>
              <a:rPr lang="en-IN" dirty="0"/>
            </a:br>
            <a:endParaRPr lang="en-IN" dirty="0"/>
          </a:p>
        </p:txBody>
      </p:sp>
      <p:sp>
        <p:nvSpPr>
          <p:cNvPr id="1447" name="Google Shape;1447;p64"/>
          <p:cNvSpPr txBox="1">
            <a:spLocks noGrp="1"/>
          </p:cNvSpPr>
          <p:nvPr>
            <p:ph type="subTitle" idx="1"/>
          </p:nvPr>
        </p:nvSpPr>
        <p:spPr>
          <a:xfrm>
            <a:off x="1566351" y="2082604"/>
            <a:ext cx="40197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sends a message -&gt; Database stores the message -&gt; Message is synced with the matched user’s app in real-time -&gt; Push notifications are sent if the recipient is not actively using the app.</a:t>
            </a:r>
            <a:endParaRPr dirty="0"/>
          </a:p>
        </p:txBody>
      </p:sp>
      <p:grpSp>
        <p:nvGrpSpPr>
          <p:cNvPr id="1454" name="Google Shape;1454;p64"/>
          <p:cNvGrpSpPr/>
          <p:nvPr/>
        </p:nvGrpSpPr>
        <p:grpSpPr>
          <a:xfrm>
            <a:off x="6223927" y="3464490"/>
            <a:ext cx="906695" cy="906695"/>
            <a:chOff x="2605125" y="368850"/>
            <a:chExt cx="3933600" cy="3933600"/>
          </a:xfrm>
        </p:grpSpPr>
        <p:sp>
          <p:nvSpPr>
            <p:cNvPr id="1455" name="Google Shape;1455;p64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4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96" name="Google Shape;1496;p64"/>
          <p:cNvCxnSpPr/>
          <p:nvPr/>
        </p:nvCxnSpPr>
        <p:spPr>
          <a:xfrm flipH="1">
            <a:off x="6677275" y="94910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7" name="Google Shape;1497;p64"/>
          <p:cNvCxnSpPr/>
          <p:nvPr/>
        </p:nvCxnSpPr>
        <p:spPr>
          <a:xfrm flipH="1">
            <a:off x="713100" y="15374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8" name="Google Shape;1498;p64"/>
          <p:cNvCxnSpPr/>
          <p:nvPr/>
        </p:nvCxnSpPr>
        <p:spPr>
          <a:xfrm flipH="1">
            <a:off x="576350" y="3505050"/>
            <a:ext cx="527400" cy="30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9" name="Google Shape;1499;p64"/>
          <p:cNvCxnSpPr/>
          <p:nvPr/>
        </p:nvCxnSpPr>
        <p:spPr>
          <a:xfrm flipH="1">
            <a:off x="8259824" y="31583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40"/>
          <p:cNvGrpSpPr/>
          <p:nvPr/>
        </p:nvGrpSpPr>
        <p:grpSpPr>
          <a:xfrm>
            <a:off x="2202050" y="1815000"/>
            <a:ext cx="4739906" cy="845284"/>
            <a:chOff x="-2795314" y="-79711"/>
            <a:chExt cx="6968400" cy="569100"/>
          </a:xfrm>
        </p:grpSpPr>
        <p:sp>
          <p:nvSpPr>
            <p:cNvPr id="445" name="Google Shape;445;p40"/>
            <p:cNvSpPr/>
            <p:nvPr/>
          </p:nvSpPr>
          <p:spPr>
            <a:xfrm>
              <a:off x="-2795314" y="-79711"/>
              <a:ext cx="6968400" cy="569100"/>
            </a:xfrm>
            <a:prstGeom prst="roundRect">
              <a:avLst>
                <a:gd name="adj" fmla="val 16667"/>
              </a:avLst>
            </a:prstGeom>
            <a:solidFill>
              <a:srgbClr val="FFD2C7">
                <a:alpha val="64250"/>
              </a:srgbClr>
            </a:solidFill>
            <a:ln>
              <a:noFill/>
            </a:ln>
            <a:effectLst>
              <a:outerShdw blurRad="300038" dist="133350" algn="bl" rotWithShape="0">
                <a:schemeClr val="accent2">
                  <a:alpha val="5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-2697105" y="-36723"/>
              <a:ext cx="6771900" cy="4815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7" name="Google Shape;4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025" y="315250"/>
            <a:ext cx="1413876" cy="133915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sp>
        <p:nvSpPr>
          <p:cNvPr id="448" name="Google Shape;448;p40"/>
          <p:cNvSpPr txBox="1">
            <a:spLocks noGrp="1"/>
          </p:cNvSpPr>
          <p:nvPr>
            <p:ph type="title"/>
          </p:nvPr>
        </p:nvSpPr>
        <p:spPr>
          <a:xfrm>
            <a:off x="2364950" y="1943500"/>
            <a:ext cx="44142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it?</a:t>
            </a:r>
            <a:endParaRPr dirty="0"/>
          </a:p>
        </p:txBody>
      </p:sp>
      <p:sp>
        <p:nvSpPr>
          <p:cNvPr id="449" name="Google Shape;449;p40"/>
          <p:cNvSpPr txBox="1">
            <a:spLocks noGrp="1"/>
          </p:cNvSpPr>
          <p:nvPr>
            <p:ph type="subTitle" idx="1"/>
          </p:nvPr>
        </p:nvSpPr>
        <p:spPr>
          <a:xfrm>
            <a:off x="2639100" y="2639750"/>
            <a:ext cx="38661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app that helps the introvert in you to find people you might </a:t>
            </a:r>
            <a:r>
              <a:rPr lang="en-US" dirty="0" err="1"/>
              <a:t>wanna</a:t>
            </a:r>
            <a:r>
              <a:rPr lang="en-US" dirty="0"/>
              <a:t> hang around with in the campus</a:t>
            </a:r>
            <a:endParaRPr dirty="0"/>
          </a:p>
        </p:txBody>
      </p:sp>
      <p:cxnSp>
        <p:nvCxnSpPr>
          <p:cNvPr id="450" name="Google Shape;450;p40"/>
          <p:cNvCxnSpPr/>
          <p:nvPr/>
        </p:nvCxnSpPr>
        <p:spPr>
          <a:xfrm flipH="1">
            <a:off x="6587275" y="690675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0"/>
          <p:cNvCxnSpPr/>
          <p:nvPr/>
        </p:nvCxnSpPr>
        <p:spPr>
          <a:xfrm flipH="1">
            <a:off x="788750" y="1958225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0"/>
          <p:cNvCxnSpPr/>
          <p:nvPr/>
        </p:nvCxnSpPr>
        <p:spPr>
          <a:xfrm flipH="1">
            <a:off x="1956325" y="539400"/>
            <a:ext cx="576000" cy="33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0"/>
          <p:cNvCxnSpPr/>
          <p:nvPr/>
        </p:nvCxnSpPr>
        <p:spPr>
          <a:xfrm flipH="1">
            <a:off x="7750800" y="1958225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4" name="Google Shape;454;p40"/>
          <p:cNvGrpSpPr/>
          <p:nvPr/>
        </p:nvGrpSpPr>
        <p:grpSpPr>
          <a:xfrm>
            <a:off x="6984299" y="3900960"/>
            <a:ext cx="918493" cy="908474"/>
            <a:chOff x="6297387" y="1993905"/>
            <a:chExt cx="865768" cy="856243"/>
          </a:xfrm>
        </p:grpSpPr>
        <p:sp>
          <p:nvSpPr>
            <p:cNvPr id="455" name="Google Shape;455;p40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6306955" y="1993905"/>
              <a:ext cx="856200" cy="8562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1099457" y="3562293"/>
            <a:ext cx="1019135" cy="1019135"/>
            <a:chOff x="6297387" y="2910024"/>
            <a:chExt cx="856200" cy="856200"/>
          </a:xfrm>
        </p:grpSpPr>
        <p:sp>
          <p:nvSpPr>
            <p:cNvPr id="459" name="Google Shape;459;p40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2" name="Google Shape;4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324951">
            <a:off x="3062487" y="843897"/>
            <a:ext cx="680101" cy="644156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463" name="Google Shape;4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121183">
            <a:off x="5382111" y="803771"/>
            <a:ext cx="680101" cy="644157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cxnSp>
        <p:nvCxnSpPr>
          <p:cNvPr id="464" name="Google Shape;464;p40"/>
          <p:cNvCxnSpPr/>
          <p:nvPr/>
        </p:nvCxnSpPr>
        <p:spPr>
          <a:xfrm flipH="1">
            <a:off x="5124700" y="353400"/>
            <a:ext cx="322200" cy="186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5" name="Google Shape;465;p40"/>
          <p:cNvGrpSpPr/>
          <p:nvPr/>
        </p:nvGrpSpPr>
        <p:grpSpPr>
          <a:xfrm>
            <a:off x="3394738" y="4171212"/>
            <a:ext cx="638297" cy="638211"/>
            <a:chOff x="6297387" y="1993949"/>
            <a:chExt cx="856200" cy="856200"/>
          </a:xfrm>
        </p:grpSpPr>
        <p:sp>
          <p:nvSpPr>
            <p:cNvPr id="466" name="Google Shape;466;p40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91108">
            <a:off x="7360550" y="713551"/>
            <a:ext cx="601248" cy="325754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grpSp>
        <p:nvGrpSpPr>
          <p:cNvPr id="565" name="Google Shape;565;p44"/>
          <p:cNvGrpSpPr/>
          <p:nvPr/>
        </p:nvGrpSpPr>
        <p:grpSpPr>
          <a:xfrm>
            <a:off x="2210997" y="1056001"/>
            <a:ext cx="1444811" cy="1444811"/>
            <a:chOff x="2605125" y="368850"/>
            <a:chExt cx="3933600" cy="3933600"/>
          </a:xfrm>
        </p:grpSpPr>
        <p:sp>
          <p:nvSpPr>
            <p:cNvPr id="566" name="Google Shape;566;p44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44"/>
          <p:cNvSpPr txBox="1">
            <a:spLocks noGrp="1"/>
          </p:cNvSpPr>
          <p:nvPr>
            <p:ph type="title"/>
          </p:nvPr>
        </p:nvSpPr>
        <p:spPr>
          <a:xfrm>
            <a:off x="603325" y="2776771"/>
            <a:ext cx="6292775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Matching Algorithm Design</a:t>
            </a:r>
            <a:endParaRPr dirty="0"/>
          </a:p>
        </p:txBody>
      </p:sp>
      <p:sp>
        <p:nvSpPr>
          <p:cNvPr id="569" name="Google Shape;569;p44"/>
          <p:cNvSpPr txBox="1">
            <a:spLocks noGrp="1"/>
          </p:cNvSpPr>
          <p:nvPr>
            <p:ph type="title" idx="2"/>
          </p:nvPr>
        </p:nvSpPr>
        <p:spPr>
          <a:xfrm>
            <a:off x="2211000" y="1361725"/>
            <a:ext cx="144480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571" name="Google Shape;571;p44"/>
          <p:cNvGrpSpPr/>
          <p:nvPr/>
        </p:nvGrpSpPr>
        <p:grpSpPr>
          <a:xfrm>
            <a:off x="7797938" y="4186000"/>
            <a:ext cx="664497" cy="664497"/>
            <a:chOff x="6297387" y="1993949"/>
            <a:chExt cx="856200" cy="856200"/>
          </a:xfrm>
        </p:grpSpPr>
        <p:sp>
          <p:nvSpPr>
            <p:cNvPr id="572" name="Google Shape;572;p44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44"/>
          <p:cNvGrpSpPr/>
          <p:nvPr/>
        </p:nvGrpSpPr>
        <p:grpSpPr>
          <a:xfrm>
            <a:off x="5645325" y="4018049"/>
            <a:ext cx="856200" cy="856200"/>
            <a:chOff x="6297387" y="2910024"/>
            <a:chExt cx="856200" cy="856200"/>
          </a:xfrm>
        </p:grpSpPr>
        <p:sp>
          <p:nvSpPr>
            <p:cNvPr id="576" name="Google Shape;576;p44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4"/>
          <p:cNvGrpSpPr/>
          <p:nvPr/>
        </p:nvGrpSpPr>
        <p:grpSpPr>
          <a:xfrm>
            <a:off x="1004136" y="4418217"/>
            <a:ext cx="587696" cy="587696"/>
            <a:chOff x="6297387" y="1993949"/>
            <a:chExt cx="856200" cy="856200"/>
          </a:xfrm>
        </p:grpSpPr>
        <p:sp>
          <p:nvSpPr>
            <p:cNvPr id="580" name="Google Shape;580;p44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3" name="Google Shape;58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419597" y="1235524"/>
            <a:ext cx="2876599" cy="17778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584" name="Google Shape;58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898" y="993075"/>
            <a:ext cx="1651150" cy="1570651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cxnSp>
        <p:nvCxnSpPr>
          <p:cNvPr id="585" name="Google Shape;585;p44"/>
          <p:cNvCxnSpPr/>
          <p:nvPr/>
        </p:nvCxnSpPr>
        <p:spPr>
          <a:xfrm flipH="1">
            <a:off x="5153700" y="404775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44"/>
          <p:cNvCxnSpPr/>
          <p:nvPr/>
        </p:nvCxnSpPr>
        <p:spPr>
          <a:xfrm flipH="1">
            <a:off x="5340450" y="3094538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44"/>
          <p:cNvCxnSpPr/>
          <p:nvPr/>
        </p:nvCxnSpPr>
        <p:spPr>
          <a:xfrm flipH="1">
            <a:off x="7591599" y="284685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44"/>
          <p:cNvCxnSpPr/>
          <p:nvPr/>
        </p:nvCxnSpPr>
        <p:spPr>
          <a:xfrm flipH="1">
            <a:off x="1938049" y="5394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09302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217F-39F7-4E50-1AA0-F5276946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73CC97-5E1E-82EF-F307-412EF0E91220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77A0848-8C47-9F52-ED31-25FBD1EB6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63B666B1-9B4C-666F-0DDA-4FDBC358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0" y="945227"/>
            <a:ext cx="8240400" cy="36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35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3972-B723-157F-EC49-D7A30E59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38A964-42B7-0116-3864-8FFFE89F3EE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C81F91C-EF06-195C-E7BE-EF831D290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2EB684AE-1C52-2054-D965-932E9F324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700087"/>
            <a:ext cx="84772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0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D4492A-6977-AC3A-CC74-5CE3A20A838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-895350" y="232564"/>
            <a:ext cx="6324599" cy="3250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Sample input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8FC33E8C-2108-62A5-0CC4-FDCB53B3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50" y="687316"/>
            <a:ext cx="5942325" cy="376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9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D4492A-6977-AC3A-CC74-5CE3A20A838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1692" y="2571749"/>
            <a:ext cx="6324599" cy="3250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Sample output: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           Please look at the board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17A8C-4F9D-912A-46C8-6376B87E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09" y="2119312"/>
            <a:ext cx="73342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25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D68B3-0B7B-7C6B-F03B-A99C926DD48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-361650" y="266350"/>
            <a:ext cx="6590100" cy="8778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Trying to implement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1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43"/>
          <p:cNvGrpSpPr/>
          <p:nvPr/>
        </p:nvGrpSpPr>
        <p:grpSpPr>
          <a:xfrm>
            <a:off x="1672575" y="2486475"/>
            <a:ext cx="5798794" cy="753033"/>
            <a:chOff x="-2769412" y="-79708"/>
            <a:chExt cx="6916500" cy="569100"/>
          </a:xfrm>
        </p:grpSpPr>
        <p:sp>
          <p:nvSpPr>
            <p:cNvPr id="539" name="Google Shape;539;p43"/>
            <p:cNvSpPr/>
            <p:nvPr/>
          </p:nvSpPr>
          <p:spPr>
            <a:xfrm>
              <a:off x="-2769412" y="-79708"/>
              <a:ext cx="6916500" cy="569100"/>
            </a:xfrm>
            <a:prstGeom prst="roundRect">
              <a:avLst>
                <a:gd name="adj" fmla="val 16667"/>
              </a:avLst>
            </a:prstGeom>
            <a:solidFill>
              <a:srgbClr val="FFD2C7">
                <a:alpha val="64250"/>
              </a:srgbClr>
            </a:solidFill>
            <a:ln>
              <a:noFill/>
            </a:ln>
            <a:effectLst>
              <a:outerShdw blurRad="300038" dist="133350" algn="bl" rotWithShape="0">
                <a:schemeClr val="accent2">
                  <a:alpha val="5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-2697105" y="-36723"/>
              <a:ext cx="6771900" cy="4815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43"/>
          <p:cNvSpPr txBox="1">
            <a:spLocks noGrp="1"/>
          </p:cNvSpPr>
          <p:nvPr>
            <p:ph type="title"/>
          </p:nvPr>
        </p:nvSpPr>
        <p:spPr>
          <a:xfrm>
            <a:off x="1935800" y="2597050"/>
            <a:ext cx="5272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543" name="Google Shape;543;p43"/>
          <p:cNvGrpSpPr/>
          <p:nvPr/>
        </p:nvGrpSpPr>
        <p:grpSpPr>
          <a:xfrm>
            <a:off x="1744163" y="3897375"/>
            <a:ext cx="664497" cy="664497"/>
            <a:chOff x="6297387" y="1993949"/>
            <a:chExt cx="856200" cy="856200"/>
          </a:xfrm>
        </p:grpSpPr>
        <p:sp>
          <p:nvSpPr>
            <p:cNvPr id="544" name="Google Shape;544;p43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3"/>
          <p:cNvGrpSpPr/>
          <p:nvPr/>
        </p:nvGrpSpPr>
        <p:grpSpPr>
          <a:xfrm>
            <a:off x="7539900" y="3862624"/>
            <a:ext cx="856200" cy="856200"/>
            <a:chOff x="6297387" y="2910024"/>
            <a:chExt cx="856200" cy="856200"/>
          </a:xfrm>
        </p:grpSpPr>
        <p:sp>
          <p:nvSpPr>
            <p:cNvPr id="548" name="Google Shape;548;p43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43"/>
          <p:cNvGrpSpPr/>
          <p:nvPr/>
        </p:nvGrpSpPr>
        <p:grpSpPr>
          <a:xfrm>
            <a:off x="3764806" y="4038282"/>
            <a:ext cx="753028" cy="753028"/>
            <a:chOff x="6297387" y="1993949"/>
            <a:chExt cx="856200" cy="856200"/>
          </a:xfrm>
        </p:grpSpPr>
        <p:sp>
          <p:nvSpPr>
            <p:cNvPr id="552" name="Google Shape;552;p43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5" name="Google Shape;555;p43"/>
          <p:cNvCxnSpPr/>
          <p:nvPr/>
        </p:nvCxnSpPr>
        <p:spPr>
          <a:xfrm flipH="1">
            <a:off x="6687750" y="28545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43"/>
          <p:cNvCxnSpPr/>
          <p:nvPr/>
        </p:nvCxnSpPr>
        <p:spPr>
          <a:xfrm flipH="1">
            <a:off x="4980650" y="3430025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43"/>
          <p:cNvCxnSpPr/>
          <p:nvPr/>
        </p:nvCxnSpPr>
        <p:spPr>
          <a:xfrm flipH="1">
            <a:off x="1246599" y="601775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43"/>
          <p:cNvCxnSpPr/>
          <p:nvPr/>
        </p:nvCxnSpPr>
        <p:spPr>
          <a:xfrm flipH="1">
            <a:off x="1064074" y="3469925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43"/>
          <p:cNvCxnSpPr/>
          <p:nvPr/>
        </p:nvCxnSpPr>
        <p:spPr>
          <a:xfrm flipH="1">
            <a:off x="8028625" y="2275000"/>
            <a:ext cx="366300" cy="21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755;p50">
            <a:extLst>
              <a:ext uri="{FF2B5EF4-FFF2-40B4-BE49-F238E27FC236}">
                <a16:creationId xmlns:a16="http://schemas.microsoft.com/office/drawing/2014/main" id="{244C5C96-09E6-01BD-70A7-3D6B397FF5F4}"/>
              </a:ext>
            </a:extLst>
          </p:cNvPr>
          <p:cNvGrpSpPr/>
          <p:nvPr/>
        </p:nvGrpSpPr>
        <p:grpSpPr>
          <a:xfrm>
            <a:off x="948008" y="3105655"/>
            <a:ext cx="680102" cy="638128"/>
            <a:chOff x="2605125" y="368850"/>
            <a:chExt cx="3933600" cy="3933600"/>
          </a:xfrm>
        </p:grpSpPr>
        <p:sp>
          <p:nvSpPr>
            <p:cNvPr id="4" name="Google Shape;756;p50">
              <a:extLst>
                <a:ext uri="{FF2B5EF4-FFF2-40B4-BE49-F238E27FC236}">
                  <a16:creationId xmlns:a16="http://schemas.microsoft.com/office/drawing/2014/main" id="{7C5D9C96-6D9E-2939-BD62-62EB762F2243}"/>
                </a:ext>
              </a:extLst>
            </p:cNvPr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7;p50">
              <a:extLst>
                <a:ext uri="{FF2B5EF4-FFF2-40B4-BE49-F238E27FC236}">
                  <a16:creationId xmlns:a16="http://schemas.microsoft.com/office/drawing/2014/main" id="{81E2690F-B80B-C7C2-9F16-504360B795A7}"/>
                </a:ext>
              </a:extLst>
            </p:cNvPr>
            <p:cNvSpPr/>
            <p:nvPr/>
          </p:nvSpPr>
          <p:spPr>
            <a:xfrm>
              <a:off x="2687498" y="451421"/>
              <a:ext cx="3768599" cy="3768601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755;p50">
            <a:extLst>
              <a:ext uri="{FF2B5EF4-FFF2-40B4-BE49-F238E27FC236}">
                <a16:creationId xmlns:a16="http://schemas.microsoft.com/office/drawing/2014/main" id="{C33B1AB5-E803-3164-E6D0-D919D65CCDB8}"/>
              </a:ext>
            </a:extLst>
          </p:cNvPr>
          <p:cNvGrpSpPr/>
          <p:nvPr/>
        </p:nvGrpSpPr>
        <p:grpSpPr>
          <a:xfrm>
            <a:off x="962861" y="4143539"/>
            <a:ext cx="680102" cy="638128"/>
            <a:chOff x="2605125" y="368850"/>
            <a:chExt cx="3933600" cy="3933600"/>
          </a:xfrm>
        </p:grpSpPr>
        <p:sp>
          <p:nvSpPr>
            <p:cNvPr id="7" name="Google Shape;756;p50">
              <a:extLst>
                <a:ext uri="{FF2B5EF4-FFF2-40B4-BE49-F238E27FC236}">
                  <a16:creationId xmlns:a16="http://schemas.microsoft.com/office/drawing/2014/main" id="{F89055CD-2929-37B5-96BE-330209F3523A}"/>
                </a:ext>
              </a:extLst>
            </p:cNvPr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7;p50">
              <a:extLst>
                <a:ext uri="{FF2B5EF4-FFF2-40B4-BE49-F238E27FC236}">
                  <a16:creationId xmlns:a16="http://schemas.microsoft.com/office/drawing/2014/main" id="{38381513-3670-3094-A200-C1557EF5566C}"/>
                </a:ext>
              </a:extLst>
            </p:cNvPr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7" name="Google Shape;737;p50"/>
          <p:cNvGrpSpPr/>
          <p:nvPr/>
        </p:nvGrpSpPr>
        <p:grpSpPr>
          <a:xfrm>
            <a:off x="719752" y="411242"/>
            <a:ext cx="7704432" cy="637221"/>
            <a:chOff x="-2751611" y="-79709"/>
            <a:chExt cx="6880800" cy="569100"/>
          </a:xfrm>
        </p:grpSpPr>
        <p:sp>
          <p:nvSpPr>
            <p:cNvPr id="738" name="Google Shape;738;p50"/>
            <p:cNvSpPr/>
            <p:nvPr/>
          </p:nvSpPr>
          <p:spPr>
            <a:xfrm>
              <a:off x="-2751611" y="-79709"/>
              <a:ext cx="6880800" cy="569100"/>
            </a:xfrm>
            <a:prstGeom prst="roundRect">
              <a:avLst>
                <a:gd name="adj" fmla="val 16667"/>
              </a:avLst>
            </a:prstGeom>
            <a:solidFill>
              <a:srgbClr val="FFD2C7">
                <a:alpha val="64250"/>
              </a:srgbClr>
            </a:solidFill>
            <a:ln>
              <a:noFill/>
            </a:ln>
            <a:effectLst>
              <a:outerShdw blurRad="300038" dist="133350" algn="bl" rotWithShape="0">
                <a:schemeClr val="accent2">
                  <a:alpha val="5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-2697105" y="-36723"/>
              <a:ext cx="6771900" cy="4815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50"/>
          <p:cNvSpPr txBox="1">
            <a:spLocks noGrp="1"/>
          </p:cNvSpPr>
          <p:nvPr>
            <p:ph type="title"/>
          </p:nvPr>
        </p:nvSpPr>
        <p:spPr>
          <a:xfrm>
            <a:off x="720000" y="433225"/>
            <a:ext cx="77040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Why?</a:t>
            </a:r>
            <a:br>
              <a:rPr lang="en-US" dirty="0">
                <a:solidFill>
                  <a:schemeClr val="accent4"/>
                </a:solidFill>
              </a:rPr>
            </a:br>
            <a:endParaRPr dirty="0">
              <a:solidFill>
                <a:schemeClr val="accent4"/>
              </a:solidFill>
            </a:endParaRPr>
          </a:p>
        </p:txBody>
      </p:sp>
      <p:sp>
        <p:nvSpPr>
          <p:cNvPr id="741" name="Google Shape;741;p50"/>
          <p:cNvSpPr txBox="1">
            <a:spLocks noGrp="1"/>
          </p:cNvSpPr>
          <p:nvPr>
            <p:ph type="subTitle" idx="6"/>
          </p:nvPr>
        </p:nvSpPr>
        <p:spPr>
          <a:xfrm>
            <a:off x="1704363" y="3195753"/>
            <a:ext cx="70265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supportive platform for social interaction and emotional connection.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Help combat loneliness and isolation</a:t>
            </a:r>
            <a:endParaRPr dirty="0"/>
          </a:p>
        </p:txBody>
      </p:sp>
      <p:sp>
        <p:nvSpPr>
          <p:cNvPr id="742" name="Google Shape;742;p50"/>
          <p:cNvSpPr txBox="1">
            <a:spLocks noGrp="1"/>
          </p:cNvSpPr>
          <p:nvPr>
            <p:ph type="title" idx="2"/>
          </p:nvPr>
        </p:nvSpPr>
        <p:spPr>
          <a:xfrm>
            <a:off x="1610625" y="1257690"/>
            <a:ext cx="5178782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Stronger Campus Community</a:t>
            </a:r>
            <a:endParaRPr dirty="0"/>
          </a:p>
        </p:txBody>
      </p:sp>
      <p:sp>
        <p:nvSpPr>
          <p:cNvPr id="743" name="Google Shape;743;p50"/>
          <p:cNvSpPr txBox="1">
            <a:spLocks noGrp="1"/>
          </p:cNvSpPr>
          <p:nvPr>
            <p:ph type="subTitle" idx="1"/>
          </p:nvPr>
        </p:nvSpPr>
        <p:spPr>
          <a:xfrm>
            <a:off x="1633653" y="1435810"/>
            <a:ext cx="42849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Enhance campus spirit and belonging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more inclusive environment for all students.</a:t>
            </a:r>
            <a:endParaRPr dirty="0"/>
          </a:p>
        </p:txBody>
      </p:sp>
      <p:sp>
        <p:nvSpPr>
          <p:cNvPr id="744" name="Google Shape;744;p50"/>
          <p:cNvSpPr txBox="1">
            <a:spLocks noGrp="1"/>
          </p:cNvSpPr>
          <p:nvPr>
            <p:ph type="title" idx="3"/>
          </p:nvPr>
        </p:nvSpPr>
        <p:spPr>
          <a:xfrm>
            <a:off x="1610625" y="2140886"/>
            <a:ext cx="5585956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Personal and Professional Growth</a:t>
            </a:r>
            <a:endParaRPr dirty="0"/>
          </a:p>
        </p:txBody>
      </p:sp>
      <p:sp>
        <p:nvSpPr>
          <p:cNvPr id="745" name="Google Shape;745;p50"/>
          <p:cNvSpPr txBox="1">
            <a:spLocks noGrp="1"/>
          </p:cNvSpPr>
          <p:nvPr>
            <p:ph type="subTitle" idx="4"/>
          </p:nvPr>
        </p:nvSpPr>
        <p:spPr>
          <a:xfrm>
            <a:off x="1669726" y="2362023"/>
            <a:ext cx="46850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Facilitate networking and career development.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Increase collaborations among students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6" name="Google Shape;746;p50"/>
          <p:cNvSpPr txBox="1">
            <a:spLocks noGrp="1"/>
          </p:cNvSpPr>
          <p:nvPr>
            <p:ph type="title" idx="5"/>
          </p:nvPr>
        </p:nvSpPr>
        <p:spPr>
          <a:xfrm>
            <a:off x="1633653" y="3056551"/>
            <a:ext cx="6369791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Address Mental Health and Well-being</a:t>
            </a:r>
            <a:endParaRPr dirty="0"/>
          </a:p>
        </p:txBody>
      </p:sp>
      <p:sp>
        <p:nvSpPr>
          <p:cNvPr id="747" name="Google Shape;747;p50"/>
          <p:cNvSpPr txBox="1">
            <a:spLocks noGrp="1"/>
          </p:cNvSpPr>
          <p:nvPr>
            <p:ph type="title" idx="7"/>
          </p:nvPr>
        </p:nvSpPr>
        <p:spPr>
          <a:xfrm>
            <a:off x="1596383" y="4078949"/>
            <a:ext cx="7055114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Leverage Technology for Positive Impact</a:t>
            </a:r>
            <a:endParaRPr dirty="0"/>
          </a:p>
        </p:txBody>
      </p:sp>
      <p:sp>
        <p:nvSpPr>
          <p:cNvPr id="748" name="Google Shape;748;p50"/>
          <p:cNvSpPr txBox="1">
            <a:spLocks noGrp="1"/>
          </p:cNvSpPr>
          <p:nvPr>
            <p:ph type="subTitle" idx="8"/>
          </p:nvPr>
        </p:nvSpPr>
        <p:spPr>
          <a:xfrm>
            <a:off x="1669726" y="4282059"/>
            <a:ext cx="47612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Utilize innovative features to enhance user experience and engagement.</a:t>
            </a:r>
            <a:endParaRPr dirty="0"/>
          </a:p>
        </p:txBody>
      </p:sp>
      <p:grpSp>
        <p:nvGrpSpPr>
          <p:cNvPr id="749" name="Google Shape;749;p50"/>
          <p:cNvGrpSpPr/>
          <p:nvPr/>
        </p:nvGrpSpPr>
        <p:grpSpPr>
          <a:xfrm>
            <a:off x="930568" y="1339064"/>
            <a:ext cx="680101" cy="637221"/>
            <a:chOff x="2605125" y="368850"/>
            <a:chExt cx="3933600" cy="3933600"/>
          </a:xfrm>
        </p:grpSpPr>
        <p:sp>
          <p:nvSpPr>
            <p:cNvPr id="750" name="Google Shape;750;p50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5" name="Google Shape;755;p50"/>
          <p:cNvGrpSpPr/>
          <p:nvPr/>
        </p:nvGrpSpPr>
        <p:grpSpPr>
          <a:xfrm>
            <a:off x="957816" y="2224480"/>
            <a:ext cx="680102" cy="638128"/>
            <a:chOff x="2605125" y="368850"/>
            <a:chExt cx="3933600" cy="3933600"/>
          </a:xfrm>
        </p:grpSpPr>
        <p:sp>
          <p:nvSpPr>
            <p:cNvPr id="756" name="Google Shape;756;p50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8" name="Google Shape;758;p50"/>
          <p:cNvGrpSpPr/>
          <p:nvPr/>
        </p:nvGrpSpPr>
        <p:grpSpPr>
          <a:xfrm>
            <a:off x="8189762" y="2143969"/>
            <a:ext cx="906695" cy="906695"/>
            <a:chOff x="2605125" y="368850"/>
            <a:chExt cx="3933600" cy="3933600"/>
          </a:xfrm>
        </p:grpSpPr>
        <p:sp>
          <p:nvSpPr>
            <p:cNvPr id="759" name="Google Shape;759;p50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1" name="Google Shape;761;p50"/>
          <p:cNvCxnSpPr/>
          <p:nvPr/>
        </p:nvCxnSpPr>
        <p:spPr>
          <a:xfrm flipH="1">
            <a:off x="8049475" y="94910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2" name="Google Shape;762;p50"/>
          <p:cNvCxnSpPr/>
          <p:nvPr/>
        </p:nvCxnSpPr>
        <p:spPr>
          <a:xfrm flipH="1">
            <a:off x="4231950" y="380955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50"/>
          <p:cNvCxnSpPr/>
          <p:nvPr/>
        </p:nvCxnSpPr>
        <p:spPr>
          <a:xfrm flipH="1">
            <a:off x="244750" y="1295625"/>
            <a:ext cx="527400" cy="30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50"/>
          <p:cNvCxnSpPr/>
          <p:nvPr/>
        </p:nvCxnSpPr>
        <p:spPr>
          <a:xfrm flipH="1">
            <a:off x="8058471" y="1626851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5" name="Google Shape;765;p50"/>
          <p:cNvGrpSpPr/>
          <p:nvPr/>
        </p:nvGrpSpPr>
        <p:grpSpPr>
          <a:xfrm>
            <a:off x="1061073" y="3163444"/>
            <a:ext cx="436555" cy="436317"/>
            <a:chOff x="1470875" y="3538564"/>
            <a:chExt cx="495691" cy="495420"/>
          </a:xfrm>
        </p:grpSpPr>
        <p:sp>
          <p:nvSpPr>
            <p:cNvPr id="766" name="Google Shape;766;p50"/>
            <p:cNvSpPr/>
            <p:nvPr/>
          </p:nvSpPr>
          <p:spPr>
            <a:xfrm>
              <a:off x="1616806" y="3538564"/>
              <a:ext cx="205178" cy="205447"/>
            </a:xfrm>
            <a:custGeom>
              <a:avLst/>
              <a:gdLst/>
              <a:ahLst/>
              <a:cxnLst/>
              <a:rect l="l" t="t" r="r" b="b"/>
              <a:pathLst>
                <a:path w="6861" h="6870" extrusionOk="0">
                  <a:moveTo>
                    <a:pt x="3402" y="1453"/>
                  </a:moveTo>
                  <a:cubicBezTo>
                    <a:pt x="3676" y="1453"/>
                    <a:pt x="3899" y="1667"/>
                    <a:pt x="3899" y="1936"/>
                  </a:cubicBezTo>
                  <a:lnTo>
                    <a:pt x="3899" y="2945"/>
                  </a:lnTo>
                  <a:lnTo>
                    <a:pt x="4889" y="2945"/>
                  </a:lnTo>
                  <a:cubicBezTo>
                    <a:pt x="5139" y="2945"/>
                    <a:pt x="5353" y="3123"/>
                    <a:pt x="5380" y="3373"/>
                  </a:cubicBezTo>
                  <a:cubicBezTo>
                    <a:pt x="5415" y="3667"/>
                    <a:pt x="5183" y="3917"/>
                    <a:pt x="4898" y="3917"/>
                  </a:cubicBezTo>
                  <a:lnTo>
                    <a:pt x="3408" y="3917"/>
                  </a:lnTo>
                  <a:cubicBezTo>
                    <a:pt x="3140" y="3917"/>
                    <a:pt x="2926" y="3694"/>
                    <a:pt x="2926" y="3426"/>
                  </a:cubicBezTo>
                  <a:lnTo>
                    <a:pt x="2926" y="1954"/>
                  </a:lnTo>
                  <a:cubicBezTo>
                    <a:pt x="2926" y="1704"/>
                    <a:pt x="3105" y="1481"/>
                    <a:pt x="3355" y="1455"/>
                  </a:cubicBezTo>
                  <a:cubicBezTo>
                    <a:pt x="3371" y="1453"/>
                    <a:pt x="3387" y="1453"/>
                    <a:pt x="3402" y="1453"/>
                  </a:cubicBezTo>
                  <a:close/>
                  <a:moveTo>
                    <a:pt x="3426" y="1"/>
                  </a:moveTo>
                  <a:cubicBezTo>
                    <a:pt x="1553" y="1"/>
                    <a:pt x="0" y="1562"/>
                    <a:pt x="0" y="3435"/>
                  </a:cubicBezTo>
                  <a:cubicBezTo>
                    <a:pt x="0" y="5309"/>
                    <a:pt x="1553" y="6870"/>
                    <a:pt x="3426" y="6870"/>
                  </a:cubicBezTo>
                  <a:cubicBezTo>
                    <a:pt x="5299" y="6870"/>
                    <a:pt x="6861" y="5309"/>
                    <a:pt x="6861" y="3435"/>
                  </a:cubicBezTo>
                  <a:cubicBezTo>
                    <a:pt x="6861" y="1562"/>
                    <a:pt x="5299" y="1"/>
                    <a:pt x="3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1660286" y="3802136"/>
              <a:ext cx="118214" cy="116091"/>
            </a:xfrm>
            <a:custGeom>
              <a:avLst/>
              <a:gdLst/>
              <a:ahLst/>
              <a:cxnLst/>
              <a:rect l="l" t="t" r="r" b="b"/>
              <a:pathLst>
                <a:path w="3953" h="3882" extrusionOk="0">
                  <a:moveTo>
                    <a:pt x="1972" y="1"/>
                  </a:moveTo>
                  <a:cubicBezTo>
                    <a:pt x="901" y="1"/>
                    <a:pt x="0" y="866"/>
                    <a:pt x="0" y="1936"/>
                  </a:cubicBezTo>
                  <a:cubicBezTo>
                    <a:pt x="0" y="3007"/>
                    <a:pt x="901" y="3881"/>
                    <a:pt x="1972" y="3881"/>
                  </a:cubicBezTo>
                  <a:cubicBezTo>
                    <a:pt x="3042" y="3881"/>
                    <a:pt x="3952" y="3007"/>
                    <a:pt x="3952" y="1936"/>
                  </a:cubicBezTo>
                  <a:cubicBezTo>
                    <a:pt x="3952" y="866"/>
                    <a:pt x="3042" y="1"/>
                    <a:pt x="19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1851012" y="3860030"/>
              <a:ext cx="87024" cy="87263"/>
            </a:xfrm>
            <a:custGeom>
              <a:avLst/>
              <a:gdLst/>
              <a:ahLst/>
              <a:cxnLst/>
              <a:rect l="l" t="t" r="r" b="b"/>
              <a:pathLst>
                <a:path w="2910" h="2918" extrusionOk="0">
                  <a:moveTo>
                    <a:pt x="1455" y="0"/>
                  </a:moveTo>
                  <a:cubicBezTo>
                    <a:pt x="652" y="0"/>
                    <a:pt x="1" y="661"/>
                    <a:pt x="1" y="1463"/>
                  </a:cubicBezTo>
                  <a:cubicBezTo>
                    <a:pt x="1" y="2266"/>
                    <a:pt x="652" y="2918"/>
                    <a:pt x="1455" y="2918"/>
                  </a:cubicBezTo>
                  <a:cubicBezTo>
                    <a:pt x="2258" y="2918"/>
                    <a:pt x="2909" y="2266"/>
                    <a:pt x="2909" y="1463"/>
                  </a:cubicBezTo>
                  <a:cubicBezTo>
                    <a:pt x="2909" y="661"/>
                    <a:pt x="2258" y="0"/>
                    <a:pt x="1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1500480" y="3860030"/>
              <a:ext cx="87263" cy="87263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55" y="0"/>
                  </a:moveTo>
                  <a:cubicBezTo>
                    <a:pt x="652" y="0"/>
                    <a:pt x="1" y="661"/>
                    <a:pt x="1" y="1463"/>
                  </a:cubicBezTo>
                  <a:cubicBezTo>
                    <a:pt x="1" y="2266"/>
                    <a:pt x="652" y="2918"/>
                    <a:pt x="1455" y="2918"/>
                  </a:cubicBezTo>
                  <a:cubicBezTo>
                    <a:pt x="2258" y="2918"/>
                    <a:pt x="2918" y="2266"/>
                    <a:pt x="2918" y="1463"/>
                  </a:cubicBezTo>
                  <a:cubicBezTo>
                    <a:pt x="2918" y="661"/>
                    <a:pt x="2258" y="0"/>
                    <a:pt x="1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1833159" y="3961673"/>
              <a:ext cx="133406" cy="72310"/>
            </a:xfrm>
            <a:custGeom>
              <a:avLst/>
              <a:gdLst/>
              <a:ahLst/>
              <a:cxnLst/>
              <a:rect l="l" t="t" r="r" b="b"/>
              <a:pathLst>
                <a:path w="4461" h="2418" extrusionOk="0">
                  <a:moveTo>
                    <a:pt x="607" y="0"/>
                  </a:moveTo>
                  <a:cubicBezTo>
                    <a:pt x="375" y="179"/>
                    <a:pt x="161" y="375"/>
                    <a:pt x="0" y="625"/>
                  </a:cubicBezTo>
                  <a:cubicBezTo>
                    <a:pt x="63" y="892"/>
                    <a:pt x="89" y="1169"/>
                    <a:pt x="89" y="1454"/>
                  </a:cubicBezTo>
                  <a:lnTo>
                    <a:pt x="89" y="2418"/>
                  </a:lnTo>
                  <a:lnTo>
                    <a:pt x="4122" y="2418"/>
                  </a:lnTo>
                  <a:cubicBezTo>
                    <a:pt x="4309" y="2418"/>
                    <a:pt x="4461" y="2266"/>
                    <a:pt x="4461" y="2079"/>
                  </a:cubicBezTo>
                  <a:cubicBezTo>
                    <a:pt x="4461" y="1258"/>
                    <a:pt x="4077" y="482"/>
                    <a:pt x="3462" y="9"/>
                  </a:cubicBezTo>
                  <a:cubicBezTo>
                    <a:pt x="3060" y="304"/>
                    <a:pt x="2569" y="482"/>
                    <a:pt x="2034" y="482"/>
                  </a:cubicBezTo>
                  <a:cubicBezTo>
                    <a:pt x="1499" y="482"/>
                    <a:pt x="1008" y="304"/>
                    <a:pt x="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1630681" y="3932577"/>
              <a:ext cx="176350" cy="101408"/>
            </a:xfrm>
            <a:custGeom>
              <a:avLst/>
              <a:gdLst/>
              <a:ahLst/>
              <a:cxnLst/>
              <a:rect l="l" t="t" r="r" b="b"/>
              <a:pathLst>
                <a:path w="5897" h="3391" extrusionOk="0">
                  <a:moveTo>
                    <a:pt x="1320" y="1"/>
                  </a:moveTo>
                  <a:cubicBezTo>
                    <a:pt x="509" y="554"/>
                    <a:pt x="0" y="1517"/>
                    <a:pt x="0" y="2543"/>
                  </a:cubicBezTo>
                  <a:lnTo>
                    <a:pt x="0" y="2909"/>
                  </a:lnTo>
                  <a:cubicBezTo>
                    <a:pt x="0" y="3177"/>
                    <a:pt x="223" y="3391"/>
                    <a:pt x="491" y="3391"/>
                  </a:cubicBezTo>
                  <a:lnTo>
                    <a:pt x="5406" y="3391"/>
                  </a:lnTo>
                  <a:cubicBezTo>
                    <a:pt x="5674" y="3391"/>
                    <a:pt x="5897" y="3177"/>
                    <a:pt x="5897" y="2909"/>
                  </a:cubicBezTo>
                  <a:lnTo>
                    <a:pt x="5897" y="2427"/>
                  </a:lnTo>
                  <a:cubicBezTo>
                    <a:pt x="5897" y="2142"/>
                    <a:pt x="5852" y="1874"/>
                    <a:pt x="5790" y="1616"/>
                  </a:cubicBezTo>
                  <a:cubicBezTo>
                    <a:pt x="5585" y="947"/>
                    <a:pt x="5157" y="376"/>
                    <a:pt x="4577" y="1"/>
                  </a:cubicBezTo>
                  <a:cubicBezTo>
                    <a:pt x="4122" y="304"/>
                    <a:pt x="3542" y="483"/>
                    <a:pt x="2944" y="483"/>
                  </a:cubicBezTo>
                  <a:cubicBezTo>
                    <a:pt x="2355" y="483"/>
                    <a:pt x="1775" y="304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1470875" y="3961673"/>
              <a:ext cx="133675" cy="72310"/>
            </a:xfrm>
            <a:custGeom>
              <a:avLst/>
              <a:gdLst/>
              <a:ahLst/>
              <a:cxnLst/>
              <a:rect l="l" t="t" r="r" b="b"/>
              <a:pathLst>
                <a:path w="4470" h="2418" extrusionOk="0">
                  <a:moveTo>
                    <a:pt x="3863" y="0"/>
                  </a:moveTo>
                  <a:cubicBezTo>
                    <a:pt x="3462" y="295"/>
                    <a:pt x="2971" y="482"/>
                    <a:pt x="2436" y="482"/>
                  </a:cubicBezTo>
                  <a:cubicBezTo>
                    <a:pt x="1901" y="482"/>
                    <a:pt x="1410" y="304"/>
                    <a:pt x="1000" y="9"/>
                  </a:cubicBezTo>
                  <a:cubicBezTo>
                    <a:pt x="393" y="482"/>
                    <a:pt x="0" y="1258"/>
                    <a:pt x="0" y="2079"/>
                  </a:cubicBezTo>
                  <a:lnTo>
                    <a:pt x="0" y="2418"/>
                  </a:lnTo>
                  <a:lnTo>
                    <a:pt x="4372" y="2418"/>
                  </a:lnTo>
                  <a:lnTo>
                    <a:pt x="4372" y="1454"/>
                  </a:lnTo>
                  <a:cubicBezTo>
                    <a:pt x="4372" y="1169"/>
                    <a:pt x="4407" y="892"/>
                    <a:pt x="4470" y="625"/>
                  </a:cubicBezTo>
                  <a:cubicBezTo>
                    <a:pt x="4309" y="375"/>
                    <a:pt x="4095" y="179"/>
                    <a:pt x="3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50"/>
          <p:cNvGrpSpPr/>
          <p:nvPr/>
        </p:nvGrpSpPr>
        <p:grpSpPr>
          <a:xfrm>
            <a:off x="1039650" y="1443805"/>
            <a:ext cx="436581" cy="436554"/>
            <a:chOff x="2104985" y="4136939"/>
            <a:chExt cx="495721" cy="495690"/>
          </a:xfrm>
        </p:grpSpPr>
        <p:sp>
          <p:nvSpPr>
            <p:cNvPr id="779" name="Google Shape;779;p50"/>
            <p:cNvSpPr/>
            <p:nvPr/>
          </p:nvSpPr>
          <p:spPr>
            <a:xfrm>
              <a:off x="2267990" y="4517346"/>
              <a:ext cx="70187" cy="115284"/>
            </a:xfrm>
            <a:custGeom>
              <a:avLst/>
              <a:gdLst/>
              <a:ahLst/>
              <a:cxnLst/>
              <a:rect l="l" t="t" r="r" b="b"/>
              <a:pathLst>
                <a:path w="2347" h="3855" extrusionOk="0">
                  <a:moveTo>
                    <a:pt x="1" y="1"/>
                  </a:moveTo>
                  <a:cubicBezTo>
                    <a:pt x="536" y="1901"/>
                    <a:pt x="1401" y="3462"/>
                    <a:pt x="2347" y="3855"/>
                  </a:cubicBezTo>
                  <a:lnTo>
                    <a:pt x="23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2250646" y="4401319"/>
              <a:ext cx="87532" cy="86994"/>
            </a:xfrm>
            <a:custGeom>
              <a:avLst/>
              <a:gdLst/>
              <a:ahLst/>
              <a:cxnLst/>
              <a:rect l="l" t="t" r="r" b="b"/>
              <a:pathLst>
                <a:path w="2927" h="2909" extrusionOk="0">
                  <a:moveTo>
                    <a:pt x="1" y="0"/>
                  </a:moveTo>
                  <a:cubicBezTo>
                    <a:pt x="27" y="981"/>
                    <a:pt x="152" y="1972"/>
                    <a:pt x="349" y="2908"/>
                  </a:cubicBezTo>
                  <a:lnTo>
                    <a:pt x="2927" y="2908"/>
                  </a:lnTo>
                  <a:lnTo>
                    <a:pt x="29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2367241" y="4517346"/>
              <a:ext cx="70187" cy="115284"/>
            </a:xfrm>
            <a:custGeom>
              <a:avLst/>
              <a:gdLst/>
              <a:ahLst/>
              <a:cxnLst/>
              <a:rect l="l" t="t" r="r" b="b"/>
              <a:pathLst>
                <a:path w="2347" h="3855" extrusionOk="0">
                  <a:moveTo>
                    <a:pt x="0" y="1"/>
                  </a:moveTo>
                  <a:lnTo>
                    <a:pt x="0" y="3855"/>
                  </a:lnTo>
                  <a:cubicBezTo>
                    <a:pt x="946" y="3462"/>
                    <a:pt x="1820" y="1901"/>
                    <a:pt x="2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2105523" y="4401319"/>
              <a:ext cx="125691" cy="86994"/>
            </a:xfrm>
            <a:custGeom>
              <a:avLst/>
              <a:gdLst/>
              <a:ahLst/>
              <a:cxnLst/>
              <a:rect l="l" t="t" r="r" b="b"/>
              <a:pathLst>
                <a:path w="4203" h="2909" extrusionOk="0">
                  <a:moveTo>
                    <a:pt x="1" y="0"/>
                  </a:moveTo>
                  <a:cubicBezTo>
                    <a:pt x="63" y="1035"/>
                    <a:pt x="313" y="2016"/>
                    <a:pt x="723" y="2908"/>
                  </a:cubicBezTo>
                  <a:lnTo>
                    <a:pt x="4202" y="2908"/>
                  </a:lnTo>
                  <a:cubicBezTo>
                    <a:pt x="4015" y="1981"/>
                    <a:pt x="3908" y="990"/>
                    <a:pt x="3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2142604" y="4517346"/>
              <a:ext cx="145159" cy="109961"/>
            </a:xfrm>
            <a:custGeom>
              <a:avLst/>
              <a:gdLst/>
              <a:ahLst/>
              <a:cxnLst/>
              <a:rect l="l" t="t" r="r" b="b"/>
              <a:pathLst>
                <a:path w="4854" h="3677" extrusionOk="0">
                  <a:moveTo>
                    <a:pt x="1" y="1"/>
                  </a:moveTo>
                  <a:cubicBezTo>
                    <a:pt x="1098" y="1749"/>
                    <a:pt x="2820" y="3123"/>
                    <a:pt x="4854" y="3676"/>
                  </a:cubicBezTo>
                  <a:cubicBezTo>
                    <a:pt x="4158" y="2802"/>
                    <a:pt x="3587" y="1455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0"/>
            <p:cNvSpPr/>
            <p:nvPr/>
          </p:nvSpPr>
          <p:spPr>
            <a:xfrm>
              <a:off x="2417659" y="4517346"/>
              <a:ext cx="145159" cy="109961"/>
            </a:xfrm>
            <a:custGeom>
              <a:avLst/>
              <a:gdLst/>
              <a:ahLst/>
              <a:cxnLst/>
              <a:rect l="l" t="t" r="r" b="b"/>
              <a:pathLst>
                <a:path w="4854" h="3677" extrusionOk="0">
                  <a:moveTo>
                    <a:pt x="1660" y="1"/>
                  </a:moveTo>
                  <a:cubicBezTo>
                    <a:pt x="1267" y="1455"/>
                    <a:pt x="696" y="2802"/>
                    <a:pt x="0" y="3676"/>
                  </a:cubicBezTo>
                  <a:cubicBezTo>
                    <a:pt x="2034" y="3123"/>
                    <a:pt x="3756" y="1749"/>
                    <a:pt x="4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2474207" y="4401319"/>
              <a:ext cx="125691" cy="86994"/>
            </a:xfrm>
            <a:custGeom>
              <a:avLst/>
              <a:gdLst/>
              <a:ahLst/>
              <a:cxnLst/>
              <a:rect l="l" t="t" r="r" b="b"/>
              <a:pathLst>
                <a:path w="4203" h="2909" extrusionOk="0">
                  <a:moveTo>
                    <a:pt x="331" y="0"/>
                  </a:moveTo>
                  <a:cubicBezTo>
                    <a:pt x="295" y="990"/>
                    <a:pt x="188" y="1981"/>
                    <a:pt x="1" y="2908"/>
                  </a:cubicBezTo>
                  <a:lnTo>
                    <a:pt x="3489" y="2908"/>
                  </a:lnTo>
                  <a:cubicBezTo>
                    <a:pt x="3890" y="2016"/>
                    <a:pt x="4140" y="1035"/>
                    <a:pt x="4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2367241" y="4401319"/>
              <a:ext cx="87801" cy="86994"/>
            </a:xfrm>
            <a:custGeom>
              <a:avLst/>
              <a:gdLst/>
              <a:ahLst/>
              <a:cxnLst/>
              <a:rect l="l" t="t" r="r" b="b"/>
              <a:pathLst>
                <a:path w="2936" h="2909" extrusionOk="0">
                  <a:moveTo>
                    <a:pt x="0" y="0"/>
                  </a:moveTo>
                  <a:lnTo>
                    <a:pt x="0" y="2908"/>
                  </a:lnTo>
                  <a:lnTo>
                    <a:pt x="2587" y="2908"/>
                  </a:lnTo>
                  <a:cubicBezTo>
                    <a:pt x="2784" y="1972"/>
                    <a:pt x="2900" y="981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0"/>
            <p:cNvSpPr/>
            <p:nvPr/>
          </p:nvSpPr>
          <p:spPr>
            <a:xfrm>
              <a:off x="2293588" y="4136939"/>
              <a:ext cx="118214" cy="119022"/>
            </a:xfrm>
            <a:custGeom>
              <a:avLst/>
              <a:gdLst/>
              <a:ahLst/>
              <a:cxnLst/>
              <a:rect l="l" t="t" r="r" b="b"/>
              <a:pathLst>
                <a:path w="3953" h="3980" extrusionOk="0">
                  <a:moveTo>
                    <a:pt x="1981" y="0"/>
                  </a:moveTo>
                  <a:cubicBezTo>
                    <a:pt x="902" y="0"/>
                    <a:pt x="1" y="973"/>
                    <a:pt x="1" y="2043"/>
                  </a:cubicBezTo>
                  <a:cubicBezTo>
                    <a:pt x="1" y="3114"/>
                    <a:pt x="902" y="3979"/>
                    <a:pt x="1981" y="3979"/>
                  </a:cubicBezTo>
                  <a:cubicBezTo>
                    <a:pt x="3052" y="3979"/>
                    <a:pt x="3953" y="3114"/>
                    <a:pt x="3953" y="2043"/>
                  </a:cubicBezTo>
                  <a:cubicBezTo>
                    <a:pt x="3953" y="973"/>
                    <a:pt x="3052" y="0"/>
                    <a:pt x="1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2484344" y="4198033"/>
              <a:ext cx="87263" cy="86994"/>
            </a:xfrm>
            <a:custGeom>
              <a:avLst/>
              <a:gdLst/>
              <a:ahLst/>
              <a:cxnLst/>
              <a:rect l="l" t="t" r="r" b="b"/>
              <a:pathLst>
                <a:path w="2918" h="2909" extrusionOk="0">
                  <a:moveTo>
                    <a:pt x="1455" y="0"/>
                  </a:moveTo>
                  <a:cubicBezTo>
                    <a:pt x="652" y="0"/>
                    <a:pt x="1" y="652"/>
                    <a:pt x="1" y="1454"/>
                  </a:cubicBezTo>
                  <a:cubicBezTo>
                    <a:pt x="1" y="2257"/>
                    <a:pt x="652" y="2909"/>
                    <a:pt x="1455" y="2909"/>
                  </a:cubicBezTo>
                  <a:cubicBezTo>
                    <a:pt x="2258" y="2909"/>
                    <a:pt x="2918" y="2257"/>
                    <a:pt x="2918" y="1454"/>
                  </a:cubicBezTo>
                  <a:cubicBezTo>
                    <a:pt x="2918" y="652"/>
                    <a:pt x="2258" y="0"/>
                    <a:pt x="1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2133812" y="4198033"/>
              <a:ext cx="87263" cy="86994"/>
            </a:xfrm>
            <a:custGeom>
              <a:avLst/>
              <a:gdLst/>
              <a:ahLst/>
              <a:cxnLst/>
              <a:rect l="l" t="t" r="r" b="b"/>
              <a:pathLst>
                <a:path w="2918" h="2909" extrusionOk="0">
                  <a:moveTo>
                    <a:pt x="1463" y="0"/>
                  </a:moveTo>
                  <a:cubicBezTo>
                    <a:pt x="660" y="0"/>
                    <a:pt x="0" y="652"/>
                    <a:pt x="0" y="1454"/>
                  </a:cubicBezTo>
                  <a:cubicBezTo>
                    <a:pt x="0" y="2257"/>
                    <a:pt x="660" y="2909"/>
                    <a:pt x="1463" y="2909"/>
                  </a:cubicBezTo>
                  <a:cubicBezTo>
                    <a:pt x="2266" y="2909"/>
                    <a:pt x="2917" y="2257"/>
                    <a:pt x="2917" y="1454"/>
                  </a:cubicBezTo>
                  <a:cubicBezTo>
                    <a:pt x="2917" y="652"/>
                    <a:pt x="2266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2467000" y="4299945"/>
              <a:ext cx="133705" cy="72310"/>
            </a:xfrm>
            <a:custGeom>
              <a:avLst/>
              <a:gdLst/>
              <a:ahLst/>
              <a:cxnLst/>
              <a:rect l="l" t="t" r="r" b="b"/>
              <a:pathLst>
                <a:path w="4471" h="2418" extrusionOk="0">
                  <a:moveTo>
                    <a:pt x="607" y="0"/>
                  </a:moveTo>
                  <a:cubicBezTo>
                    <a:pt x="375" y="170"/>
                    <a:pt x="161" y="375"/>
                    <a:pt x="1" y="616"/>
                  </a:cubicBezTo>
                  <a:cubicBezTo>
                    <a:pt x="63" y="883"/>
                    <a:pt x="99" y="1160"/>
                    <a:pt x="99" y="1445"/>
                  </a:cubicBezTo>
                  <a:lnTo>
                    <a:pt x="99" y="2418"/>
                  </a:lnTo>
                  <a:lnTo>
                    <a:pt x="4122" y="2418"/>
                  </a:lnTo>
                  <a:cubicBezTo>
                    <a:pt x="4309" y="2418"/>
                    <a:pt x="4470" y="2266"/>
                    <a:pt x="4470" y="2070"/>
                  </a:cubicBezTo>
                  <a:cubicBezTo>
                    <a:pt x="4470" y="1249"/>
                    <a:pt x="4078" y="482"/>
                    <a:pt x="3462" y="0"/>
                  </a:cubicBezTo>
                  <a:cubicBezTo>
                    <a:pt x="3061" y="295"/>
                    <a:pt x="2570" y="473"/>
                    <a:pt x="2035" y="473"/>
                  </a:cubicBezTo>
                  <a:cubicBezTo>
                    <a:pt x="1499" y="473"/>
                    <a:pt x="1009" y="295"/>
                    <a:pt x="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2264522" y="4270579"/>
              <a:ext cx="176380" cy="101677"/>
            </a:xfrm>
            <a:custGeom>
              <a:avLst/>
              <a:gdLst/>
              <a:ahLst/>
              <a:cxnLst/>
              <a:rect l="l" t="t" r="r" b="b"/>
              <a:pathLst>
                <a:path w="5898" h="3400" extrusionOk="0">
                  <a:moveTo>
                    <a:pt x="1321" y="1"/>
                  </a:moveTo>
                  <a:cubicBezTo>
                    <a:pt x="509" y="554"/>
                    <a:pt x="1" y="1517"/>
                    <a:pt x="1" y="2543"/>
                  </a:cubicBezTo>
                  <a:lnTo>
                    <a:pt x="1" y="2909"/>
                  </a:lnTo>
                  <a:cubicBezTo>
                    <a:pt x="1" y="3186"/>
                    <a:pt x="215" y="3400"/>
                    <a:pt x="491" y="3400"/>
                  </a:cubicBezTo>
                  <a:lnTo>
                    <a:pt x="5407" y="3400"/>
                  </a:lnTo>
                  <a:cubicBezTo>
                    <a:pt x="5683" y="3400"/>
                    <a:pt x="5897" y="3186"/>
                    <a:pt x="5897" y="2909"/>
                  </a:cubicBezTo>
                  <a:lnTo>
                    <a:pt x="5897" y="2427"/>
                  </a:lnTo>
                  <a:cubicBezTo>
                    <a:pt x="5897" y="1384"/>
                    <a:pt x="5371" y="518"/>
                    <a:pt x="4586" y="1"/>
                  </a:cubicBezTo>
                  <a:cubicBezTo>
                    <a:pt x="4122" y="304"/>
                    <a:pt x="3542" y="483"/>
                    <a:pt x="2953" y="483"/>
                  </a:cubicBezTo>
                  <a:cubicBezTo>
                    <a:pt x="2356" y="483"/>
                    <a:pt x="1776" y="304"/>
                    <a:pt x="1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2104985" y="4299945"/>
              <a:ext cx="133436" cy="72310"/>
            </a:xfrm>
            <a:custGeom>
              <a:avLst/>
              <a:gdLst/>
              <a:ahLst/>
              <a:cxnLst/>
              <a:rect l="l" t="t" r="r" b="b"/>
              <a:pathLst>
                <a:path w="4462" h="2418" extrusionOk="0">
                  <a:moveTo>
                    <a:pt x="1000" y="0"/>
                  </a:moveTo>
                  <a:cubicBezTo>
                    <a:pt x="384" y="482"/>
                    <a:pt x="1" y="1249"/>
                    <a:pt x="1" y="2070"/>
                  </a:cubicBezTo>
                  <a:lnTo>
                    <a:pt x="1" y="2418"/>
                  </a:lnTo>
                  <a:lnTo>
                    <a:pt x="4363" y="2418"/>
                  </a:lnTo>
                  <a:lnTo>
                    <a:pt x="4363" y="1445"/>
                  </a:lnTo>
                  <a:cubicBezTo>
                    <a:pt x="4363" y="1160"/>
                    <a:pt x="4399" y="883"/>
                    <a:pt x="4461" y="616"/>
                  </a:cubicBezTo>
                  <a:cubicBezTo>
                    <a:pt x="4301" y="375"/>
                    <a:pt x="4087" y="170"/>
                    <a:pt x="3855" y="0"/>
                  </a:cubicBezTo>
                  <a:cubicBezTo>
                    <a:pt x="3453" y="295"/>
                    <a:pt x="2963" y="473"/>
                    <a:pt x="2427" y="473"/>
                  </a:cubicBezTo>
                  <a:cubicBezTo>
                    <a:pt x="1892" y="473"/>
                    <a:pt x="1401" y="295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50"/>
          <p:cNvGrpSpPr/>
          <p:nvPr/>
        </p:nvGrpSpPr>
        <p:grpSpPr>
          <a:xfrm>
            <a:off x="1065038" y="2258903"/>
            <a:ext cx="430584" cy="436442"/>
            <a:chOff x="4640407" y="4136939"/>
            <a:chExt cx="495690" cy="495696"/>
          </a:xfrm>
        </p:grpSpPr>
        <p:sp>
          <p:nvSpPr>
            <p:cNvPr id="794" name="Google Shape;794;p50"/>
            <p:cNvSpPr/>
            <p:nvPr/>
          </p:nvSpPr>
          <p:spPr>
            <a:xfrm>
              <a:off x="4930923" y="4136939"/>
              <a:ext cx="147013" cy="146235"/>
            </a:xfrm>
            <a:custGeom>
              <a:avLst/>
              <a:gdLst/>
              <a:ahLst/>
              <a:cxnLst/>
              <a:rect l="l" t="t" r="r" b="b"/>
              <a:pathLst>
                <a:path w="4916" h="4890" extrusionOk="0">
                  <a:moveTo>
                    <a:pt x="2463" y="0"/>
                  </a:moveTo>
                  <a:cubicBezTo>
                    <a:pt x="1124" y="0"/>
                    <a:pt x="0" y="1124"/>
                    <a:pt x="0" y="2463"/>
                  </a:cubicBezTo>
                  <a:cubicBezTo>
                    <a:pt x="0" y="3801"/>
                    <a:pt x="1124" y="4889"/>
                    <a:pt x="2463" y="4889"/>
                  </a:cubicBezTo>
                  <a:cubicBezTo>
                    <a:pt x="3801" y="4889"/>
                    <a:pt x="4916" y="3801"/>
                    <a:pt x="4916" y="2463"/>
                  </a:cubicBezTo>
                  <a:cubicBezTo>
                    <a:pt x="4916" y="1124"/>
                    <a:pt x="3801" y="0"/>
                    <a:pt x="2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0"/>
            <p:cNvSpPr/>
            <p:nvPr/>
          </p:nvSpPr>
          <p:spPr>
            <a:xfrm>
              <a:off x="4771117" y="4195880"/>
              <a:ext cx="116360" cy="116360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5" y="1"/>
                  </a:moveTo>
                  <a:cubicBezTo>
                    <a:pt x="875" y="1"/>
                    <a:pt x="1" y="875"/>
                    <a:pt x="1" y="1946"/>
                  </a:cubicBezTo>
                  <a:cubicBezTo>
                    <a:pt x="1" y="3016"/>
                    <a:pt x="875" y="3890"/>
                    <a:pt x="1945" y="3890"/>
                  </a:cubicBezTo>
                  <a:cubicBezTo>
                    <a:pt x="3016" y="3890"/>
                    <a:pt x="3890" y="3016"/>
                    <a:pt x="3890" y="1946"/>
                  </a:cubicBezTo>
                  <a:cubicBezTo>
                    <a:pt x="3890" y="875"/>
                    <a:pt x="3016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0"/>
            <p:cNvSpPr/>
            <p:nvPr/>
          </p:nvSpPr>
          <p:spPr>
            <a:xfrm>
              <a:off x="4756703" y="4432778"/>
              <a:ext cx="116091" cy="199855"/>
            </a:xfrm>
            <a:custGeom>
              <a:avLst/>
              <a:gdLst/>
              <a:ahLst/>
              <a:cxnLst/>
              <a:rect l="l" t="t" r="r" b="b"/>
              <a:pathLst>
                <a:path w="3882" h="6683" extrusionOk="0">
                  <a:moveTo>
                    <a:pt x="1874" y="1"/>
                  </a:moveTo>
                  <a:lnTo>
                    <a:pt x="1" y="937"/>
                  </a:lnTo>
                  <a:lnTo>
                    <a:pt x="1" y="6683"/>
                  </a:lnTo>
                  <a:lnTo>
                    <a:pt x="3882" y="6683"/>
                  </a:lnTo>
                  <a:lnTo>
                    <a:pt x="3882" y="1633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0"/>
            <p:cNvSpPr/>
            <p:nvPr/>
          </p:nvSpPr>
          <p:spPr>
            <a:xfrm>
              <a:off x="4901856" y="4450929"/>
              <a:ext cx="88040" cy="181703"/>
            </a:xfrm>
            <a:custGeom>
              <a:avLst/>
              <a:gdLst/>
              <a:ahLst/>
              <a:cxnLst/>
              <a:rect l="l" t="t" r="r" b="b"/>
              <a:pathLst>
                <a:path w="2944" h="6076" extrusionOk="0">
                  <a:moveTo>
                    <a:pt x="2944" y="0"/>
                  </a:moveTo>
                  <a:lnTo>
                    <a:pt x="0" y="1089"/>
                  </a:lnTo>
                  <a:lnTo>
                    <a:pt x="0" y="6076"/>
                  </a:lnTo>
                  <a:lnTo>
                    <a:pt x="2944" y="6076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0"/>
            <p:cNvSpPr/>
            <p:nvPr/>
          </p:nvSpPr>
          <p:spPr>
            <a:xfrm>
              <a:off x="5018959" y="4366361"/>
              <a:ext cx="117138" cy="266274"/>
            </a:xfrm>
            <a:custGeom>
              <a:avLst/>
              <a:gdLst/>
              <a:ahLst/>
              <a:cxnLst/>
              <a:rect l="l" t="t" r="r" b="b"/>
              <a:pathLst>
                <a:path w="3917" h="8904" extrusionOk="0">
                  <a:moveTo>
                    <a:pt x="3908" y="0"/>
                  </a:moveTo>
                  <a:cubicBezTo>
                    <a:pt x="3917" y="99"/>
                    <a:pt x="3899" y="197"/>
                    <a:pt x="3854" y="277"/>
                  </a:cubicBezTo>
                  <a:lnTo>
                    <a:pt x="2721" y="2257"/>
                  </a:lnTo>
                  <a:cubicBezTo>
                    <a:pt x="2632" y="2409"/>
                    <a:pt x="2489" y="2489"/>
                    <a:pt x="2284" y="2498"/>
                  </a:cubicBezTo>
                  <a:cubicBezTo>
                    <a:pt x="2106" y="2498"/>
                    <a:pt x="1945" y="2391"/>
                    <a:pt x="1865" y="2231"/>
                  </a:cubicBezTo>
                  <a:lnTo>
                    <a:pt x="1678" y="1856"/>
                  </a:lnTo>
                  <a:lnTo>
                    <a:pt x="0" y="2472"/>
                  </a:lnTo>
                  <a:lnTo>
                    <a:pt x="0" y="8904"/>
                  </a:lnTo>
                  <a:lnTo>
                    <a:pt x="3435" y="8904"/>
                  </a:lnTo>
                  <a:cubicBezTo>
                    <a:pt x="3703" y="8904"/>
                    <a:pt x="3917" y="8689"/>
                    <a:pt x="3917" y="8422"/>
                  </a:cubicBezTo>
                  <a:lnTo>
                    <a:pt x="3917" y="36"/>
                  </a:lnTo>
                  <a:lnTo>
                    <a:pt x="3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0"/>
            <p:cNvSpPr/>
            <p:nvPr/>
          </p:nvSpPr>
          <p:spPr>
            <a:xfrm>
              <a:off x="4640407" y="4475211"/>
              <a:ext cx="87263" cy="157420"/>
            </a:xfrm>
            <a:custGeom>
              <a:avLst/>
              <a:gdLst/>
              <a:ahLst/>
              <a:cxnLst/>
              <a:rect l="l" t="t" r="r" b="b"/>
              <a:pathLst>
                <a:path w="2918" h="5264" extrusionOk="0">
                  <a:moveTo>
                    <a:pt x="2918" y="0"/>
                  </a:moveTo>
                  <a:lnTo>
                    <a:pt x="0" y="1463"/>
                  </a:lnTo>
                  <a:lnTo>
                    <a:pt x="0" y="4782"/>
                  </a:lnTo>
                  <a:cubicBezTo>
                    <a:pt x="0" y="5049"/>
                    <a:pt x="214" y="5264"/>
                    <a:pt x="491" y="5264"/>
                  </a:cubicBezTo>
                  <a:lnTo>
                    <a:pt x="2918" y="5264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0"/>
            <p:cNvSpPr/>
            <p:nvPr/>
          </p:nvSpPr>
          <p:spPr>
            <a:xfrm>
              <a:off x="4655090" y="4283139"/>
              <a:ext cx="76856" cy="87263"/>
            </a:xfrm>
            <a:custGeom>
              <a:avLst/>
              <a:gdLst/>
              <a:ahLst/>
              <a:cxnLst/>
              <a:rect l="l" t="t" r="r" b="b"/>
              <a:pathLst>
                <a:path w="2570" h="2918" extrusionOk="0">
                  <a:moveTo>
                    <a:pt x="1454" y="0"/>
                  </a:moveTo>
                  <a:cubicBezTo>
                    <a:pt x="651" y="0"/>
                    <a:pt x="0" y="651"/>
                    <a:pt x="0" y="1454"/>
                  </a:cubicBezTo>
                  <a:cubicBezTo>
                    <a:pt x="0" y="2257"/>
                    <a:pt x="651" y="2917"/>
                    <a:pt x="1454" y="2917"/>
                  </a:cubicBezTo>
                  <a:cubicBezTo>
                    <a:pt x="1472" y="2917"/>
                    <a:pt x="1490" y="2908"/>
                    <a:pt x="1508" y="2908"/>
                  </a:cubicBezTo>
                  <a:cubicBezTo>
                    <a:pt x="1606" y="2025"/>
                    <a:pt x="1981" y="1204"/>
                    <a:pt x="2569" y="535"/>
                  </a:cubicBezTo>
                  <a:cubicBezTo>
                    <a:pt x="2302" y="214"/>
                    <a:pt x="1909" y="0"/>
                    <a:pt x="1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0"/>
            <p:cNvSpPr/>
            <p:nvPr/>
          </p:nvSpPr>
          <p:spPr>
            <a:xfrm>
              <a:off x="4872760" y="4278324"/>
              <a:ext cx="260682" cy="146235"/>
            </a:xfrm>
            <a:custGeom>
              <a:avLst/>
              <a:gdLst/>
              <a:ahLst/>
              <a:cxnLst/>
              <a:rect l="l" t="t" r="r" b="b"/>
              <a:pathLst>
                <a:path w="8717" h="4890" extrusionOk="0">
                  <a:moveTo>
                    <a:pt x="1856" y="1"/>
                  </a:moveTo>
                  <a:cubicBezTo>
                    <a:pt x="741" y="794"/>
                    <a:pt x="1" y="2088"/>
                    <a:pt x="1" y="3560"/>
                  </a:cubicBezTo>
                  <a:lnTo>
                    <a:pt x="1" y="4372"/>
                  </a:lnTo>
                  <a:lnTo>
                    <a:pt x="643" y="4889"/>
                  </a:lnTo>
                  <a:lnTo>
                    <a:pt x="5665" y="3060"/>
                  </a:lnTo>
                  <a:lnTo>
                    <a:pt x="5594" y="2918"/>
                  </a:lnTo>
                  <a:cubicBezTo>
                    <a:pt x="5514" y="2757"/>
                    <a:pt x="5532" y="2561"/>
                    <a:pt x="5630" y="2418"/>
                  </a:cubicBezTo>
                  <a:cubicBezTo>
                    <a:pt x="5727" y="2289"/>
                    <a:pt x="5905" y="2210"/>
                    <a:pt x="6070" y="2210"/>
                  </a:cubicBezTo>
                  <a:cubicBezTo>
                    <a:pt x="6087" y="2210"/>
                    <a:pt x="6104" y="2211"/>
                    <a:pt x="6120" y="2213"/>
                  </a:cubicBezTo>
                  <a:lnTo>
                    <a:pt x="8377" y="2498"/>
                  </a:lnTo>
                  <a:cubicBezTo>
                    <a:pt x="8520" y="2516"/>
                    <a:pt x="8636" y="2605"/>
                    <a:pt x="8716" y="2721"/>
                  </a:cubicBezTo>
                  <a:cubicBezTo>
                    <a:pt x="8493" y="1597"/>
                    <a:pt x="7851" y="634"/>
                    <a:pt x="6950" y="1"/>
                  </a:cubicBezTo>
                  <a:cubicBezTo>
                    <a:pt x="6326" y="687"/>
                    <a:pt x="5407" y="1133"/>
                    <a:pt x="4408" y="1133"/>
                  </a:cubicBezTo>
                  <a:cubicBezTo>
                    <a:pt x="3400" y="1133"/>
                    <a:pt x="2481" y="687"/>
                    <a:pt x="1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50"/>
            <p:cNvSpPr/>
            <p:nvPr/>
          </p:nvSpPr>
          <p:spPr>
            <a:xfrm>
              <a:off x="4727637" y="4309006"/>
              <a:ext cx="123298" cy="101408"/>
            </a:xfrm>
            <a:custGeom>
              <a:avLst/>
              <a:gdLst/>
              <a:ahLst/>
              <a:cxnLst/>
              <a:rect l="l" t="t" r="r" b="b"/>
              <a:pathLst>
                <a:path w="4123" h="3391" extrusionOk="0">
                  <a:moveTo>
                    <a:pt x="1151" y="0"/>
                  </a:moveTo>
                  <a:cubicBezTo>
                    <a:pt x="456" y="625"/>
                    <a:pt x="1" y="1526"/>
                    <a:pt x="1" y="2534"/>
                  </a:cubicBezTo>
                  <a:lnTo>
                    <a:pt x="1" y="3390"/>
                  </a:lnTo>
                  <a:lnTo>
                    <a:pt x="2481" y="2150"/>
                  </a:lnTo>
                  <a:cubicBezTo>
                    <a:pt x="2612" y="2084"/>
                    <a:pt x="2759" y="2052"/>
                    <a:pt x="2907" y="2052"/>
                  </a:cubicBezTo>
                  <a:cubicBezTo>
                    <a:pt x="3099" y="2052"/>
                    <a:pt x="3292" y="2107"/>
                    <a:pt x="3453" y="2213"/>
                  </a:cubicBezTo>
                  <a:lnTo>
                    <a:pt x="3881" y="2561"/>
                  </a:lnTo>
                  <a:lnTo>
                    <a:pt x="3881" y="2534"/>
                  </a:lnTo>
                  <a:cubicBezTo>
                    <a:pt x="3881" y="1990"/>
                    <a:pt x="3970" y="1472"/>
                    <a:pt x="4122" y="973"/>
                  </a:cubicBezTo>
                  <a:lnTo>
                    <a:pt x="4122" y="973"/>
                  </a:lnTo>
                  <a:cubicBezTo>
                    <a:pt x="3890" y="1035"/>
                    <a:pt x="3649" y="1080"/>
                    <a:pt x="3399" y="1080"/>
                  </a:cubicBezTo>
                  <a:cubicBezTo>
                    <a:pt x="2490" y="1080"/>
                    <a:pt x="1687" y="652"/>
                    <a:pt x="1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0"/>
            <p:cNvSpPr/>
            <p:nvPr/>
          </p:nvSpPr>
          <p:spPr>
            <a:xfrm>
              <a:off x="4640407" y="4379698"/>
              <a:ext cx="60588" cy="74194"/>
            </a:xfrm>
            <a:custGeom>
              <a:avLst/>
              <a:gdLst/>
              <a:ahLst/>
              <a:cxnLst/>
              <a:rect l="l" t="t" r="r" b="b"/>
              <a:pathLst>
                <a:path w="2026" h="2481" extrusionOk="0">
                  <a:moveTo>
                    <a:pt x="295" y="0"/>
                  </a:moveTo>
                  <a:cubicBezTo>
                    <a:pt x="116" y="339"/>
                    <a:pt x="0" y="723"/>
                    <a:pt x="0" y="1142"/>
                  </a:cubicBezTo>
                  <a:lnTo>
                    <a:pt x="0" y="2481"/>
                  </a:lnTo>
                  <a:lnTo>
                    <a:pt x="2025" y="1472"/>
                  </a:lnTo>
                  <a:cubicBezTo>
                    <a:pt x="1972" y="1330"/>
                    <a:pt x="1945" y="1187"/>
                    <a:pt x="1945" y="1026"/>
                  </a:cubicBezTo>
                  <a:lnTo>
                    <a:pt x="1945" y="652"/>
                  </a:lnTo>
                  <a:cubicBezTo>
                    <a:pt x="1312" y="652"/>
                    <a:pt x="732" y="402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50"/>
          <p:cNvGrpSpPr/>
          <p:nvPr/>
        </p:nvGrpSpPr>
        <p:grpSpPr>
          <a:xfrm>
            <a:off x="1045598" y="4232320"/>
            <a:ext cx="467741" cy="465540"/>
            <a:chOff x="1470875" y="4136939"/>
            <a:chExt cx="495701" cy="495701"/>
          </a:xfrm>
        </p:grpSpPr>
        <p:sp>
          <p:nvSpPr>
            <p:cNvPr id="774" name="Google Shape;774;p50"/>
            <p:cNvSpPr/>
            <p:nvPr/>
          </p:nvSpPr>
          <p:spPr>
            <a:xfrm>
              <a:off x="1734716" y="4370099"/>
              <a:ext cx="58195" cy="57926"/>
            </a:xfrm>
            <a:custGeom>
              <a:avLst/>
              <a:gdLst/>
              <a:ahLst/>
              <a:cxnLst/>
              <a:rect l="l" t="t" r="r" b="b"/>
              <a:pathLst>
                <a:path w="1946" h="1937" extrusionOk="0">
                  <a:moveTo>
                    <a:pt x="973" y="0"/>
                  </a:moveTo>
                  <a:cubicBezTo>
                    <a:pt x="437" y="0"/>
                    <a:pt x="0" y="429"/>
                    <a:pt x="0" y="964"/>
                  </a:cubicBezTo>
                  <a:cubicBezTo>
                    <a:pt x="0" y="1499"/>
                    <a:pt x="437" y="1936"/>
                    <a:pt x="973" y="1936"/>
                  </a:cubicBezTo>
                  <a:cubicBezTo>
                    <a:pt x="1508" y="1936"/>
                    <a:pt x="1945" y="1499"/>
                    <a:pt x="1945" y="964"/>
                  </a:cubicBezTo>
                  <a:cubicBezTo>
                    <a:pt x="1945" y="429"/>
                    <a:pt x="1508" y="0"/>
                    <a:pt x="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1558643" y="4370099"/>
              <a:ext cx="58195" cy="57926"/>
            </a:xfrm>
            <a:custGeom>
              <a:avLst/>
              <a:gdLst/>
              <a:ahLst/>
              <a:cxnLst/>
              <a:rect l="l" t="t" r="r" b="b"/>
              <a:pathLst>
                <a:path w="1946" h="1937" extrusionOk="0">
                  <a:moveTo>
                    <a:pt x="973" y="0"/>
                  </a:moveTo>
                  <a:cubicBezTo>
                    <a:pt x="438" y="0"/>
                    <a:pt x="0" y="429"/>
                    <a:pt x="0" y="964"/>
                  </a:cubicBezTo>
                  <a:cubicBezTo>
                    <a:pt x="0" y="1499"/>
                    <a:pt x="438" y="1936"/>
                    <a:pt x="973" y="1936"/>
                  </a:cubicBezTo>
                  <a:cubicBezTo>
                    <a:pt x="1508" y="1936"/>
                    <a:pt x="1945" y="1499"/>
                    <a:pt x="1945" y="964"/>
                  </a:cubicBezTo>
                  <a:cubicBezTo>
                    <a:pt x="1945" y="429"/>
                    <a:pt x="1508" y="0"/>
                    <a:pt x="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1470875" y="4254043"/>
              <a:ext cx="408742" cy="378597"/>
            </a:xfrm>
            <a:custGeom>
              <a:avLst/>
              <a:gdLst/>
              <a:ahLst/>
              <a:cxnLst/>
              <a:rect l="l" t="t" r="r" b="b"/>
              <a:pathLst>
                <a:path w="13668" h="12660" extrusionOk="0">
                  <a:moveTo>
                    <a:pt x="9790" y="2916"/>
                  </a:moveTo>
                  <a:cubicBezTo>
                    <a:pt x="9822" y="2916"/>
                    <a:pt x="9853" y="2916"/>
                    <a:pt x="9885" y="2918"/>
                  </a:cubicBezTo>
                  <a:cubicBezTo>
                    <a:pt x="10884" y="2962"/>
                    <a:pt x="11687" y="3774"/>
                    <a:pt x="11741" y="4765"/>
                  </a:cubicBezTo>
                  <a:cubicBezTo>
                    <a:pt x="11785" y="5880"/>
                    <a:pt x="10902" y="6798"/>
                    <a:pt x="9796" y="6798"/>
                  </a:cubicBezTo>
                  <a:lnTo>
                    <a:pt x="3935" y="6798"/>
                  </a:lnTo>
                  <a:cubicBezTo>
                    <a:pt x="2891" y="6798"/>
                    <a:pt x="2017" y="5987"/>
                    <a:pt x="1963" y="4952"/>
                  </a:cubicBezTo>
                  <a:cubicBezTo>
                    <a:pt x="1910" y="3837"/>
                    <a:pt x="2802" y="2918"/>
                    <a:pt x="3908" y="2918"/>
                  </a:cubicBezTo>
                  <a:cubicBezTo>
                    <a:pt x="4978" y="2918"/>
                    <a:pt x="5844" y="3783"/>
                    <a:pt x="5844" y="4854"/>
                  </a:cubicBezTo>
                  <a:cubicBezTo>
                    <a:pt x="5844" y="5211"/>
                    <a:pt x="5746" y="5541"/>
                    <a:pt x="5576" y="5826"/>
                  </a:cubicBezTo>
                  <a:lnTo>
                    <a:pt x="8128" y="5826"/>
                  </a:lnTo>
                  <a:cubicBezTo>
                    <a:pt x="7958" y="5541"/>
                    <a:pt x="7851" y="5211"/>
                    <a:pt x="7851" y="4854"/>
                  </a:cubicBezTo>
                  <a:cubicBezTo>
                    <a:pt x="7851" y="3788"/>
                    <a:pt x="8726" y="2916"/>
                    <a:pt x="9790" y="2916"/>
                  </a:cubicBezTo>
                  <a:close/>
                  <a:moveTo>
                    <a:pt x="2436" y="1"/>
                  </a:moveTo>
                  <a:cubicBezTo>
                    <a:pt x="1089" y="1"/>
                    <a:pt x="0" y="1089"/>
                    <a:pt x="0" y="2427"/>
                  </a:cubicBezTo>
                  <a:lnTo>
                    <a:pt x="0" y="7289"/>
                  </a:lnTo>
                  <a:cubicBezTo>
                    <a:pt x="0" y="8458"/>
                    <a:pt x="839" y="9439"/>
                    <a:pt x="1945" y="9662"/>
                  </a:cubicBezTo>
                  <a:lnTo>
                    <a:pt x="1945" y="12178"/>
                  </a:lnTo>
                  <a:cubicBezTo>
                    <a:pt x="1945" y="12356"/>
                    <a:pt x="2052" y="12526"/>
                    <a:pt x="2213" y="12606"/>
                  </a:cubicBezTo>
                  <a:cubicBezTo>
                    <a:pt x="2282" y="12643"/>
                    <a:pt x="2357" y="12660"/>
                    <a:pt x="2430" y="12660"/>
                  </a:cubicBezTo>
                  <a:cubicBezTo>
                    <a:pt x="2534" y="12660"/>
                    <a:pt x="2637" y="12625"/>
                    <a:pt x="2721" y="12561"/>
                  </a:cubicBezTo>
                  <a:lnTo>
                    <a:pt x="6477" y="9716"/>
                  </a:lnTo>
                  <a:lnTo>
                    <a:pt x="11241" y="9716"/>
                  </a:lnTo>
                  <a:cubicBezTo>
                    <a:pt x="12579" y="9716"/>
                    <a:pt x="13667" y="8627"/>
                    <a:pt x="13667" y="7289"/>
                  </a:cubicBezTo>
                  <a:lnTo>
                    <a:pt x="13667" y="2427"/>
                  </a:lnTo>
                  <a:cubicBezTo>
                    <a:pt x="13667" y="1089"/>
                    <a:pt x="12579" y="1"/>
                    <a:pt x="11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1587201" y="4136939"/>
              <a:ext cx="379375" cy="319086"/>
            </a:xfrm>
            <a:custGeom>
              <a:avLst/>
              <a:gdLst/>
              <a:ahLst/>
              <a:cxnLst/>
              <a:rect l="l" t="t" r="r" b="b"/>
              <a:pathLst>
                <a:path w="12686" h="10670" extrusionOk="0">
                  <a:moveTo>
                    <a:pt x="2427" y="0"/>
                  </a:moveTo>
                  <a:cubicBezTo>
                    <a:pt x="1088" y="0"/>
                    <a:pt x="0" y="1089"/>
                    <a:pt x="0" y="2427"/>
                  </a:cubicBezTo>
                  <a:lnTo>
                    <a:pt x="0" y="2944"/>
                  </a:lnTo>
                  <a:lnTo>
                    <a:pt x="7351" y="2944"/>
                  </a:lnTo>
                  <a:cubicBezTo>
                    <a:pt x="9224" y="2944"/>
                    <a:pt x="10750" y="4470"/>
                    <a:pt x="10750" y="6343"/>
                  </a:cubicBezTo>
                  <a:lnTo>
                    <a:pt x="10750" y="10670"/>
                  </a:lnTo>
                  <a:cubicBezTo>
                    <a:pt x="11856" y="10438"/>
                    <a:pt x="12686" y="9457"/>
                    <a:pt x="12686" y="8288"/>
                  </a:cubicBezTo>
                  <a:lnTo>
                    <a:pt x="12686" y="2427"/>
                  </a:lnTo>
                  <a:cubicBezTo>
                    <a:pt x="12686" y="1089"/>
                    <a:pt x="11606" y="0"/>
                    <a:pt x="10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91108">
            <a:off x="7360550" y="713551"/>
            <a:ext cx="601248" cy="325754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grpSp>
        <p:nvGrpSpPr>
          <p:cNvPr id="565" name="Google Shape;565;p44"/>
          <p:cNvGrpSpPr/>
          <p:nvPr/>
        </p:nvGrpSpPr>
        <p:grpSpPr>
          <a:xfrm>
            <a:off x="2210997" y="1056001"/>
            <a:ext cx="1444811" cy="1444811"/>
            <a:chOff x="2605125" y="368850"/>
            <a:chExt cx="3933600" cy="3933600"/>
          </a:xfrm>
        </p:grpSpPr>
        <p:sp>
          <p:nvSpPr>
            <p:cNvPr id="566" name="Google Shape;566;p44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44"/>
          <p:cNvSpPr txBox="1">
            <a:spLocks noGrp="1"/>
          </p:cNvSpPr>
          <p:nvPr>
            <p:ph type="title"/>
          </p:nvPr>
        </p:nvSpPr>
        <p:spPr>
          <a:xfrm>
            <a:off x="202052" y="2557720"/>
            <a:ext cx="5917948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 and Problem Solving</a:t>
            </a:r>
            <a:endParaRPr dirty="0"/>
          </a:p>
        </p:txBody>
      </p:sp>
      <p:sp>
        <p:nvSpPr>
          <p:cNvPr id="569" name="Google Shape;569;p44"/>
          <p:cNvSpPr txBox="1">
            <a:spLocks noGrp="1"/>
          </p:cNvSpPr>
          <p:nvPr>
            <p:ph type="title" idx="2"/>
          </p:nvPr>
        </p:nvSpPr>
        <p:spPr>
          <a:xfrm>
            <a:off x="2211000" y="1361725"/>
            <a:ext cx="144480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71" name="Google Shape;571;p44"/>
          <p:cNvGrpSpPr/>
          <p:nvPr/>
        </p:nvGrpSpPr>
        <p:grpSpPr>
          <a:xfrm>
            <a:off x="7797938" y="4186000"/>
            <a:ext cx="664497" cy="664497"/>
            <a:chOff x="6297387" y="1993949"/>
            <a:chExt cx="856200" cy="856200"/>
          </a:xfrm>
        </p:grpSpPr>
        <p:sp>
          <p:nvSpPr>
            <p:cNvPr id="572" name="Google Shape;572;p44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44"/>
          <p:cNvGrpSpPr/>
          <p:nvPr/>
        </p:nvGrpSpPr>
        <p:grpSpPr>
          <a:xfrm>
            <a:off x="5645325" y="4018049"/>
            <a:ext cx="856200" cy="856200"/>
            <a:chOff x="6297387" y="2910024"/>
            <a:chExt cx="856200" cy="856200"/>
          </a:xfrm>
        </p:grpSpPr>
        <p:sp>
          <p:nvSpPr>
            <p:cNvPr id="576" name="Google Shape;576;p44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4"/>
          <p:cNvGrpSpPr/>
          <p:nvPr/>
        </p:nvGrpSpPr>
        <p:grpSpPr>
          <a:xfrm>
            <a:off x="1004136" y="4418217"/>
            <a:ext cx="587696" cy="587696"/>
            <a:chOff x="6297387" y="1993949"/>
            <a:chExt cx="856200" cy="856200"/>
          </a:xfrm>
        </p:grpSpPr>
        <p:sp>
          <p:nvSpPr>
            <p:cNvPr id="580" name="Google Shape;580;p44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3" name="Google Shape;58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419597" y="1235524"/>
            <a:ext cx="2876599" cy="17778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584" name="Google Shape;58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898" y="993075"/>
            <a:ext cx="1651150" cy="1570651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cxnSp>
        <p:nvCxnSpPr>
          <p:cNvPr id="585" name="Google Shape;585;p44"/>
          <p:cNvCxnSpPr/>
          <p:nvPr/>
        </p:nvCxnSpPr>
        <p:spPr>
          <a:xfrm flipH="1">
            <a:off x="5153700" y="404775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44"/>
          <p:cNvCxnSpPr/>
          <p:nvPr/>
        </p:nvCxnSpPr>
        <p:spPr>
          <a:xfrm flipH="1">
            <a:off x="5340450" y="3094538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44"/>
          <p:cNvCxnSpPr/>
          <p:nvPr/>
        </p:nvCxnSpPr>
        <p:spPr>
          <a:xfrm flipH="1">
            <a:off x="7591599" y="284685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44"/>
          <p:cNvCxnSpPr/>
          <p:nvPr/>
        </p:nvCxnSpPr>
        <p:spPr>
          <a:xfrm flipH="1">
            <a:off x="1938049" y="5394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39"/>
          <p:cNvGrpSpPr/>
          <p:nvPr/>
        </p:nvGrpSpPr>
        <p:grpSpPr>
          <a:xfrm>
            <a:off x="919609" y="1716990"/>
            <a:ext cx="875226" cy="875226"/>
            <a:chOff x="2605125" y="368850"/>
            <a:chExt cx="3933600" cy="3933600"/>
          </a:xfrm>
        </p:grpSpPr>
        <p:sp>
          <p:nvSpPr>
            <p:cNvPr id="407" name="Google Shape;407;p39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919734" y="3396290"/>
            <a:ext cx="875226" cy="875226"/>
            <a:chOff x="2605125" y="368850"/>
            <a:chExt cx="3933600" cy="3933600"/>
          </a:xfrm>
        </p:grpSpPr>
        <p:sp>
          <p:nvSpPr>
            <p:cNvPr id="410" name="Google Shape;410;p39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9"/>
          <p:cNvGrpSpPr/>
          <p:nvPr/>
        </p:nvGrpSpPr>
        <p:grpSpPr>
          <a:xfrm>
            <a:off x="4708043" y="1676671"/>
            <a:ext cx="875226" cy="875226"/>
            <a:chOff x="2605125" y="368850"/>
            <a:chExt cx="3933600" cy="3933600"/>
          </a:xfrm>
        </p:grpSpPr>
        <p:sp>
          <p:nvSpPr>
            <p:cNvPr id="413" name="Google Shape;413;p39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39"/>
          <p:cNvGrpSpPr/>
          <p:nvPr/>
        </p:nvGrpSpPr>
        <p:grpSpPr>
          <a:xfrm>
            <a:off x="719752" y="411242"/>
            <a:ext cx="7704432" cy="637221"/>
            <a:chOff x="-2751611" y="-79709"/>
            <a:chExt cx="6880800" cy="569100"/>
          </a:xfrm>
        </p:grpSpPr>
        <p:sp>
          <p:nvSpPr>
            <p:cNvPr id="419" name="Google Shape;419;p39"/>
            <p:cNvSpPr/>
            <p:nvPr/>
          </p:nvSpPr>
          <p:spPr>
            <a:xfrm>
              <a:off x="-2751611" y="-79709"/>
              <a:ext cx="6880800" cy="569100"/>
            </a:xfrm>
            <a:prstGeom prst="roundRect">
              <a:avLst>
                <a:gd name="adj" fmla="val 16667"/>
              </a:avLst>
            </a:prstGeom>
            <a:solidFill>
              <a:srgbClr val="FFD2C7">
                <a:alpha val="64250"/>
              </a:srgbClr>
            </a:solidFill>
            <a:ln>
              <a:noFill/>
            </a:ln>
            <a:effectLst>
              <a:outerShdw blurRad="300038" dist="133350" algn="bl" rotWithShape="0">
                <a:schemeClr val="accent2">
                  <a:alpha val="5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-2697105" y="-36723"/>
              <a:ext cx="6771900" cy="4815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39"/>
          <p:cNvSpPr/>
          <p:nvPr/>
        </p:nvSpPr>
        <p:spPr>
          <a:xfrm>
            <a:off x="36031" y="4615800"/>
            <a:ext cx="9144000" cy="527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57275" dist="285750" dir="1356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9"/>
          <p:cNvSpPr txBox="1">
            <a:spLocks noGrp="1"/>
          </p:cNvSpPr>
          <p:nvPr>
            <p:ph type="title" idx="2"/>
          </p:nvPr>
        </p:nvSpPr>
        <p:spPr>
          <a:xfrm>
            <a:off x="1846351" y="1817266"/>
            <a:ext cx="270595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Facilitate communication among students</a:t>
            </a:r>
            <a:endParaRPr dirty="0"/>
          </a:p>
        </p:txBody>
      </p:sp>
      <p:sp>
        <p:nvSpPr>
          <p:cNvPr id="424" name="Google Shape;424;p39"/>
          <p:cNvSpPr txBox="1">
            <a:spLocks noGrp="1"/>
          </p:cNvSpPr>
          <p:nvPr>
            <p:ph type="title" idx="3"/>
          </p:nvPr>
        </p:nvSpPr>
        <p:spPr>
          <a:xfrm>
            <a:off x="5564885" y="1845350"/>
            <a:ext cx="299704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 Communities based on interests</a:t>
            </a:r>
            <a:endParaRPr dirty="0"/>
          </a:p>
        </p:txBody>
      </p:sp>
      <p:sp>
        <p:nvSpPr>
          <p:cNvPr id="426" name="Google Shape;426;p39"/>
          <p:cNvSpPr txBox="1">
            <a:spLocks noGrp="1"/>
          </p:cNvSpPr>
          <p:nvPr>
            <p:ph type="title" idx="5"/>
          </p:nvPr>
        </p:nvSpPr>
        <p:spPr>
          <a:xfrm>
            <a:off x="1813077" y="3561843"/>
            <a:ext cx="370378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 a user-friendly platform for event managing and </a:t>
            </a:r>
            <a:r>
              <a:rPr lang="en-US" dirty="0" err="1"/>
              <a:t>socialising</a:t>
            </a:r>
            <a:endParaRPr dirty="0"/>
          </a:p>
        </p:txBody>
      </p:sp>
      <p:sp>
        <p:nvSpPr>
          <p:cNvPr id="430" name="Google Shape;430;p39"/>
          <p:cNvSpPr txBox="1">
            <a:spLocks noGrp="1"/>
          </p:cNvSpPr>
          <p:nvPr>
            <p:ph type="title" idx="9"/>
          </p:nvPr>
        </p:nvSpPr>
        <p:spPr>
          <a:xfrm>
            <a:off x="919649" y="1902900"/>
            <a:ext cx="875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31" name="Google Shape;431;p39"/>
          <p:cNvSpPr txBox="1">
            <a:spLocks noGrp="1"/>
          </p:cNvSpPr>
          <p:nvPr>
            <p:ph type="title" idx="13"/>
          </p:nvPr>
        </p:nvSpPr>
        <p:spPr>
          <a:xfrm>
            <a:off x="919649" y="3569825"/>
            <a:ext cx="875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2" name="Google Shape;432;p39"/>
          <p:cNvSpPr txBox="1">
            <a:spLocks noGrp="1"/>
          </p:cNvSpPr>
          <p:nvPr>
            <p:ph type="title" idx="14"/>
          </p:nvPr>
        </p:nvSpPr>
        <p:spPr>
          <a:xfrm>
            <a:off x="4603824" y="1873654"/>
            <a:ext cx="10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434" name="Google Shape;434;p39"/>
          <p:cNvCxnSpPr/>
          <p:nvPr/>
        </p:nvCxnSpPr>
        <p:spPr>
          <a:xfrm flipH="1">
            <a:off x="870950" y="2994075"/>
            <a:ext cx="322200" cy="186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5" name="Google Shape;4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7" y="3258825"/>
            <a:ext cx="1176654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cxnSp>
        <p:nvCxnSpPr>
          <p:cNvPr id="436" name="Google Shape;436;p39"/>
          <p:cNvCxnSpPr/>
          <p:nvPr/>
        </p:nvCxnSpPr>
        <p:spPr>
          <a:xfrm flipH="1">
            <a:off x="6924466" y="3367573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720000" y="433235"/>
            <a:ext cx="77040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Objectives</a:t>
            </a:r>
            <a:endParaRPr dirty="0">
              <a:solidFill>
                <a:schemeClr val="accent4"/>
              </a:solidFill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flipH="1">
            <a:off x="7318450" y="485325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39"/>
          <p:cNvCxnSpPr/>
          <p:nvPr/>
        </p:nvCxnSpPr>
        <p:spPr>
          <a:xfrm flipH="1">
            <a:off x="1075500" y="3710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91108">
            <a:off x="7360550" y="713551"/>
            <a:ext cx="601248" cy="325754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grpSp>
        <p:nvGrpSpPr>
          <p:cNvPr id="565" name="Google Shape;565;p44"/>
          <p:cNvGrpSpPr/>
          <p:nvPr/>
        </p:nvGrpSpPr>
        <p:grpSpPr>
          <a:xfrm>
            <a:off x="2210997" y="1056001"/>
            <a:ext cx="1444811" cy="1444811"/>
            <a:chOff x="2605125" y="368850"/>
            <a:chExt cx="3933600" cy="3933600"/>
          </a:xfrm>
        </p:grpSpPr>
        <p:sp>
          <p:nvSpPr>
            <p:cNvPr id="566" name="Google Shape;566;p44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44"/>
          <p:cNvSpPr txBox="1">
            <a:spLocks noGrp="1"/>
          </p:cNvSpPr>
          <p:nvPr>
            <p:ph type="title"/>
          </p:nvPr>
        </p:nvSpPr>
        <p:spPr>
          <a:xfrm>
            <a:off x="344927" y="2578271"/>
            <a:ext cx="4620872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and Innovation</a:t>
            </a:r>
            <a:endParaRPr dirty="0"/>
          </a:p>
        </p:txBody>
      </p:sp>
      <p:sp>
        <p:nvSpPr>
          <p:cNvPr id="569" name="Google Shape;569;p44"/>
          <p:cNvSpPr txBox="1">
            <a:spLocks noGrp="1"/>
          </p:cNvSpPr>
          <p:nvPr>
            <p:ph type="title" idx="2"/>
          </p:nvPr>
        </p:nvSpPr>
        <p:spPr>
          <a:xfrm>
            <a:off x="2211000" y="1361725"/>
            <a:ext cx="144480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571" name="Google Shape;571;p44"/>
          <p:cNvGrpSpPr/>
          <p:nvPr/>
        </p:nvGrpSpPr>
        <p:grpSpPr>
          <a:xfrm>
            <a:off x="7797938" y="4186000"/>
            <a:ext cx="664497" cy="664497"/>
            <a:chOff x="6297387" y="1993949"/>
            <a:chExt cx="856200" cy="856200"/>
          </a:xfrm>
        </p:grpSpPr>
        <p:sp>
          <p:nvSpPr>
            <p:cNvPr id="572" name="Google Shape;572;p44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44"/>
          <p:cNvGrpSpPr/>
          <p:nvPr/>
        </p:nvGrpSpPr>
        <p:grpSpPr>
          <a:xfrm>
            <a:off x="5645325" y="4018049"/>
            <a:ext cx="856200" cy="856200"/>
            <a:chOff x="6297387" y="2910024"/>
            <a:chExt cx="856200" cy="856200"/>
          </a:xfrm>
        </p:grpSpPr>
        <p:sp>
          <p:nvSpPr>
            <p:cNvPr id="576" name="Google Shape;576;p44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4"/>
          <p:cNvGrpSpPr/>
          <p:nvPr/>
        </p:nvGrpSpPr>
        <p:grpSpPr>
          <a:xfrm>
            <a:off x="1004136" y="4418217"/>
            <a:ext cx="587696" cy="587696"/>
            <a:chOff x="6297387" y="1993949"/>
            <a:chExt cx="856200" cy="856200"/>
          </a:xfrm>
        </p:grpSpPr>
        <p:sp>
          <p:nvSpPr>
            <p:cNvPr id="580" name="Google Shape;580;p44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3" name="Google Shape;58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419597" y="1235524"/>
            <a:ext cx="2876599" cy="17778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584" name="Google Shape;58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898" y="993075"/>
            <a:ext cx="1651150" cy="1570651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cxnSp>
        <p:nvCxnSpPr>
          <p:cNvPr id="585" name="Google Shape;585;p44"/>
          <p:cNvCxnSpPr/>
          <p:nvPr/>
        </p:nvCxnSpPr>
        <p:spPr>
          <a:xfrm flipH="1">
            <a:off x="5153700" y="404775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44"/>
          <p:cNvCxnSpPr/>
          <p:nvPr/>
        </p:nvCxnSpPr>
        <p:spPr>
          <a:xfrm flipH="1">
            <a:off x="5340450" y="3094538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44"/>
          <p:cNvCxnSpPr/>
          <p:nvPr/>
        </p:nvCxnSpPr>
        <p:spPr>
          <a:xfrm flipH="1">
            <a:off x="7591599" y="284685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44"/>
          <p:cNvCxnSpPr/>
          <p:nvPr/>
        </p:nvCxnSpPr>
        <p:spPr>
          <a:xfrm flipH="1">
            <a:off x="1938049" y="5394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279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39"/>
          <p:cNvGrpSpPr/>
          <p:nvPr/>
        </p:nvGrpSpPr>
        <p:grpSpPr>
          <a:xfrm>
            <a:off x="919609" y="1716990"/>
            <a:ext cx="875226" cy="875226"/>
            <a:chOff x="2605125" y="368850"/>
            <a:chExt cx="3933600" cy="3933600"/>
          </a:xfrm>
        </p:grpSpPr>
        <p:sp>
          <p:nvSpPr>
            <p:cNvPr id="407" name="Google Shape;407;p39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919734" y="3396290"/>
            <a:ext cx="875226" cy="875226"/>
            <a:chOff x="2605125" y="368850"/>
            <a:chExt cx="3933600" cy="3933600"/>
          </a:xfrm>
        </p:grpSpPr>
        <p:sp>
          <p:nvSpPr>
            <p:cNvPr id="410" name="Google Shape;410;p39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9"/>
          <p:cNvGrpSpPr/>
          <p:nvPr/>
        </p:nvGrpSpPr>
        <p:grpSpPr>
          <a:xfrm>
            <a:off x="4708043" y="1676671"/>
            <a:ext cx="875226" cy="875226"/>
            <a:chOff x="2605125" y="368850"/>
            <a:chExt cx="3933600" cy="3933600"/>
          </a:xfrm>
        </p:grpSpPr>
        <p:sp>
          <p:nvSpPr>
            <p:cNvPr id="413" name="Google Shape;413;p39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39"/>
          <p:cNvGrpSpPr/>
          <p:nvPr/>
        </p:nvGrpSpPr>
        <p:grpSpPr>
          <a:xfrm>
            <a:off x="719752" y="411242"/>
            <a:ext cx="7704432" cy="637221"/>
            <a:chOff x="-2751611" y="-79709"/>
            <a:chExt cx="6880800" cy="569100"/>
          </a:xfrm>
        </p:grpSpPr>
        <p:sp>
          <p:nvSpPr>
            <p:cNvPr id="419" name="Google Shape;419;p39"/>
            <p:cNvSpPr/>
            <p:nvPr/>
          </p:nvSpPr>
          <p:spPr>
            <a:xfrm>
              <a:off x="-2751611" y="-79709"/>
              <a:ext cx="6880800" cy="569100"/>
            </a:xfrm>
            <a:prstGeom prst="roundRect">
              <a:avLst>
                <a:gd name="adj" fmla="val 16667"/>
              </a:avLst>
            </a:prstGeom>
            <a:solidFill>
              <a:srgbClr val="FFD2C7">
                <a:alpha val="64250"/>
              </a:srgbClr>
            </a:solidFill>
            <a:ln>
              <a:noFill/>
            </a:ln>
            <a:effectLst>
              <a:outerShdw blurRad="300038" dist="133350" algn="bl" rotWithShape="0">
                <a:schemeClr val="accent2">
                  <a:alpha val="5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-2697105" y="-36723"/>
              <a:ext cx="6771900" cy="4815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39"/>
          <p:cNvSpPr/>
          <p:nvPr/>
        </p:nvSpPr>
        <p:spPr>
          <a:xfrm>
            <a:off x="36031" y="4615800"/>
            <a:ext cx="9144000" cy="527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57275" dist="285750" dir="1356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9"/>
          <p:cNvSpPr txBox="1">
            <a:spLocks noGrp="1"/>
          </p:cNvSpPr>
          <p:nvPr>
            <p:ph type="title" idx="2"/>
          </p:nvPr>
        </p:nvSpPr>
        <p:spPr>
          <a:xfrm>
            <a:off x="1879484" y="1453140"/>
            <a:ext cx="2053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Profile Creation</a:t>
            </a:r>
            <a:endParaRPr dirty="0"/>
          </a:p>
        </p:txBody>
      </p:sp>
      <p:sp>
        <p:nvSpPr>
          <p:cNvPr id="423" name="Google Shape;423;p39"/>
          <p:cNvSpPr txBox="1">
            <a:spLocks noGrp="1"/>
          </p:cNvSpPr>
          <p:nvPr>
            <p:ph type="subTitle" idx="1"/>
          </p:nvPr>
        </p:nvSpPr>
        <p:spPr>
          <a:xfrm>
            <a:off x="1879484" y="1953525"/>
            <a:ext cx="2615023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personalized profile to showcase their interests, hobbies, and preferences.</a:t>
            </a:r>
            <a:endParaRPr dirty="0"/>
          </a:p>
        </p:txBody>
      </p:sp>
      <p:sp>
        <p:nvSpPr>
          <p:cNvPr id="424" name="Google Shape;424;p39"/>
          <p:cNvSpPr txBox="1">
            <a:spLocks noGrp="1"/>
          </p:cNvSpPr>
          <p:nvPr>
            <p:ph type="title" idx="3"/>
          </p:nvPr>
        </p:nvSpPr>
        <p:spPr>
          <a:xfrm>
            <a:off x="5583269" y="1362557"/>
            <a:ext cx="234416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Matchmaking</a:t>
            </a:r>
            <a:endParaRPr dirty="0"/>
          </a:p>
        </p:txBody>
      </p:sp>
      <p:sp>
        <p:nvSpPr>
          <p:cNvPr id="425" name="Google Shape;425;p39"/>
          <p:cNvSpPr txBox="1">
            <a:spLocks noGrp="1"/>
          </p:cNvSpPr>
          <p:nvPr>
            <p:ph type="subTitle" idx="4"/>
          </p:nvPr>
        </p:nvSpPr>
        <p:spPr>
          <a:xfrm>
            <a:off x="5551592" y="1676362"/>
            <a:ext cx="3082305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 identifies potential matches based on shared interests, such as movies, hobbies, songs, memes, and other preferences.</a:t>
            </a:r>
            <a:endParaRPr dirty="0"/>
          </a:p>
        </p:txBody>
      </p:sp>
      <p:sp>
        <p:nvSpPr>
          <p:cNvPr id="426" name="Google Shape;426;p39"/>
          <p:cNvSpPr txBox="1">
            <a:spLocks noGrp="1"/>
          </p:cNvSpPr>
          <p:nvPr>
            <p:ph type="title" idx="5"/>
          </p:nvPr>
        </p:nvSpPr>
        <p:spPr>
          <a:xfrm>
            <a:off x="1879484" y="3284045"/>
            <a:ext cx="2053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</a:t>
            </a:r>
            <a:endParaRPr dirty="0"/>
          </a:p>
        </p:txBody>
      </p:sp>
      <p:sp>
        <p:nvSpPr>
          <p:cNvPr id="427" name="Google Shape;427;p39"/>
          <p:cNvSpPr txBox="1">
            <a:spLocks noGrp="1"/>
          </p:cNvSpPr>
          <p:nvPr>
            <p:ph type="subTitle" idx="6"/>
          </p:nvPr>
        </p:nvSpPr>
        <p:spPr>
          <a:xfrm>
            <a:off x="1861100" y="3547895"/>
            <a:ext cx="360522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communicate directly with other members through private messaging.</a:t>
            </a:r>
            <a:endParaRPr dirty="0"/>
          </a:p>
        </p:txBody>
      </p:sp>
      <p:sp>
        <p:nvSpPr>
          <p:cNvPr id="430" name="Google Shape;430;p39"/>
          <p:cNvSpPr txBox="1">
            <a:spLocks noGrp="1"/>
          </p:cNvSpPr>
          <p:nvPr>
            <p:ph type="title" idx="9"/>
          </p:nvPr>
        </p:nvSpPr>
        <p:spPr>
          <a:xfrm>
            <a:off x="919649" y="1902900"/>
            <a:ext cx="875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31" name="Google Shape;431;p39"/>
          <p:cNvSpPr txBox="1">
            <a:spLocks noGrp="1"/>
          </p:cNvSpPr>
          <p:nvPr>
            <p:ph type="title" idx="13"/>
          </p:nvPr>
        </p:nvSpPr>
        <p:spPr>
          <a:xfrm>
            <a:off x="919649" y="3569825"/>
            <a:ext cx="875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2" name="Google Shape;432;p39"/>
          <p:cNvSpPr txBox="1">
            <a:spLocks noGrp="1"/>
          </p:cNvSpPr>
          <p:nvPr>
            <p:ph type="title" idx="14"/>
          </p:nvPr>
        </p:nvSpPr>
        <p:spPr>
          <a:xfrm>
            <a:off x="4603824" y="1873654"/>
            <a:ext cx="10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434" name="Google Shape;434;p39"/>
          <p:cNvCxnSpPr/>
          <p:nvPr/>
        </p:nvCxnSpPr>
        <p:spPr>
          <a:xfrm flipH="1">
            <a:off x="870950" y="2994075"/>
            <a:ext cx="322200" cy="186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5" name="Google Shape;4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7" y="3258825"/>
            <a:ext cx="1176654" cy="12116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cxnSp>
        <p:nvCxnSpPr>
          <p:cNvPr id="436" name="Google Shape;436;p39"/>
          <p:cNvCxnSpPr/>
          <p:nvPr/>
        </p:nvCxnSpPr>
        <p:spPr>
          <a:xfrm flipH="1">
            <a:off x="6924466" y="3367573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720000" y="433235"/>
            <a:ext cx="77040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it works?</a:t>
            </a:r>
            <a:br>
              <a:rPr lang="en" dirty="0"/>
            </a:br>
            <a:endParaRPr dirty="0">
              <a:solidFill>
                <a:schemeClr val="accent4"/>
              </a:solidFill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flipH="1">
            <a:off x="7318450" y="485325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39"/>
          <p:cNvCxnSpPr/>
          <p:nvPr/>
        </p:nvCxnSpPr>
        <p:spPr>
          <a:xfrm flipH="1">
            <a:off x="1075500" y="3710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546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6" name="Google Shape;1166;p58"/>
          <p:cNvGrpSpPr/>
          <p:nvPr/>
        </p:nvGrpSpPr>
        <p:grpSpPr>
          <a:xfrm>
            <a:off x="719752" y="411242"/>
            <a:ext cx="7704432" cy="637221"/>
            <a:chOff x="-2751611" y="-79709"/>
            <a:chExt cx="6880800" cy="569100"/>
          </a:xfrm>
        </p:grpSpPr>
        <p:sp>
          <p:nvSpPr>
            <p:cNvPr id="1167" name="Google Shape;1167;p58"/>
            <p:cNvSpPr/>
            <p:nvPr/>
          </p:nvSpPr>
          <p:spPr>
            <a:xfrm>
              <a:off x="-2751611" y="-79709"/>
              <a:ext cx="6880800" cy="569100"/>
            </a:xfrm>
            <a:prstGeom prst="roundRect">
              <a:avLst>
                <a:gd name="adj" fmla="val 16667"/>
              </a:avLst>
            </a:prstGeom>
            <a:solidFill>
              <a:srgbClr val="FFD2C7">
                <a:alpha val="64250"/>
              </a:srgbClr>
            </a:solidFill>
            <a:ln>
              <a:noFill/>
            </a:ln>
            <a:effectLst>
              <a:outerShdw blurRad="300038" dist="133350" algn="bl" rotWithShape="0">
                <a:schemeClr val="accent2">
                  <a:alpha val="5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8"/>
            <p:cNvSpPr/>
            <p:nvPr/>
          </p:nvSpPr>
          <p:spPr>
            <a:xfrm>
              <a:off x="-2697105" y="-36723"/>
              <a:ext cx="6771900" cy="4815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9" name="Google Shape;1169;p58"/>
          <p:cNvSpPr txBox="1">
            <a:spLocks noGrp="1"/>
          </p:cNvSpPr>
          <p:nvPr>
            <p:ph type="title"/>
          </p:nvPr>
        </p:nvSpPr>
        <p:spPr>
          <a:xfrm>
            <a:off x="720075" y="433225"/>
            <a:ext cx="77040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Innovation</a:t>
            </a:r>
            <a:endParaRPr dirty="0"/>
          </a:p>
        </p:txBody>
      </p:sp>
      <p:sp>
        <p:nvSpPr>
          <p:cNvPr id="1170" name="Google Shape;1170;p58"/>
          <p:cNvSpPr txBox="1">
            <a:spLocks noGrp="1"/>
          </p:cNvSpPr>
          <p:nvPr>
            <p:ph type="title" idx="2"/>
          </p:nvPr>
        </p:nvSpPr>
        <p:spPr>
          <a:xfrm>
            <a:off x="785300" y="2221950"/>
            <a:ext cx="21753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1171" name="Google Shape;1171;p58"/>
          <p:cNvSpPr txBox="1">
            <a:spLocks noGrp="1"/>
          </p:cNvSpPr>
          <p:nvPr>
            <p:ph type="subTitle" idx="1"/>
          </p:nvPr>
        </p:nvSpPr>
        <p:spPr>
          <a:xfrm>
            <a:off x="785300" y="3599550"/>
            <a:ext cx="21753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scalable database that would help in managing user profiles</a:t>
            </a:r>
            <a:endParaRPr dirty="0"/>
          </a:p>
        </p:txBody>
      </p:sp>
      <p:sp>
        <p:nvSpPr>
          <p:cNvPr id="1172" name="Google Shape;1172;p58"/>
          <p:cNvSpPr txBox="1">
            <a:spLocks noGrp="1"/>
          </p:cNvSpPr>
          <p:nvPr>
            <p:ph type="title" idx="3"/>
          </p:nvPr>
        </p:nvSpPr>
        <p:spPr>
          <a:xfrm>
            <a:off x="3484413" y="2221950"/>
            <a:ext cx="21753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1173" name="Google Shape;1173;p58"/>
          <p:cNvSpPr txBox="1">
            <a:spLocks noGrp="1"/>
          </p:cNvSpPr>
          <p:nvPr>
            <p:ph type="subTitle" idx="4"/>
          </p:nvPr>
        </p:nvSpPr>
        <p:spPr>
          <a:xfrm>
            <a:off x="3484422" y="3599550"/>
            <a:ext cx="21753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Real-time messaging</a:t>
            </a:r>
            <a:r>
              <a:rPr lang="en" dirty="0"/>
              <a:t> and </a:t>
            </a:r>
            <a:r>
              <a:rPr lang="en-IN" dirty="0"/>
              <a:t>recommendation algorithm for interests.</a:t>
            </a:r>
            <a:endParaRPr dirty="0"/>
          </a:p>
        </p:txBody>
      </p:sp>
      <p:sp>
        <p:nvSpPr>
          <p:cNvPr id="1174" name="Google Shape;1174;p58"/>
          <p:cNvSpPr txBox="1">
            <a:spLocks noGrp="1"/>
          </p:cNvSpPr>
          <p:nvPr>
            <p:ph type="title" idx="5"/>
          </p:nvPr>
        </p:nvSpPr>
        <p:spPr>
          <a:xfrm>
            <a:off x="6183525" y="2221950"/>
            <a:ext cx="21753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Dev</a:t>
            </a:r>
            <a:endParaRPr dirty="0"/>
          </a:p>
        </p:txBody>
      </p:sp>
      <p:sp>
        <p:nvSpPr>
          <p:cNvPr id="1175" name="Google Shape;1175;p58"/>
          <p:cNvSpPr txBox="1">
            <a:spLocks noGrp="1"/>
          </p:cNvSpPr>
          <p:nvPr>
            <p:ph type="subTitle" idx="6"/>
          </p:nvPr>
        </p:nvSpPr>
        <p:spPr>
          <a:xfrm>
            <a:off x="6183550" y="3599550"/>
            <a:ext cx="21753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Flutter</a:t>
            </a:r>
            <a:endParaRPr dirty="0"/>
          </a:p>
        </p:txBody>
      </p:sp>
      <p:cxnSp>
        <p:nvCxnSpPr>
          <p:cNvPr id="1176" name="Google Shape;1176;p58"/>
          <p:cNvCxnSpPr>
            <a:cxnSpLocks/>
          </p:cNvCxnSpPr>
          <p:nvPr/>
        </p:nvCxnSpPr>
        <p:spPr>
          <a:xfrm>
            <a:off x="1882811" y="2678675"/>
            <a:ext cx="0" cy="93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7" name="Google Shape;1177;p58"/>
          <p:cNvCxnSpPr>
            <a:stCxn id="1172" idx="2"/>
            <a:endCxn id="1173" idx="0"/>
          </p:cNvCxnSpPr>
          <p:nvPr/>
        </p:nvCxnSpPr>
        <p:spPr>
          <a:xfrm>
            <a:off x="4572063" y="2661150"/>
            <a:ext cx="0" cy="93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8" name="Google Shape;1178;p58"/>
          <p:cNvCxnSpPr>
            <a:stCxn id="1174" idx="2"/>
            <a:endCxn id="1175" idx="0"/>
          </p:cNvCxnSpPr>
          <p:nvPr/>
        </p:nvCxnSpPr>
        <p:spPr>
          <a:xfrm>
            <a:off x="7271175" y="2661150"/>
            <a:ext cx="0" cy="93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79" name="Google Shape;1179;p58"/>
          <p:cNvGrpSpPr/>
          <p:nvPr/>
        </p:nvGrpSpPr>
        <p:grpSpPr>
          <a:xfrm>
            <a:off x="1419626" y="1235164"/>
            <a:ext cx="906695" cy="906695"/>
            <a:chOff x="2605125" y="368850"/>
            <a:chExt cx="3933600" cy="3933600"/>
          </a:xfrm>
        </p:grpSpPr>
        <p:sp>
          <p:nvSpPr>
            <p:cNvPr id="1180" name="Google Shape;1180;p58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8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58"/>
          <p:cNvGrpSpPr/>
          <p:nvPr/>
        </p:nvGrpSpPr>
        <p:grpSpPr>
          <a:xfrm>
            <a:off x="4118801" y="1235164"/>
            <a:ext cx="906695" cy="906695"/>
            <a:chOff x="2605125" y="368850"/>
            <a:chExt cx="3933600" cy="3933600"/>
          </a:xfrm>
        </p:grpSpPr>
        <p:sp>
          <p:nvSpPr>
            <p:cNvPr id="1183" name="Google Shape;1183;p58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8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58"/>
          <p:cNvGrpSpPr/>
          <p:nvPr/>
        </p:nvGrpSpPr>
        <p:grpSpPr>
          <a:xfrm>
            <a:off x="6817976" y="1235164"/>
            <a:ext cx="906695" cy="906695"/>
            <a:chOff x="2605125" y="368850"/>
            <a:chExt cx="3933600" cy="3933600"/>
          </a:xfrm>
        </p:grpSpPr>
        <p:sp>
          <p:nvSpPr>
            <p:cNvPr id="1186" name="Google Shape;1186;p58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8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58"/>
          <p:cNvGrpSpPr/>
          <p:nvPr/>
        </p:nvGrpSpPr>
        <p:grpSpPr>
          <a:xfrm>
            <a:off x="4341193" y="1457394"/>
            <a:ext cx="461916" cy="462242"/>
            <a:chOff x="-55595775" y="3982375"/>
            <a:chExt cx="319025" cy="319250"/>
          </a:xfrm>
        </p:grpSpPr>
        <p:sp>
          <p:nvSpPr>
            <p:cNvPr id="1200" name="Google Shape;1200;p58"/>
            <p:cNvSpPr/>
            <p:nvPr/>
          </p:nvSpPr>
          <p:spPr>
            <a:xfrm>
              <a:off x="-55441400" y="3982375"/>
              <a:ext cx="125250" cy="145175"/>
            </a:xfrm>
            <a:custGeom>
              <a:avLst/>
              <a:gdLst/>
              <a:ahLst/>
              <a:cxnLst/>
              <a:rect l="l" t="t" r="r" b="b"/>
              <a:pathLst>
                <a:path w="5010" h="5807" extrusionOk="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-55343725" y="4203125"/>
              <a:ext cx="66975" cy="41000"/>
            </a:xfrm>
            <a:custGeom>
              <a:avLst/>
              <a:gdLst/>
              <a:ahLst/>
              <a:cxnLst/>
              <a:rect l="l" t="t" r="r" b="b"/>
              <a:pathLst>
                <a:path w="2679" h="1640" extrusionOk="0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-55557950" y="4019625"/>
              <a:ext cx="147300" cy="94525"/>
            </a:xfrm>
            <a:custGeom>
              <a:avLst/>
              <a:gdLst/>
              <a:ahLst/>
              <a:cxnLst/>
              <a:rect l="l" t="t" r="r" b="b"/>
              <a:pathLst>
                <a:path w="5892" h="3781" extrusionOk="0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-55557950" y="4042450"/>
              <a:ext cx="206375" cy="259175"/>
            </a:xfrm>
            <a:custGeom>
              <a:avLst/>
              <a:gdLst/>
              <a:ahLst/>
              <a:cxnLst/>
              <a:rect l="l" t="t" r="r" b="b"/>
              <a:pathLst>
                <a:path w="8255" h="10367" extrusionOk="0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-55335050" y="4136200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-555957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06" name="Google Shape;1206;p58"/>
          <p:cNvCxnSpPr/>
          <p:nvPr/>
        </p:nvCxnSpPr>
        <p:spPr>
          <a:xfrm flipH="1">
            <a:off x="8090850" y="27512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58"/>
          <p:cNvCxnSpPr/>
          <p:nvPr/>
        </p:nvCxnSpPr>
        <p:spPr>
          <a:xfrm flipH="1">
            <a:off x="185700" y="2978100"/>
            <a:ext cx="527400" cy="30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9129;p88">
            <a:extLst>
              <a:ext uri="{FF2B5EF4-FFF2-40B4-BE49-F238E27FC236}">
                <a16:creationId xmlns:a16="http://schemas.microsoft.com/office/drawing/2014/main" id="{55E41BA9-52F9-0F9C-29DB-E09886425C19}"/>
              </a:ext>
            </a:extLst>
          </p:cNvPr>
          <p:cNvGrpSpPr/>
          <p:nvPr/>
        </p:nvGrpSpPr>
        <p:grpSpPr>
          <a:xfrm>
            <a:off x="1722874" y="1493549"/>
            <a:ext cx="319874" cy="419623"/>
            <a:chOff x="-3365275" y="3253275"/>
            <a:chExt cx="222150" cy="291425"/>
          </a:xfrm>
          <a:solidFill>
            <a:schemeClr val="bg1"/>
          </a:solidFill>
        </p:grpSpPr>
        <p:sp>
          <p:nvSpPr>
            <p:cNvPr id="3" name="Google Shape;9130;p88">
              <a:extLst>
                <a:ext uri="{FF2B5EF4-FFF2-40B4-BE49-F238E27FC236}">
                  <a16:creationId xmlns:a16="http://schemas.microsoft.com/office/drawing/2014/main" id="{2220F956-905D-BAD3-1A89-3B75E5D251A8}"/>
                </a:ext>
              </a:extLst>
            </p:cNvPr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9131;p88">
              <a:extLst>
                <a:ext uri="{FF2B5EF4-FFF2-40B4-BE49-F238E27FC236}">
                  <a16:creationId xmlns:a16="http://schemas.microsoft.com/office/drawing/2014/main" id="{536CBE45-E8AC-DFF0-EF06-1E7CD6C2EF8D}"/>
                </a:ext>
              </a:extLst>
            </p:cNvPr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6307;p82">
            <a:extLst>
              <a:ext uri="{FF2B5EF4-FFF2-40B4-BE49-F238E27FC236}">
                <a16:creationId xmlns:a16="http://schemas.microsoft.com/office/drawing/2014/main" id="{CA1757CF-ED77-4144-E8DE-95247FC29D31}"/>
              </a:ext>
            </a:extLst>
          </p:cNvPr>
          <p:cNvGrpSpPr/>
          <p:nvPr/>
        </p:nvGrpSpPr>
        <p:grpSpPr>
          <a:xfrm>
            <a:off x="7155955" y="1544377"/>
            <a:ext cx="278296" cy="339253"/>
            <a:chOff x="3907325" y="2620775"/>
            <a:chExt cx="395250" cy="481825"/>
          </a:xfrm>
          <a:solidFill>
            <a:schemeClr val="bg1"/>
          </a:solidFill>
        </p:grpSpPr>
        <p:sp>
          <p:nvSpPr>
            <p:cNvPr id="6" name="Google Shape;6308;p82">
              <a:extLst>
                <a:ext uri="{FF2B5EF4-FFF2-40B4-BE49-F238E27FC236}">
                  <a16:creationId xmlns:a16="http://schemas.microsoft.com/office/drawing/2014/main" id="{D9DA8D32-C001-E0A9-D3AF-3499E4618EA4}"/>
                </a:ext>
              </a:extLst>
            </p:cNvPr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6309;p82">
              <a:extLst>
                <a:ext uri="{FF2B5EF4-FFF2-40B4-BE49-F238E27FC236}">
                  <a16:creationId xmlns:a16="http://schemas.microsoft.com/office/drawing/2014/main" id="{A4095127-114B-6EC7-2C33-D75143842E13}"/>
                </a:ext>
              </a:extLst>
            </p:cNvPr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310;p82">
              <a:extLst>
                <a:ext uri="{FF2B5EF4-FFF2-40B4-BE49-F238E27FC236}">
                  <a16:creationId xmlns:a16="http://schemas.microsoft.com/office/drawing/2014/main" id="{435ED7CF-78C1-793C-9296-42BA070FAD17}"/>
                </a:ext>
              </a:extLst>
            </p:cNvPr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6311;p82">
              <a:extLst>
                <a:ext uri="{FF2B5EF4-FFF2-40B4-BE49-F238E27FC236}">
                  <a16:creationId xmlns:a16="http://schemas.microsoft.com/office/drawing/2014/main" id="{FB0D6A94-F502-894E-24F1-E6DFD91F8DDD}"/>
                </a:ext>
              </a:extLst>
            </p:cNvPr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91108">
            <a:off x="7360550" y="713551"/>
            <a:ext cx="601248" cy="325754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grpSp>
        <p:nvGrpSpPr>
          <p:cNvPr id="565" name="Google Shape;565;p44"/>
          <p:cNvGrpSpPr/>
          <p:nvPr/>
        </p:nvGrpSpPr>
        <p:grpSpPr>
          <a:xfrm>
            <a:off x="2210997" y="1056001"/>
            <a:ext cx="1444811" cy="1444811"/>
            <a:chOff x="2605125" y="368850"/>
            <a:chExt cx="3933600" cy="3933600"/>
          </a:xfrm>
        </p:grpSpPr>
        <p:sp>
          <p:nvSpPr>
            <p:cNvPr id="566" name="Google Shape;566;p44"/>
            <p:cNvSpPr/>
            <p:nvPr/>
          </p:nvSpPr>
          <p:spPr>
            <a:xfrm>
              <a:off x="2605125" y="368850"/>
              <a:ext cx="3933600" cy="3933600"/>
            </a:xfrm>
            <a:prstGeom prst="ellipse">
              <a:avLst/>
            </a:prstGeom>
            <a:solidFill>
              <a:srgbClr val="FFFFFF">
                <a:alpha val="56420"/>
              </a:srgbClr>
            </a:solidFill>
            <a:ln>
              <a:noFill/>
            </a:ln>
            <a:effectLst>
              <a:outerShdw blurRad="142875" dist="95250" dir="30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687498" y="451421"/>
              <a:ext cx="3768600" cy="3768600"/>
            </a:xfrm>
            <a:prstGeom prst="ellipse">
              <a:avLst/>
            </a:prstGeom>
            <a:gradFill>
              <a:gsLst>
                <a:gs pos="0">
                  <a:schemeClr val="dk2">
                    <a:alpha val="56420"/>
                  </a:schemeClr>
                </a:gs>
                <a:gs pos="100000">
                  <a:schemeClr val="accent2">
                    <a:alpha val="5642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44"/>
          <p:cNvSpPr txBox="1">
            <a:spLocks noGrp="1"/>
          </p:cNvSpPr>
          <p:nvPr>
            <p:ph type="title"/>
          </p:nvPr>
        </p:nvSpPr>
        <p:spPr>
          <a:xfrm>
            <a:off x="344926" y="2578271"/>
            <a:ext cx="4995523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Methodology</a:t>
            </a:r>
            <a:endParaRPr dirty="0"/>
          </a:p>
        </p:txBody>
      </p:sp>
      <p:sp>
        <p:nvSpPr>
          <p:cNvPr id="569" name="Google Shape;569;p44"/>
          <p:cNvSpPr txBox="1">
            <a:spLocks noGrp="1"/>
          </p:cNvSpPr>
          <p:nvPr>
            <p:ph type="title" idx="2"/>
          </p:nvPr>
        </p:nvSpPr>
        <p:spPr>
          <a:xfrm>
            <a:off x="2211000" y="1361725"/>
            <a:ext cx="144480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571" name="Google Shape;571;p44"/>
          <p:cNvGrpSpPr/>
          <p:nvPr/>
        </p:nvGrpSpPr>
        <p:grpSpPr>
          <a:xfrm>
            <a:off x="7797938" y="4186000"/>
            <a:ext cx="664497" cy="664497"/>
            <a:chOff x="6297387" y="1993949"/>
            <a:chExt cx="856200" cy="856200"/>
          </a:xfrm>
        </p:grpSpPr>
        <p:sp>
          <p:nvSpPr>
            <p:cNvPr id="572" name="Google Shape;572;p44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44"/>
          <p:cNvGrpSpPr/>
          <p:nvPr/>
        </p:nvGrpSpPr>
        <p:grpSpPr>
          <a:xfrm>
            <a:off x="5645325" y="4018049"/>
            <a:ext cx="856200" cy="856200"/>
            <a:chOff x="6297387" y="2910024"/>
            <a:chExt cx="856200" cy="856200"/>
          </a:xfrm>
        </p:grpSpPr>
        <p:sp>
          <p:nvSpPr>
            <p:cNvPr id="576" name="Google Shape;576;p44"/>
            <p:cNvSpPr/>
            <p:nvPr/>
          </p:nvSpPr>
          <p:spPr>
            <a:xfrm>
              <a:off x="6297387" y="2910024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88D2FF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6306961" y="2919561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FFFF">
                    <a:alpha val="50980"/>
                  </a:srgbClr>
                </a:gs>
                <a:gs pos="3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4"/>
          <p:cNvGrpSpPr/>
          <p:nvPr/>
        </p:nvGrpSpPr>
        <p:grpSpPr>
          <a:xfrm>
            <a:off x="1004136" y="4418217"/>
            <a:ext cx="587696" cy="587696"/>
            <a:chOff x="6297387" y="1993949"/>
            <a:chExt cx="856200" cy="856200"/>
          </a:xfrm>
        </p:grpSpPr>
        <p:sp>
          <p:nvSpPr>
            <p:cNvPr id="580" name="Google Shape;580;p44"/>
            <p:cNvSpPr/>
            <p:nvPr/>
          </p:nvSpPr>
          <p:spPr>
            <a:xfrm>
              <a:off x="6297387" y="1993949"/>
              <a:ext cx="856200" cy="856200"/>
            </a:xfrm>
            <a:prstGeom prst="ellipse">
              <a:avLst/>
            </a:prstGeom>
            <a:solidFill>
              <a:srgbClr val="FFFFFF">
                <a:alpha val="70720"/>
              </a:srgbClr>
            </a:soli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rgbClr val="FFCA7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6306961" y="2003486"/>
              <a:ext cx="846600" cy="84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reflection stA="60000" endPos="4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3" name="Google Shape;58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419597" y="1235524"/>
            <a:ext cx="2876599" cy="1777800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pic>
        <p:nvPicPr>
          <p:cNvPr id="584" name="Google Shape;58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898" y="993075"/>
            <a:ext cx="1651150" cy="1570651"/>
          </a:xfrm>
          <a:prstGeom prst="rect">
            <a:avLst/>
          </a:prstGeom>
          <a:noFill/>
          <a:ln>
            <a:noFill/>
          </a:ln>
          <a:effectLst>
            <a:outerShdw blurRad="228600" dist="76200" dir="3000000" algn="bl" rotWithShape="0">
              <a:schemeClr val="accent2">
                <a:alpha val="70000"/>
              </a:schemeClr>
            </a:outerShdw>
          </a:effectLst>
        </p:spPr>
      </p:pic>
      <p:cxnSp>
        <p:nvCxnSpPr>
          <p:cNvPr id="585" name="Google Shape;585;p44"/>
          <p:cNvCxnSpPr/>
          <p:nvPr/>
        </p:nvCxnSpPr>
        <p:spPr>
          <a:xfrm flipH="1">
            <a:off x="5153700" y="404775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44"/>
          <p:cNvCxnSpPr/>
          <p:nvPr/>
        </p:nvCxnSpPr>
        <p:spPr>
          <a:xfrm flipH="1">
            <a:off x="5340450" y="3094538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44"/>
          <p:cNvCxnSpPr/>
          <p:nvPr/>
        </p:nvCxnSpPr>
        <p:spPr>
          <a:xfrm flipH="1">
            <a:off x="7591599" y="2846850"/>
            <a:ext cx="1019100" cy="58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44"/>
          <p:cNvCxnSpPr/>
          <p:nvPr/>
        </p:nvCxnSpPr>
        <p:spPr>
          <a:xfrm flipH="1">
            <a:off x="1938049" y="539400"/>
            <a:ext cx="680100" cy="39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8987425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3D Pitch Deck by Slidesgo">
  <a:themeElements>
    <a:clrScheme name="Simple Light">
      <a:dk1>
        <a:srgbClr val="191919"/>
      </a:dk1>
      <a:lt1>
        <a:srgbClr val="FFFFFF"/>
      </a:lt1>
      <a:dk2>
        <a:srgbClr val="FFD2C7"/>
      </a:dk2>
      <a:lt2>
        <a:srgbClr val="FFB9AA"/>
      </a:lt2>
      <a:accent1>
        <a:srgbClr val="FFAAA4"/>
      </a:accent1>
      <a:accent2>
        <a:srgbClr val="FF8577"/>
      </a:accent2>
      <a:accent3>
        <a:srgbClr val="43BBFF"/>
      </a:accent3>
      <a:accent4>
        <a:srgbClr val="FBAA4F"/>
      </a:accent4>
      <a:accent5>
        <a:srgbClr val="191919"/>
      </a:accent5>
      <a:accent6>
        <a:srgbClr val="FFFFFF"/>
      </a:accent6>
      <a:hlink>
        <a:srgbClr val="FF857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749</Words>
  <Application>Microsoft Office PowerPoint</Application>
  <PresentationFormat>On-screen Show (16:9)</PresentationFormat>
  <Paragraphs>96</Paragraphs>
  <Slides>26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Didact Gothic</vt:lpstr>
      <vt:lpstr>Krona One</vt:lpstr>
      <vt:lpstr>Pastel 3D Pitch Deck by Slidesgo</vt:lpstr>
      <vt:lpstr>Manipal Socials</vt:lpstr>
      <vt:lpstr>What is it?</vt:lpstr>
      <vt:lpstr>Why? </vt:lpstr>
      <vt:lpstr>Objectives and Problem Solving</vt:lpstr>
      <vt:lpstr>Facilitate communication among students</vt:lpstr>
      <vt:lpstr>Design and Innovation</vt:lpstr>
      <vt:lpstr>Profile Creation</vt:lpstr>
      <vt:lpstr>Technical Innovation</vt:lpstr>
      <vt:lpstr>Development Methodology</vt:lpstr>
      <vt:lpstr>TechStack</vt:lpstr>
      <vt:lpstr>Why Flutter</vt:lpstr>
      <vt:lpstr>Why Dart?</vt:lpstr>
      <vt:lpstr>Why PostGre</vt:lpstr>
      <vt:lpstr>Key features Overview</vt:lpstr>
      <vt:lpstr>Key Features</vt:lpstr>
      <vt:lpstr>Key Features</vt:lpstr>
      <vt:lpstr>Dataflow</vt:lpstr>
      <vt:lpstr>Dataflow</vt:lpstr>
      <vt:lpstr>Dataflow</vt:lpstr>
      <vt:lpstr>Matching Algorithm Design</vt:lpstr>
      <vt:lpstr>PowerPoint Presentation</vt:lpstr>
      <vt:lpstr>PowerPoint Presentation</vt:lpstr>
      <vt:lpstr>Sample input</vt:lpstr>
      <vt:lpstr>Sample output:                        Please look at the board    </vt:lpstr>
      <vt:lpstr>Trying to implement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Aarushi Banerjee</dc:creator>
  <cp:lastModifiedBy>Aarushi Banerjee</cp:lastModifiedBy>
  <cp:revision>2</cp:revision>
  <dcterms:modified xsi:type="dcterms:W3CDTF">2024-09-18T06:12:58Z</dcterms:modified>
</cp:coreProperties>
</file>