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1"/>
  </p:normalViewPr>
  <p:slideViewPr>
    <p:cSldViewPr snapToGrid="0">
      <p:cViewPr varScale="1">
        <p:scale>
          <a:sx n="122" d="100"/>
          <a:sy n="122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FB75-A3DE-6C29-CBBA-1AF5ABDFF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E2B0D-B70C-A0F5-A71A-DCDCF9963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65A91-C088-EAD9-4958-30728B57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7D11-A5FF-9C4A-BD52-6CC2956A44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6F15F-904D-32E0-A06A-87A3CB49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7E72D-66A0-E6B5-447E-AD78B785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689F-B0EF-0848-8602-ED639510C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5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6C14-B953-0472-03BA-14B40A02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08A5F-6372-E980-2760-74ACE1151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053A6-A013-C37A-C7EB-EDB76A56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7D11-A5FF-9C4A-BD52-6CC2956A44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74572-6275-028F-5907-AD448461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2BFB0-CD4E-8D11-C159-380A6380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689F-B0EF-0848-8602-ED639510C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9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89540-5D22-F548-FBA2-57F9E1FE5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3C2BE-7C43-2177-F1BE-A23EB87C8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7BBC7-AB29-18DF-FC10-8A2A6348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7D11-A5FF-9C4A-BD52-6CC2956A44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1C40B-FA11-091B-8EF7-AF402F78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40A85-24ED-A24B-026B-89AAADC2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689F-B0EF-0848-8602-ED639510C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9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9428-1A2E-60A3-3A76-8069D3C8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2C9BE-2430-B109-C232-AE5C9BE52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2484B-5CDE-17CC-1DCC-80446677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7D11-A5FF-9C4A-BD52-6CC2956A44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06807-E243-6D0B-2241-0FC12F8E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6D685-DD60-F351-618C-B53B1EDB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689F-B0EF-0848-8602-ED639510C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2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2AE0-4BF8-F229-92EC-0B6754B0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5FB3D-0D93-8249-F0F5-F96B37724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A0363-5F1D-7D6D-86CD-80090685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7D11-A5FF-9C4A-BD52-6CC2956A44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1D37E-D21A-B2D0-D57C-88A30F86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B1280-F3D6-1CDE-4DE3-48231CCA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689F-B0EF-0848-8602-ED639510C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2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7101-889B-CF18-3E00-3D857627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5B32-62E3-1F8F-46B6-4B55422C5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99E4B-24CB-5243-C874-09337BABF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73A1C-19F9-C279-DDF9-075807BF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7D11-A5FF-9C4A-BD52-6CC2956A44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F71AF-9EB1-E069-88F8-5C4A505A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8E6C5-FAA8-DDAB-3E1D-6D60AB06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689F-B0EF-0848-8602-ED639510C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9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FE3F-9075-911A-71E0-0C88B9EE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50DA4-A17A-2E6F-94BB-0D6B5696A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7124F-1F23-0FCA-1DD8-7FCAED3FF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0AB08-E1A4-7E0D-D0D8-DA0361E09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0CB49-94FA-7CBE-5FA1-8F5DAB751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8C344-60A8-6740-17DA-CC9CF6C20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7D11-A5FF-9C4A-BD52-6CC2956A44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72350C-0FE0-7BB1-EC1A-F5E403DC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C81BF-340A-0CC7-877E-DE5144B3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689F-B0EF-0848-8602-ED639510C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8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D6F6-9D9C-330B-09E8-1D0BB5C6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E0853-22AF-12F5-984A-2E9FF8E0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7D11-A5FF-9C4A-BD52-6CC2956A44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151E0-8D42-81CA-8A7A-61007CFE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89A93-AAE0-6CB3-D8A3-34D243E0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689F-B0EF-0848-8602-ED639510C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9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D27DF-13A6-241E-BE0F-C16AA6DD4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7D11-A5FF-9C4A-BD52-6CC2956A44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E58839-AC8B-72F6-4434-E65F2337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2E0ED-58C9-4F12-E2E0-1BC52290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689F-B0EF-0848-8602-ED639510C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6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6A49-5D1F-4445-9B64-D930E69FD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C2B6-B07D-0470-6D3B-B0E947EB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A3D7D-EF0F-C564-43A5-D9A47F7A8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F7534-070A-B4B3-9CF4-CD911101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7D11-A5FF-9C4A-BD52-6CC2956A44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AC132-0DD9-C8A6-C5EC-93D1133C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BD5FC-5769-576A-25A8-069BB858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689F-B0EF-0848-8602-ED639510C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026C-7CEC-A62A-F382-81D719A3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087D67-0F00-3765-0AD5-9BAB8718A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F5975-D91F-7549-14CA-B53EC7567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26C00-D85B-61B4-BC92-C6094776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7D11-A5FF-9C4A-BD52-6CC2956A44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E4541-6273-6C19-DA13-33D2F557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D0FEF-8552-24A0-460A-8CAD3036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689F-B0EF-0848-8602-ED639510C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6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1A543-1693-4159-F8FE-25161255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65B63-71E8-06A3-3445-5718C8E5F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C3DF7-CB94-9BF1-0377-E25ECEE52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807D11-A5FF-9C4A-BD52-6CC2956A44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55CC2-95D8-E06A-4C2E-52D1B539D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D3D3C-4709-6B8F-556B-AD1FAD377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18689F-B0EF-0848-8602-ED639510C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0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1091-5F8C-CA39-22FB-A73C4B4CA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Bearcat Battalion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9CE0B-DE0D-AE1A-267B-DE474C018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 Wyche</a:t>
            </a:r>
          </a:p>
          <a:p>
            <a:r>
              <a:rPr lang="en-US" sz="1200" dirty="0"/>
              <a:t>Advisor: LTC Daniel </a:t>
            </a:r>
            <a:r>
              <a:rPr lang="en-US" sz="1200" dirty="0" err="1"/>
              <a:t>Laakso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956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A1BC-E55B-B9A0-4DE2-80B0E78A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7FF6-F432-083B-5BF6-CF886022D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project is to present the University of Cincinnati’s Army ROTC program in a simple and easily understood way.</a:t>
            </a:r>
          </a:p>
          <a:p>
            <a:r>
              <a:rPr lang="en-US" dirty="0"/>
              <a:t>Additionally, the goal is to educate individuals on the opportunities the Army ROTC has for them.</a:t>
            </a:r>
          </a:p>
        </p:txBody>
      </p:sp>
    </p:spTree>
    <p:extLst>
      <p:ext uri="{BB962C8B-B14F-4D97-AF65-F5344CB8AC3E}">
        <p14:creationId xmlns:p14="http://schemas.microsoft.com/office/powerpoint/2010/main" val="331817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FA51-C39D-E793-157B-885F9CED8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Intellectual Merit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990CD-17BD-43F4-247A-D00FAB79C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Contribution to Knowledge – My website is an education resource for prospective ROTC candidates.</a:t>
            </a:r>
          </a:p>
          <a:p>
            <a:r>
              <a:rPr lang="en-US" dirty="0"/>
              <a:t>Creativity – Unique visualization of data and interactive content enhances user engagement and learning.</a:t>
            </a:r>
          </a:p>
          <a:p>
            <a:r>
              <a:rPr lang="en-US" dirty="0"/>
              <a:t>Research and Analysis -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etailed content on the history, operations, and impact of ROTC programs.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6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BE51-2584-3BA5-5CC3-E8E1685D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Broader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00DC6-DBC8-5C90-430E-307169584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By providing a comprehensive, accessible source of information about ROTC programs, your project can significantly enhance the decision-making process for prospective cadets, helping them understand the commitments and benefits associated with military education and service.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Ultimately, your project fosters a more informed public, promotes educational opportunities, and supports the development of future military leaders, thereby contributing to national defense preparedness and community engagement.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5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181A-5A06-4EFC-6305-5D217E78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Specifications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19DD87-7581-3CB7-E5D5-236F1DFB4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764" y="2455767"/>
            <a:ext cx="10223036" cy="194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8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ED45-67C9-B06D-9D7F-18395600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D3DB4-2DFE-E392-9052-222A428E2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website was built using React JS and Tailwind CSS. Tailwind CSS is a CSS framework that allows more flexibility for the developer to customize their app.</a:t>
            </a:r>
          </a:p>
          <a:p>
            <a:endParaRPr lang="en-US" dirty="0"/>
          </a:p>
          <a:p>
            <a:r>
              <a:rPr lang="en-US" dirty="0"/>
              <a:t>Squarespace and Netlify were used to deploy my work to the web.</a:t>
            </a:r>
          </a:p>
        </p:txBody>
      </p:sp>
    </p:spTree>
    <p:extLst>
      <p:ext uri="{BB962C8B-B14F-4D97-AF65-F5344CB8AC3E}">
        <p14:creationId xmlns:p14="http://schemas.microsoft.com/office/powerpoint/2010/main" val="77456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0664-ED70-BBB9-48B2-F9A10883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0C2C4-ED60-24F9-BE52-0B8418877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information – March 1</a:t>
            </a:r>
          </a:p>
          <a:p>
            <a:r>
              <a:rPr lang="en-US" dirty="0"/>
              <a:t>Create multiple pages – March 10</a:t>
            </a:r>
          </a:p>
          <a:p>
            <a:r>
              <a:rPr lang="en-US" dirty="0"/>
              <a:t>Format pages – March 20</a:t>
            </a:r>
          </a:p>
          <a:p>
            <a:r>
              <a:rPr lang="en-US" dirty="0"/>
              <a:t>Input Data – March 30</a:t>
            </a:r>
          </a:p>
          <a:p>
            <a:r>
              <a:rPr lang="en-US" dirty="0"/>
              <a:t>Deploy to web – April 1</a:t>
            </a:r>
          </a:p>
        </p:txBody>
      </p:sp>
    </p:spTree>
    <p:extLst>
      <p:ext uri="{BB962C8B-B14F-4D97-AF65-F5344CB8AC3E}">
        <p14:creationId xmlns:p14="http://schemas.microsoft.com/office/powerpoint/2010/main" val="405068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85F0-201F-7CDE-1A05-92F77358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57ABF-4959-76B0-430F-9FDB32ACE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I have the home page completed and have begun compiling data that will be put into the website. I am currently deciding on how I want to lay out the information in an effective manner.</a:t>
            </a:r>
          </a:p>
        </p:txBody>
      </p:sp>
    </p:spTree>
    <p:extLst>
      <p:ext uri="{BB962C8B-B14F-4D97-AF65-F5344CB8AC3E}">
        <p14:creationId xmlns:p14="http://schemas.microsoft.com/office/powerpoint/2010/main" val="251302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2B11-ACB2-8EEC-7DBC-324C7AEE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4128D-E191-F389-EADF-DEAD42D85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experience – I have never done a project like this so there is a learning curve, but I am using all of the resources I can such as educational videos and documentation.</a:t>
            </a:r>
          </a:p>
          <a:p>
            <a:r>
              <a:rPr lang="en-US" dirty="0"/>
              <a:t>Time – I am currently taking 24 credit hours while also working and doing ROTC activities. There's almost not enough time in a day to do everything I need to do so figuring out what to prioritize is a challenge.</a:t>
            </a:r>
          </a:p>
        </p:txBody>
      </p:sp>
    </p:spTree>
    <p:extLst>
      <p:ext uri="{BB962C8B-B14F-4D97-AF65-F5344CB8AC3E}">
        <p14:creationId xmlns:p14="http://schemas.microsoft.com/office/powerpoint/2010/main" val="278099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369</Words>
  <Application>Microsoft Macintosh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Söhne</vt:lpstr>
      <vt:lpstr>Office Theme</vt:lpstr>
      <vt:lpstr>Bearcat Battalion Website</vt:lpstr>
      <vt:lpstr>Goals</vt:lpstr>
      <vt:lpstr>Intellectual Merit</vt:lpstr>
      <vt:lpstr>Broader Impacts</vt:lpstr>
      <vt:lpstr>Design Specifications</vt:lpstr>
      <vt:lpstr>Technologies</vt:lpstr>
      <vt:lpstr>Milestones</vt:lpstr>
      <vt:lpstr>Results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Bearcat Battalion Website</dc:title>
  <dc:creator>Wyche, Samuel (wychesd)</dc:creator>
  <cp:lastModifiedBy>Wyche, Samuel (wychesd)</cp:lastModifiedBy>
  <cp:revision>3</cp:revision>
  <dcterms:created xsi:type="dcterms:W3CDTF">2024-04-17T22:48:02Z</dcterms:created>
  <dcterms:modified xsi:type="dcterms:W3CDTF">2024-04-17T23:49:46Z</dcterms:modified>
</cp:coreProperties>
</file>