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83" autoAdjust="0"/>
  </p:normalViewPr>
  <p:slideViewPr>
    <p:cSldViewPr>
      <p:cViewPr>
        <p:scale>
          <a:sx n="62" d="100"/>
          <a:sy n="62" d="100"/>
        </p:scale>
        <p:origin x="-150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66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7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3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7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03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30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3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12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98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5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1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8E87-4FED-42C3-AC11-C57E5BFFF745}" type="datetimeFigureOut">
              <a:rPr lang="en-IN" smtClean="0"/>
              <a:t>09-06-2019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F457-4381-423B-B7A8-B03CB01A6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81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Tab-tracker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Vue</a:t>
            </a:r>
            <a:r>
              <a:rPr lang="en-US" dirty="0" smtClean="0"/>
              <a:t> frontend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56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ignore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368152"/>
          </a:xfrm>
        </p:spPr>
        <p:txBody>
          <a:bodyPr/>
          <a:lstStyle/>
          <a:p>
            <a:r>
              <a:rPr lang="en-US" dirty="0" smtClean="0"/>
              <a:t>Create .</a:t>
            </a:r>
            <a:r>
              <a:rPr lang="en-US" dirty="0" err="1" smtClean="0"/>
              <a:t>gitingnore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Add extension of file not to be added to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6192688" cy="231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06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add .</a:t>
            </a:r>
            <a:r>
              <a:rPr lang="en-US" dirty="0" err="1"/>
              <a:t>gitignore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368152"/>
          </a:xfrm>
        </p:spPr>
        <p:txBody>
          <a:bodyPr/>
          <a:lstStyle/>
          <a:p>
            <a:r>
              <a:rPr lang="en-US" dirty="0" smtClean="0"/>
              <a:t>Add the 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  <a:r>
              <a:rPr lang="en-US" dirty="0" err="1" smtClean="0"/>
              <a:t>gitignore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6192688" cy="231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3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-A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075240" cy="720079"/>
          </a:xfrm>
        </p:spPr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everthing</a:t>
            </a:r>
            <a:r>
              <a:rPr lang="en-US" dirty="0" smtClean="0"/>
              <a:t> to </a:t>
            </a:r>
            <a:r>
              <a:rPr lang="en-US" dirty="0" err="1" smtClean="0"/>
              <a:t>statging</a:t>
            </a:r>
            <a:r>
              <a:rPr lang="en-US" dirty="0" smtClean="0"/>
              <a:t> area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2348880"/>
            <a:ext cx="6192688" cy="231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445223"/>
            <a:ext cx="8229600" cy="10231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suppress warning [LF will be converted to CRLF]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528" y="45287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gi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core.autocrlf</a:t>
            </a:r>
            <a:r>
              <a:rPr lang="en-US" dirty="0"/>
              <a:t> </a:t>
            </a:r>
            <a:r>
              <a:rPr lang="en-US" dirty="0" smtClean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25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-A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075240" cy="720079"/>
          </a:xfrm>
        </p:spPr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everthing</a:t>
            </a:r>
            <a:r>
              <a:rPr lang="en-US" dirty="0" smtClean="0"/>
              <a:t> to </a:t>
            </a:r>
            <a:r>
              <a:rPr lang="en-US" dirty="0" err="1" smtClean="0"/>
              <a:t>statging</a:t>
            </a:r>
            <a:r>
              <a:rPr lang="en-US" dirty="0" smtClean="0"/>
              <a:t> area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0" y="2348880"/>
            <a:ext cx="6192688" cy="231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445223"/>
            <a:ext cx="8229600" cy="10231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suppress warning [LF will be converted to CRLF]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528" y="45287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core.autocrlf</a:t>
            </a:r>
            <a:r>
              <a:rPr lang="en-US" dirty="0"/>
              <a:t> </a:t>
            </a:r>
            <a:r>
              <a:rPr lang="en-US" dirty="0" smtClean="0"/>
              <a:t>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31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Cloned up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r>
              <a:rPr lang="en-US" dirty="0" err="1" smtClean="0"/>
              <a:t>Vue</a:t>
            </a:r>
            <a:r>
              <a:rPr lang="en-US" dirty="0" smtClean="0"/>
              <a:t> cli to create project</a:t>
            </a:r>
          </a:p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Cli</a:t>
            </a:r>
            <a:r>
              <a:rPr lang="en-US" dirty="0" smtClean="0"/>
              <a:t> to build up a boilerplate project using </a:t>
            </a:r>
            <a:r>
              <a:rPr lang="en-US" b="1" dirty="0" smtClean="0"/>
              <a:t>$ </a:t>
            </a:r>
            <a:r>
              <a:rPr lang="en-US" b="1" dirty="0" err="1" smtClean="0"/>
              <a:t>vue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r>
              <a:rPr lang="en-US" b="1" dirty="0" smtClean="0"/>
              <a:t> </a:t>
            </a:r>
            <a:r>
              <a:rPr lang="en-US" b="1" dirty="0" err="1" smtClean="0"/>
              <a:t>webpack</a:t>
            </a:r>
            <a:r>
              <a:rPr lang="en-US" b="1" dirty="0" smtClean="0"/>
              <a:t> my-project</a:t>
            </a:r>
          </a:p>
          <a:p>
            <a:r>
              <a:rPr lang="en-US" dirty="0" smtClean="0"/>
              <a:t>Command </a:t>
            </a:r>
            <a:r>
              <a:rPr lang="en-US" b="1" dirty="0" err="1" smtClean="0"/>
              <a:t>npm</a:t>
            </a:r>
            <a:r>
              <a:rPr lang="en-US" b="1" dirty="0" smtClean="0"/>
              <a:t> run </a:t>
            </a:r>
            <a:r>
              <a:rPr lang="en-US" b="1" dirty="0" err="1" smtClean="0"/>
              <a:t>dev</a:t>
            </a:r>
            <a:r>
              <a:rPr lang="en-US" b="1" dirty="0" smtClean="0"/>
              <a:t> </a:t>
            </a:r>
            <a:r>
              <a:rPr lang="en-IN" dirty="0" smtClean="0"/>
              <a:t>(used to run the project)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13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repo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has copy of the repository on each developers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21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from website and open </a:t>
            </a:r>
            <a:r>
              <a:rPr lang="en-US" dirty="0" err="1" smtClean="0"/>
              <a:t>cmd</a:t>
            </a:r>
            <a:r>
              <a:rPr lang="en-US" dirty="0" smtClean="0"/>
              <a:t> prompt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–version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632848" cy="115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74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config</a:t>
            </a:r>
            <a:r>
              <a:rPr lang="en-US" dirty="0" smtClean="0"/>
              <a:t> (users)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variables to be setup for users</a:t>
            </a:r>
          </a:p>
          <a:p>
            <a:pPr marL="0" indent="0">
              <a:buNone/>
            </a:pPr>
            <a:r>
              <a:rPr lang="en-US" sz="1600" b="1" dirty="0" err="1" smtClean="0"/>
              <a:t>git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config</a:t>
            </a:r>
            <a:r>
              <a:rPr lang="en-US" sz="1600" b="1" dirty="0" smtClean="0"/>
              <a:t> –global user.name “Sameer </a:t>
            </a:r>
            <a:r>
              <a:rPr lang="en-US" sz="1600" b="1" dirty="0" err="1" smtClean="0"/>
              <a:t>Nassa</a:t>
            </a:r>
            <a:r>
              <a:rPr lang="en-US" sz="1600" b="1" dirty="0" smtClean="0"/>
              <a:t>”</a:t>
            </a:r>
          </a:p>
          <a:p>
            <a:pPr marL="0" indent="0">
              <a:buNone/>
            </a:pPr>
            <a:r>
              <a:rPr lang="en-US" sz="1600" b="1" dirty="0" err="1" smtClean="0"/>
              <a:t>git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config</a:t>
            </a:r>
            <a:r>
              <a:rPr lang="en-US" sz="1600" b="1" dirty="0" smtClean="0"/>
              <a:t> –global user.name “injapansam@gmail.com”</a:t>
            </a:r>
          </a:p>
          <a:p>
            <a:r>
              <a:rPr lang="en-US" dirty="0" smtClean="0"/>
              <a:t>To list </a:t>
            </a:r>
            <a:r>
              <a:rPr lang="en-US" dirty="0" err="1" smtClean="0"/>
              <a:t>config</a:t>
            </a:r>
            <a:r>
              <a:rPr lang="en-US" dirty="0" smtClean="0"/>
              <a:t> values</a:t>
            </a:r>
          </a:p>
          <a:p>
            <a:pPr marL="0" indent="0">
              <a:buNone/>
            </a:pPr>
            <a:r>
              <a:rPr lang="en-US" sz="1600" b="1" dirty="0" err="1"/>
              <a:t>git</a:t>
            </a:r>
            <a:r>
              <a:rPr lang="en-US" sz="1600" b="1" dirty="0"/>
              <a:t> </a:t>
            </a:r>
            <a:r>
              <a:rPr lang="en-US" sz="1600" b="1" dirty="0" err="1"/>
              <a:t>cofig</a:t>
            </a:r>
            <a:r>
              <a:rPr lang="en-US" sz="1600" b="1" dirty="0"/>
              <a:t> </a:t>
            </a:r>
            <a:r>
              <a:rPr lang="en-US" sz="1600" b="1" dirty="0" smtClean="0"/>
              <a:t>–list</a:t>
            </a:r>
          </a:p>
          <a:p>
            <a:pPr marL="0" indent="0">
              <a:buNone/>
            </a:pPr>
            <a:endParaRPr lang="en-IN" sz="1600" b="1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60102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5301208"/>
            <a:ext cx="4968552" cy="445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9961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help &lt;verb&gt;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&lt;verb&gt; --help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37354"/>
            <a:ext cx="5683573" cy="291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74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code base to track using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Remote code base to track using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0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Code to track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r>
              <a:rPr lang="en-US" dirty="0" smtClean="0"/>
              <a:t> in the project folder to be tracked.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Folder .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will be created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05289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39552" y="3936072"/>
            <a:ext cx="5969124" cy="2105025"/>
            <a:chOff x="539552" y="3936072"/>
            <a:chExt cx="5969124" cy="21050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936072"/>
              <a:ext cx="5753100" cy="2105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39552" y="5085184"/>
              <a:ext cx="460851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7067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tracking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rd</a:t>
            </a:r>
            <a:r>
              <a:rPr lang="en-US" dirty="0" smtClean="0"/>
              <a:t> /s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folder will be removed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64879"/>
            <a:ext cx="8216949" cy="63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33056"/>
            <a:ext cx="56388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45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9041"/>
            <a:ext cx="8229600" cy="1296144"/>
          </a:xfrm>
        </p:spPr>
        <p:txBody>
          <a:bodyPr/>
          <a:lstStyle/>
          <a:p>
            <a:r>
              <a:rPr lang="en-US" dirty="0" smtClean="0"/>
              <a:t>This command will show the tracked and untracked files.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91" y="1463427"/>
            <a:ext cx="63436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77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258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Tab-tracker</vt:lpstr>
      <vt:lpstr>GIT repo</vt:lpstr>
      <vt:lpstr>First Setup</vt:lpstr>
      <vt:lpstr>Set config (users)</vt:lpstr>
      <vt:lpstr>Help</vt:lpstr>
      <vt:lpstr>Using GIT</vt:lpstr>
      <vt:lpstr>Local Code to track</vt:lpstr>
      <vt:lpstr>stop tracking project</vt:lpstr>
      <vt:lpstr>git status</vt:lpstr>
      <vt:lpstr>git ignore</vt:lpstr>
      <vt:lpstr>git add .gitignore</vt:lpstr>
      <vt:lpstr>git add -A</vt:lpstr>
      <vt:lpstr>git add -A</vt:lpstr>
      <vt:lpstr>Dev Server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Tab-tracker</dc:title>
  <dc:creator>vbaProgrammer</dc:creator>
  <cp:lastModifiedBy>vbaProgrammer</cp:lastModifiedBy>
  <cp:revision>25</cp:revision>
  <dcterms:created xsi:type="dcterms:W3CDTF">2019-06-09T02:34:36Z</dcterms:created>
  <dcterms:modified xsi:type="dcterms:W3CDTF">2019-06-09T06:51:45Z</dcterms:modified>
</cp:coreProperties>
</file>