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83" autoAdjust="0"/>
  </p:normalViewPr>
  <p:slideViewPr>
    <p:cSldViewPr>
      <p:cViewPr>
        <p:scale>
          <a:sx n="62" d="100"/>
          <a:sy n="62" d="100"/>
        </p:scale>
        <p:origin x="-159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7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0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3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8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5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Tab-tracker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frontend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5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368152"/>
          </a:xfrm>
        </p:spPr>
        <p:txBody>
          <a:bodyPr/>
          <a:lstStyle/>
          <a:p>
            <a:r>
              <a:rPr lang="en-US" dirty="0" smtClean="0"/>
              <a:t>Create .</a:t>
            </a:r>
            <a:r>
              <a:rPr lang="en-US" dirty="0" err="1" smtClean="0"/>
              <a:t>gitingnore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extension of file not to be added to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.</a:t>
            </a:r>
            <a:r>
              <a:rPr lang="en-US" dirty="0" err="1"/>
              <a:t>gitignore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368152"/>
          </a:xfrm>
        </p:spPr>
        <p:txBody>
          <a:bodyPr/>
          <a:lstStyle/>
          <a:p>
            <a:r>
              <a:rPr lang="en-US" dirty="0" smtClean="0"/>
              <a:t>Add 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07524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everthing</a:t>
            </a:r>
            <a:r>
              <a:rPr lang="en-US" dirty="0" smtClean="0"/>
              <a:t> to </a:t>
            </a:r>
            <a:r>
              <a:rPr lang="en-US" dirty="0" err="1" smtClean="0"/>
              <a:t>statging</a:t>
            </a:r>
            <a:r>
              <a:rPr lang="en-US" dirty="0" smtClean="0"/>
              <a:t> area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2348880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45223"/>
            <a:ext cx="8229600" cy="1023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suppress warning [LF will be converted to CRLF]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45287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gi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core.autocrlf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2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07524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everthing</a:t>
            </a:r>
            <a:r>
              <a:rPr lang="en-US" dirty="0" smtClean="0"/>
              <a:t> to </a:t>
            </a:r>
            <a:r>
              <a:rPr lang="en-US" dirty="0" err="1" smtClean="0"/>
              <a:t>statging</a:t>
            </a:r>
            <a:r>
              <a:rPr lang="en-US" dirty="0" smtClean="0"/>
              <a:t> area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2348880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84784"/>
            <a:ext cx="8229600" cy="1023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suppress warning [LF will be converted to CRLF]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core.autocrlf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84784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commit the files added to STAGING AREA.</a:t>
            </a:r>
          </a:p>
          <a:p>
            <a:r>
              <a:rPr lang="en-US" dirty="0" smtClean="0"/>
              <a:t>-m is used to add the message to commit which is important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–m “Initial Commit”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0" y="3573016"/>
            <a:ext cx="734257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84784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Status shows that there is now nothing to commit as all is </a:t>
            </a:r>
            <a:r>
              <a:rPr lang="en-US" dirty="0" err="1" smtClean="0"/>
              <a:t>commited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1" y="2942753"/>
            <a:ext cx="8097303" cy="68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84784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Status shows that there is now nothing to commit as all is </a:t>
            </a:r>
            <a:r>
              <a:rPr lang="en-US" dirty="0" err="1" smtClean="0"/>
              <a:t>commited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520" y="33154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0" y="2631002"/>
            <a:ext cx="8097303" cy="68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0" y="4363575"/>
            <a:ext cx="788567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75928" y="341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5482951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Hashcode</a:t>
            </a:r>
            <a:r>
              <a:rPr lang="en-US" dirty="0" smtClean="0"/>
              <a:t> displayed will be unique and name of the user who committed will be displayed.</a:t>
            </a:r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84784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5928" y="341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c</a:t>
            </a:r>
            <a:r>
              <a:rPr lang="en-US" dirty="0" smtClean="0"/>
              <a:t>lone &lt;</a:t>
            </a:r>
            <a:r>
              <a:rPr lang="en-US" dirty="0" err="1" smtClean="0"/>
              <a:t>url</a:t>
            </a:r>
            <a:r>
              <a:rPr lang="en-US" dirty="0" smtClean="0"/>
              <a:t>&gt; .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484784"/>
            <a:ext cx="8229600" cy="5222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repo on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&gt; .</a:t>
            </a:r>
          </a:p>
          <a:p>
            <a:r>
              <a:rPr lang="en-US" dirty="0" smtClean="0"/>
              <a:t>. will clone all files from the remote repo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</a:t>
            </a:r>
            <a:r>
              <a:rPr lang="en-US" dirty="0" smtClean="0"/>
              <a:t>s will create directory in the path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7" y="1988840"/>
            <a:ext cx="4605420" cy="217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3722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-v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/>
          <a:lstStyle/>
          <a:p>
            <a:r>
              <a:rPr lang="en-US" dirty="0" smtClean="0"/>
              <a:t>This will show details of remote repository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3250"/>
            <a:ext cx="8431414" cy="8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has copy of the repository on each developers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-a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4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changes to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calc.py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6840760" cy="16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46258"/>
            <a:ext cx="60769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/>
          <a:lstStyle/>
          <a:p>
            <a:r>
              <a:rPr lang="en-US" dirty="0" smtClean="0"/>
              <a:t>This will show the diff between the remote repo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663992" cy="199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998208"/>
            <a:ext cx="8219256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Commit the diff with following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55618"/>
            <a:ext cx="8017966" cy="89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 &amp;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i="1" dirty="0" smtClean="0"/>
              <a:t>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r>
              <a:rPr lang="en-US" dirty="0" smtClean="0"/>
              <a:t>(will push all the files to the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998208"/>
            <a:ext cx="8219256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Commit the diff with following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55618"/>
            <a:ext cx="8017966" cy="89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8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252736"/>
          </a:xfrm>
        </p:spPr>
        <p:txBody>
          <a:bodyPr/>
          <a:lstStyle/>
          <a:p>
            <a:r>
              <a:rPr lang="en-US" dirty="0" smtClean="0"/>
              <a:t>Creates a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4" y="2149650"/>
            <a:ext cx="5209009" cy="156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0" y="3933056"/>
            <a:ext cx="817170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8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3671888"/>
          </a:xfrm>
        </p:spPr>
        <p:txBody>
          <a:bodyPr/>
          <a:lstStyle/>
          <a:p>
            <a:r>
              <a:rPr lang="en-US" dirty="0" smtClean="0"/>
              <a:t>To work with the branch it needs to be checkout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08920"/>
            <a:ext cx="8209697" cy="7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25"/>
            <a:ext cx="6115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2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the changes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367188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–A (to add changes to stage area)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51096"/>
            <a:ext cx="8183875" cy="228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2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branch -a</a:t>
            </a:r>
            <a:endParaRPr lang="en-IN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" y="1556792"/>
            <a:ext cx="8961891" cy="159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6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3571280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checkout master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pull origin master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 –merged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merge </a:t>
            </a:r>
            <a:r>
              <a:rPr lang="en-US" dirty="0" err="1" smtClean="0">
                <a:solidFill>
                  <a:schemeClr val="bg1"/>
                </a:solidFill>
              </a:rPr>
              <a:t>calc</a:t>
            </a:r>
            <a:r>
              <a:rPr lang="en-US" dirty="0" smtClean="0">
                <a:solidFill>
                  <a:schemeClr val="bg1"/>
                </a:solidFill>
              </a:rPr>
              <a:t>-divide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push origin master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MERGE a branch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Merge the </a:t>
            </a:r>
            <a:r>
              <a:rPr lang="en-US" dirty="0" err="1" smtClean="0"/>
              <a:t>calc</a:t>
            </a:r>
            <a:r>
              <a:rPr lang="en-US" dirty="0" smtClean="0"/>
              <a:t>-divide branch to master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the branch merged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Delete the branch from local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132856"/>
            <a:ext cx="7632848" cy="91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7"/>
            <a:ext cx="763284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4" y="5640168"/>
            <a:ext cx="7622664" cy="61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git merge calc-divide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1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from website and open </a:t>
            </a:r>
            <a:r>
              <a:rPr lang="en-US" dirty="0" err="1" smtClean="0"/>
              <a:t>cmd</a:t>
            </a:r>
            <a:r>
              <a:rPr lang="en-US" dirty="0" smtClean="0"/>
              <a:t> prompt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–version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632848" cy="115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7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Because we push the </a:t>
            </a:r>
            <a:r>
              <a:rPr lang="en-US" dirty="0" err="1" smtClean="0"/>
              <a:t>calc</a:t>
            </a:r>
            <a:r>
              <a:rPr lang="en-US" dirty="0" smtClean="0"/>
              <a:t>-divide to remote repo we need to delete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the branch merged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Delete the branch from local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00313"/>
            <a:ext cx="7943285" cy="78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up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cli to create project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Cli</a:t>
            </a:r>
            <a:r>
              <a:rPr lang="en-US" dirty="0" smtClean="0"/>
              <a:t> to build up a boilerplate project using </a:t>
            </a:r>
            <a:r>
              <a:rPr lang="en-US" b="1" dirty="0" smtClean="0"/>
              <a:t>$ </a:t>
            </a:r>
            <a:r>
              <a:rPr lang="en-US" b="1" dirty="0" err="1" smtClean="0"/>
              <a:t>vue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 err="1" smtClean="0"/>
              <a:t>webpack</a:t>
            </a:r>
            <a:r>
              <a:rPr lang="en-US" b="1" dirty="0" smtClean="0"/>
              <a:t> my-project</a:t>
            </a:r>
          </a:p>
          <a:p>
            <a:r>
              <a:rPr lang="en-US" dirty="0" smtClean="0"/>
              <a:t>Command </a:t>
            </a:r>
            <a:r>
              <a:rPr lang="en-US" b="1" dirty="0" err="1" smtClean="0"/>
              <a:t>npm</a:t>
            </a:r>
            <a:r>
              <a:rPr lang="en-US" b="1" dirty="0" smtClean="0"/>
              <a:t> run </a:t>
            </a:r>
            <a:r>
              <a:rPr lang="en-US" b="1" dirty="0" err="1" smtClean="0"/>
              <a:t>dev</a:t>
            </a:r>
            <a:r>
              <a:rPr lang="en-US" b="1" dirty="0" smtClean="0"/>
              <a:t> </a:t>
            </a:r>
            <a:r>
              <a:rPr lang="en-IN" dirty="0" smtClean="0"/>
              <a:t>(used to run the project)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1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config</a:t>
            </a:r>
            <a:r>
              <a:rPr lang="en-US" dirty="0" smtClean="0"/>
              <a:t> (users)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to be setup for users</a:t>
            </a:r>
          </a:p>
          <a:p>
            <a:pPr marL="0" indent="0">
              <a:buNone/>
            </a:pPr>
            <a:r>
              <a:rPr lang="en-US" sz="1600" b="1" dirty="0" err="1" smtClean="0"/>
              <a:t>git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–global user.name “Sameer </a:t>
            </a:r>
            <a:r>
              <a:rPr lang="en-US" sz="1600" b="1" dirty="0" err="1" smtClean="0"/>
              <a:t>Nassa</a:t>
            </a:r>
            <a:r>
              <a:rPr lang="en-US" sz="1600" b="1" dirty="0" smtClean="0"/>
              <a:t>”</a:t>
            </a:r>
          </a:p>
          <a:p>
            <a:pPr marL="0" indent="0">
              <a:buNone/>
            </a:pPr>
            <a:r>
              <a:rPr lang="en-US" sz="1600" b="1" dirty="0" err="1" smtClean="0"/>
              <a:t>git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–global user.name “injapansam@gmail.com”</a:t>
            </a:r>
          </a:p>
          <a:p>
            <a:r>
              <a:rPr lang="en-US" dirty="0" smtClean="0"/>
              <a:t>To list </a:t>
            </a:r>
            <a:r>
              <a:rPr lang="en-US" dirty="0" err="1" smtClean="0"/>
              <a:t>config</a:t>
            </a:r>
            <a:r>
              <a:rPr lang="en-US" dirty="0" smtClean="0"/>
              <a:t> values</a:t>
            </a:r>
          </a:p>
          <a:p>
            <a:pPr marL="0" indent="0">
              <a:buNone/>
            </a:pPr>
            <a:r>
              <a:rPr lang="en-US" sz="1600" b="1" dirty="0" err="1"/>
              <a:t>git</a:t>
            </a:r>
            <a:r>
              <a:rPr lang="en-US" sz="1600" b="1" dirty="0"/>
              <a:t> </a:t>
            </a:r>
            <a:r>
              <a:rPr lang="en-US" sz="1600" b="1" dirty="0" err="1"/>
              <a:t>cofig</a:t>
            </a:r>
            <a:r>
              <a:rPr lang="en-US" sz="1600" b="1" dirty="0"/>
              <a:t> </a:t>
            </a:r>
            <a:r>
              <a:rPr lang="en-US" sz="1600" b="1" dirty="0" smtClean="0"/>
              <a:t>–list</a:t>
            </a:r>
          </a:p>
          <a:p>
            <a:pPr marL="0" indent="0">
              <a:buNone/>
            </a:pPr>
            <a:endParaRPr lang="en-IN" sz="1600" b="1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0102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5301208"/>
            <a:ext cx="4968552" cy="44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96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&lt;verb&gt;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&lt;verb&gt; --help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354"/>
            <a:ext cx="5683573" cy="291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7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code base to track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Remote code base to track using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 to track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 in the project folder to be tracked.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Folder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will be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05289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9552" y="3936072"/>
            <a:ext cx="5969124" cy="2105025"/>
            <a:chOff x="539552" y="3936072"/>
            <a:chExt cx="5969124" cy="2105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36072"/>
              <a:ext cx="5753100" cy="210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9552" y="5085184"/>
              <a:ext cx="46085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706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tracking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</a:t>
            </a:r>
            <a:r>
              <a:rPr lang="en-US" dirty="0" smtClean="0"/>
              <a:t> /s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folder will be removed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879"/>
            <a:ext cx="8216949" cy="6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5638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1"/>
            <a:ext cx="8229600" cy="1296144"/>
          </a:xfrm>
        </p:spPr>
        <p:txBody>
          <a:bodyPr/>
          <a:lstStyle/>
          <a:p>
            <a:r>
              <a:rPr lang="en-US" dirty="0" smtClean="0"/>
              <a:t>This command will show the tracked and untracked files.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1" y="1463427"/>
            <a:ext cx="63436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7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540</Words>
  <Application>Microsoft Office PowerPoint</Application>
  <PresentationFormat>On-screen Show (4:3)</PresentationFormat>
  <Paragraphs>136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Tab-tracker</vt:lpstr>
      <vt:lpstr>GIT repo</vt:lpstr>
      <vt:lpstr>First Setup</vt:lpstr>
      <vt:lpstr>Set config (users)</vt:lpstr>
      <vt:lpstr>Help</vt:lpstr>
      <vt:lpstr>Using GIT</vt:lpstr>
      <vt:lpstr>Local Code to track</vt:lpstr>
      <vt:lpstr>stop tracking project</vt:lpstr>
      <vt:lpstr>git status</vt:lpstr>
      <vt:lpstr>git ignore</vt:lpstr>
      <vt:lpstr>git add .gitignore</vt:lpstr>
      <vt:lpstr>git add -A</vt:lpstr>
      <vt:lpstr>git add -A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remote -v</vt:lpstr>
      <vt:lpstr>git branch -a</vt:lpstr>
      <vt:lpstr>push changes to repo</vt:lpstr>
      <vt:lpstr>git diff</vt:lpstr>
      <vt:lpstr>git pull &amp; git push</vt:lpstr>
      <vt:lpstr>git branch</vt:lpstr>
      <vt:lpstr>git checkout</vt:lpstr>
      <vt:lpstr>Committing the changes</vt:lpstr>
      <vt:lpstr>2. git branch -a</vt:lpstr>
      <vt:lpstr>PowerPoint Presentation</vt:lpstr>
      <vt:lpstr>PowerPoint Presentation</vt:lpstr>
      <vt:lpstr>PowerPoint Presentation</vt:lpstr>
      <vt:lpstr>Dev Server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Tab-tracker</dc:title>
  <dc:creator>vbaProgrammer</dc:creator>
  <cp:lastModifiedBy>vbaProgrammer</cp:lastModifiedBy>
  <cp:revision>63</cp:revision>
  <dcterms:created xsi:type="dcterms:W3CDTF">2019-06-09T02:34:36Z</dcterms:created>
  <dcterms:modified xsi:type="dcterms:W3CDTF">2019-06-09T13:22:18Z</dcterms:modified>
</cp:coreProperties>
</file>