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128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Manager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Managers Sales Data</a:t>
            </a:r>
            <a:r>
              <a:rPr lang="en-US" dirty="0"/>
              <a:t> table typically tracks sales performance by individual managers or regional/team leads.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• Analyze performance of regional managers</a:t>
            </a:r>
          </a:p>
          <a:p>
            <a:r>
              <a:rPr dirty="0"/>
              <a:t>• Track revenue, profit, and sales targets</a:t>
            </a:r>
          </a:p>
          <a:p>
            <a:r>
              <a:rPr dirty="0"/>
              <a:t>• Identify top-performing regions and individuals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</a:t>
            </a:r>
            <a:r>
              <a:rPr lang="en-IN" dirty="0"/>
              <a:t>PI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• </a:t>
            </a:r>
            <a:r>
              <a:rPr dirty="0"/>
              <a:t>Total Revenue</a:t>
            </a:r>
            <a:endParaRPr lang="en-IN" dirty="0"/>
          </a:p>
          <a:p>
            <a:r>
              <a:rPr lang="en-US" dirty="0"/>
              <a:t>• Avg. Achievement</a:t>
            </a:r>
          </a:p>
          <a:p>
            <a:r>
              <a:rPr dirty="0"/>
              <a:t>• Top Regions</a:t>
            </a:r>
            <a:endParaRPr lang="en-IN" dirty="0"/>
          </a:p>
          <a:p>
            <a:r>
              <a:rPr dirty="0"/>
              <a:t>•  High Performers</a:t>
            </a:r>
            <a:endParaRPr lang="en-IN" dirty="0"/>
          </a:p>
          <a:p>
            <a:r>
              <a:rPr lang="en-US" dirty="0"/>
              <a:t>• Retention Matters: Higher retention correlated with categories</a:t>
            </a:r>
          </a:p>
          <a:p>
            <a:r>
              <a:rPr dirty="0"/>
              <a:t>•  Discounts: Drove customer acquisition but reduced margin in some areas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Unclear view of manager-wise performance → Structured KPIs</a:t>
            </a:r>
          </a:p>
          <a:p>
            <a:r>
              <a:rPr dirty="0"/>
              <a:t> Manual data scanning → Pivot Tables for summaries</a:t>
            </a:r>
          </a:p>
          <a:p>
            <a:r>
              <a:rPr dirty="0"/>
              <a:t>Hard to compare regions → Visual Charts</a:t>
            </a:r>
          </a:p>
          <a:p>
            <a:r>
              <a:rPr dirty="0"/>
              <a:t>Difficulty spotting low performers → </a:t>
            </a:r>
            <a:r>
              <a:rPr lang="en-IN" dirty="0"/>
              <a:t>Top 4 bar chart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Which region generated the most revenue?</a:t>
            </a:r>
          </a:p>
          <a:p>
            <a:r>
              <a:rPr dirty="0"/>
              <a:t>Who are the top 5 performing managers?</a:t>
            </a:r>
          </a:p>
          <a:p>
            <a:r>
              <a:rPr dirty="0"/>
              <a:t>How closely are managers meeting their targets?</a:t>
            </a:r>
          </a:p>
          <a:p>
            <a:r>
              <a:rPr dirty="0"/>
              <a:t>Which product categories perform best by region?</a:t>
            </a:r>
          </a:p>
          <a:p>
            <a:r>
              <a:rPr dirty="0"/>
              <a:t>What is the impact of discounts on profitability?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Excel Pivot Tables &amp; Charts</a:t>
            </a:r>
          </a:p>
          <a:p>
            <a:r>
              <a:t>• Donut Charts, Bar &amp; Line Graphs</a:t>
            </a:r>
          </a:p>
          <a:p>
            <a:r>
              <a:t>• Conditional Formatting for KPIs</a:t>
            </a:r>
          </a:p>
          <a:p>
            <a:r>
              <a:t>• Slicers and Data Validation</a:t>
            </a:r>
          </a:p>
          <a:p>
            <a:r>
              <a:t>• Excel formulas for profit, achievement % etc.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• Recognize and reward high-performing managers</a:t>
            </a:r>
          </a:p>
          <a:p>
            <a:r>
              <a:rPr dirty="0"/>
              <a:t>• Improve retention strategies in low-profit regions</a:t>
            </a:r>
          </a:p>
          <a:p>
            <a:r>
              <a:rPr dirty="0"/>
              <a:t>• Monitor discounting to protect profit margins</a:t>
            </a:r>
          </a:p>
          <a:p>
            <a:r>
              <a:rPr dirty="0"/>
              <a:t>• Use this dashboard monthly for review and planning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69BA-391E-49FA-4C6A-E1A344CE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6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609</TotalTime>
  <Words>233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Manager Sales Data Analysis</vt:lpstr>
      <vt:lpstr>Objectives of Analysis</vt:lpstr>
      <vt:lpstr>KPI</vt:lpstr>
      <vt:lpstr>Problems Solved</vt:lpstr>
      <vt:lpstr>Key Questions Answered</vt:lpstr>
      <vt:lpstr>Tools &amp; Techniques Used</vt:lpstr>
      <vt:lpstr>Conclusion &amp; Recommendations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siddhi maurya</cp:lastModifiedBy>
  <cp:revision>2</cp:revision>
  <dcterms:created xsi:type="dcterms:W3CDTF">2013-01-27T09:14:16Z</dcterms:created>
  <dcterms:modified xsi:type="dcterms:W3CDTF">2025-06-12T04:49:51Z</dcterms:modified>
  <cp:category/>
</cp:coreProperties>
</file>