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d58d99de95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d58d99de95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d58d99de95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d58d99de95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d58d99de95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d58d99de95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58d99de95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d58d99de95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d58d99de95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d58d99de95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FBI API Data Analysis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Saumin and Olesia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Terms Used in Dataset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NIBRS: </a:t>
            </a:r>
            <a:r>
              <a:rPr lang="en" sz="1900"/>
              <a:t>National Incident-Based Reporting System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/>
              <a:t>LEOKA: </a:t>
            </a:r>
            <a:r>
              <a:rPr lang="en" sz="1900"/>
              <a:t>Law Enforcement Officers Killed and Assaulted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00" y="3058350"/>
            <a:ext cx="8975902" cy="161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1: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236575" y="18556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Compared to last 2 decades of the 20th century (1980-2000) the count of population covered by the FBI(</a:t>
            </a:r>
            <a:r>
              <a:rPr lang="en" sz="1900">
                <a:solidFill>
                  <a:srgbClr val="000000"/>
                </a:solidFill>
              </a:rPr>
              <a:t>NIBRS)</a:t>
            </a:r>
            <a:r>
              <a:rPr lang="en" sz="1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increased by 20% in the first 2 decades of the 21st century (2000-2019)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1: Analysis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3866025"/>
            <a:ext cx="3430500" cy="6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en" sz="1113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population covered by the NIBRS (National Incident-Based Reporting System) increased by 566.099% in the last 2 decades (2000-2019) compared to the previous 2 decades (1980-2000).</a:t>
            </a:r>
            <a:endParaRPr sz="1307"/>
          </a:p>
        </p:txBody>
      </p:sp>
      <p:sp>
        <p:nvSpPr>
          <p:cNvPr id="298" name="Google Shape;298;p16"/>
          <p:cNvSpPr txBox="1"/>
          <p:nvPr>
            <p:ph idx="2" type="body"/>
          </p:nvPr>
        </p:nvSpPr>
        <p:spPr>
          <a:xfrm>
            <a:off x="5138975" y="3896450"/>
            <a:ext cx="3430500" cy="6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en" sz="1113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Up until the population reached 250 million, the nibrs (National Incident-Based Reporting System) coverage was 0, and from that point it started to steadily grow until the present days. During the last few years it grew very quickly.</a:t>
            </a:r>
            <a:endParaRPr sz="1307"/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5778" y="598577"/>
            <a:ext cx="2890493" cy="730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3800" y="1597876"/>
            <a:ext cx="3385649" cy="227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0600" y="1489050"/>
            <a:ext cx="3430499" cy="2439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2:</a:t>
            </a:r>
            <a:endParaRPr/>
          </a:p>
        </p:txBody>
      </p:sp>
      <p:sp>
        <p:nvSpPr>
          <p:cNvPr id="307" name="Google Shape;307;p17"/>
          <p:cNvSpPr txBox="1"/>
          <p:nvPr>
            <p:ph idx="1" type="body"/>
          </p:nvPr>
        </p:nvSpPr>
        <p:spPr>
          <a:xfrm>
            <a:off x="1236575" y="18556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Compared to the previous 5 years (2010 - 2014), the percentage of law enforcement officers who got killed or assaulted (LEOKA) increased in the last 5 years (2015-2019) due to the increased amount of the illegal weapons</a:t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2: Analysis</a:t>
            </a:r>
            <a:endParaRPr/>
          </a:p>
        </p:txBody>
      </p:sp>
      <p:sp>
        <p:nvSpPr>
          <p:cNvPr id="313" name="Google Shape;313;p18"/>
          <p:cNvSpPr txBox="1"/>
          <p:nvPr>
            <p:ph idx="1" type="body"/>
          </p:nvPr>
        </p:nvSpPr>
        <p:spPr>
          <a:xfrm>
            <a:off x="1303800" y="3866025"/>
            <a:ext cx="3430500" cy="6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There was a 30.33% increase in LEOKA (Law Enforcement Officers Killed and Assaulted) cases per population in the last five years (2015-2019) compared to the previous 5 years (2010-2014)</a:t>
            </a:r>
            <a:endParaRPr sz="1100"/>
          </a:p>
        </p:txBody>
      </p:sp>
      <p:sp>
        <p:nvSpPr>
          <p:cNvPr id="314" name="Google Shape;314;p18"/>
          <p:cNvSpPr txBox="1"/>
          <p:nvPr>
            <p:ph idx="2" type="body"/>
          </p:nvPr>
        </p:nvSpPr>
        <p:spPr>
          <a:xfrm>
            <a:off x="5138975" y="3896450"/>
            <a:ext cx="3430500" cy="6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scatterplot above displays t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he increase of LEOKA cases over the period of last 10 years.</a:t>
            </a:r>
            <a:endParaRPr sz="1100"/>
          </a:p>
        </p:txBody>
      </p:sp>
      <p:pic>
        <p:nvPicPr>
          <p:cNvPr id="315" name="Google Shape;3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570350"/>
            <a:ext cx="3161561" cy="227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7000" y="519916"/>
            <a:ext cx="2857626" cy="744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94125" y="1537925"/>
            <a:ext cx="3430499" cy="233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