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T Sans Narrow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24cb7fe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924cb7fe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24cb7fe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24cb7fe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924cb7fe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924cb7fe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24cb7fe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24cb7fe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924cb7fe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924cb7fe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24cb7fe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24cb7fe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24cb7fe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24cb7fe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24cb7fe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24cb7fe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24cb7fe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24cb7fe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louis-mo.gov/data/datasets/distribution.cfm?id=15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- Final Project 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Saumin and Olesia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Key Learnings 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your data really well before modeling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different pre-processing techniques and tuning the model, as they can significantly improve the accuracy of your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your data to understand and model it better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your data for underfitting and overfitting to make sure your model’s predictions are accurate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your code as you’re working on it - it’ll help understand what each line of code does in the future and it’ll also make it easy for others to interpret your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modeling this dataset, we can predict the future data(covid-19 test positivity rate) with 80% or more accuracy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data analysis we’ve used Saint Louis city databases library and selected </a:t>
            </a:r>
            <a:r>
              <a:rPr lang="en" u="sng">
                <a:solidFill>
                  <a:schemeClr val="hlink"/>
                </a:solidFill>
                <a:hlinkClick r:id="rId3"/>
              </a:rPr>
              <a:t>Covid-19 test results dataset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325" y="2237475"/>
            <a:ext cx="6787824" cy="253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sure all the features have the </a:t>
            </a:r>
            <a:r>
              <a:rPr lang="en" b="1"/>
              <a:t>correct data types;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 down the “date” column  to create </a:t>
            </a:r>
            <a:r>
              <a:rPr lang="en" b="1"/>
              <a:t>2 new separate columns “month” and “year”</a:t>
            </a:r>
            <a:r>
              <a:rPr lang="en"/>
              <a:t> to help us better analyze data;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the </a:t>
            </a:r>
            <a:r>
              <a:rPr lang="en" b="1"/>
              <a:t>feature selection with RFE method</a:t>
            </a:r>
            <a:r>
              <a:rPr lang="en"/>
              <a:t>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</a:t>
            </a:r>
            <a:r>
              <a:rPr lang="en" b="1"/>
              <a:t>box plot to check the outlier</a:t>
            </a:r>
            <a:r>
              <a:rPr lang="en"/>
              <a:t> and removed the outliers;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checked the variance and </a:t>
            </a:r>
            <a:r>
              <a:rPr lang="en" b="1"/>
              <a:t>scaled the data</a:t>
            </a:r>
            <a:r>
              <a:rPr lang="en"/>
              <a:t> using standard scaler method;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modeling the data, we </a:t>
            </a:r>
            <a:r>
              <a:rPr lang="en" b="1"/>
              <a:t>visualized the data with a scatter plot.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Visualized Data: Scatterplot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25" y="1152425"/>
            <a:ext cx="679806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3 total models, 2 of which are supervised and one of them is unsupervised, specifically: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 Models: Linear Regression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50" y="1642475"/>
            <a:ext cx="7784700" cy="25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 Models: Random Forest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50" y="1266325"/>
            <a:ext cx="7473648" cy="34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Machine Learning Model: K-Means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25" y="1307263"/>
            <a:ext cx="4313650" cy="32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125" y="1307287"/>
            <a:ext cx="4530551" cy="33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Machine Learning Model: K-Means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 the K-Means model based on the optimal number of clusters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Dendrogram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5" y="2035800"/>
            <a:ext cx="4541151" cy="250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575" y="1625625"/>
            <a:ext cx="4403852" cy="292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PT Sans Narrow</vt:lpstr>
      <vt:lpstr>Arial</vt:lpstr>
      <vt:lpstr>Open Sans</vt:lpstr>
      <vt:lpstr>Tropic</vt:lpstr>
      <vt:lpstr>Data Science - Final Project </vt:lpstr>
      <vt:lpstr>Dataset</vt:lpstr>
      <vt:lpstr>Preprocessing Steps </vt:lpstr>
      <vt:lpstr>Visualized Data: Scatterplot</vt:lpstr>
      <vt:lpstr>Models</vt:lpstr>
      <vt:lpstr>Supervised Machine Learning Models: Linear Regression </vt:lpstr>
      <vt:lpstr>Supervised Machine Learning Models: Random Forest</vt:lpstr>
      <vt:lpstr>Unsupervised Machine Learning Model: K-Means</vt:lpstr>
      <vt:lpstr>Unsupervised Machine Learning Model: K-Means</vt:lpstr>
      <vt:lpstr>Final Project Key Learnings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- Final Project </dc:title>
  <cp:lastModifiedBy>Patel, Saumin</cp:lastModifiedBy>
  <cp:revision>1</cp:revision>
  <dcterms:modified xsi:type="dcterms:W3CDTF">2021-08-10T23:17:29Z</dcterms:modified>
</cp:coreProperties>
</file>