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9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5BA7E1-C03C-4864-8685-E2ACB74BFCD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E6F106-05D2-467E-A248-969517AB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42DD8C-BA7A-4868-A2BE-B12FEB5CC1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019ACE-6213-4EDB-A3F0-A7CA79DE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19ACE-6213-4EDB-A3F0-A7CA79DEE5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F3F0-F402-4000-A929-F9057099DAA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DC8B-5D7C-40A1-8498-AE96DEEDD53F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4C94-D46D-464E-9B4C-FFE7F41C293C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045C-2C3B-4E77-9414-16922489CDCA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8C7-EF3C-4BFA-AD50-13F3E33D448D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24D3-239C-4431-A396-FABAAFA786F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77C-ECC3-44AB-BB37-BF17AA6075BF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8D41-A174-46B7-AE40-FCE4341A1EAC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3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B81-89BF-47AC-ACB5-6341D916B7E6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547-818F-41EE-B8D5-628A40CC6D0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D2CD-3C19-4173-B5D5-8A9C8728C62C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A591-B6FB-4450-9B4D-556F4A21E14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E35-7457-4639-AEFB-FEDDD55D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b="1" dirty="0"/>
              <a:t>CHAPTER</a:t>
            </a:r>
            <a:r>
              <a:rPr lang="en-US" b="1" i="1" dirty="0"/>
              <a:t> </a:t>
            </a:r>
            <a:r>
              <a:rPr lang="en-US" b="1" dirty="0"/>
              <a:t>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772400" cy="914400"/>
          </a:xfrm>
        </p:spPr>
        <p:txBody>
          <a:bodyPr>
            <a:noAutofit/>
          </a:bodyPr>
          <a:lstStyle/>
          <a:p>
            <a:r>
              <a:rPr lang="en-US" sz="4400" b="1" dirty="0"/>
              <a:t>JAVA Network Programming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u="sng" dirty="0"/>
              <a:t>Connection-oriented</a:t>
            </a:r>
          </a:p>
          <a:p>
            <a:pPr marL="0" indent="0">
              <a:buNone/>
            </a:pPr>
            <a:r>
              <a:rPr lang="en-US" dirty="0"/>
              <a:t>The client and server programs both bind a </a:t>
            </a:r>
            <a:r>
              <a:rPr lang="en-US" b="1" dirty="0"/>
              <a:t>socket</a:t>
            </a:r>
            <a:r>
              <a:rPr lang="en-US" dirty="0"/>
              <a:t> to each end of the connection and </a:t>
            </a:r>
          </a:p>
          <a:p>
            <a:pPr marL="0" indent="0">
              <a:buNone/>
            </a:pPr>
            <a:r>
              <a:rPr lang="en-US" dirty="0"/>
              <a:t>communicate by reading and writing to those sockets.</a:t>
            </a:r>
          </a:p>
          <a:p>
            <a:pPr marL="0" indent="0">
              <a:buNone/>
            </a:pPr>
            <a:r>
              <a:rPr lang="en-US" dirty="0"/>
              <a:t>Java supports client/server computing using sockets.</a:t>
            </a:r>
          </a:p>
          <a:p>
            <a:pPr lvl="1"/>
            <a:r>
              <a:rPr lang="en-US" b="1" dirty="0"/>
              <a:t>Socket</a:t>
            </a:r>
            <a:r>
              <a:rPr lang="en-US" dirty="0"/>
              <a:t> for clients and </a:t>
            </a:r>
          </a:p>
          <a:p>
            <a:pPr lvl="1"/>
            <a:r>
              <a:rPr lang="en-US" b="1" dirty="0" err="1"/>
              <a:t>ServerSocket</a:t>
            </a:r>
            <a:r>
              <a:rPr lang="en-US" dirty="0"/>
              <a:t> for servers in a connection-oriented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and using server sockets.</a:t>
            </a:r>
          </a:p>
          <a:p>
            <a:r>
              <a:rPr lang="en-US" b="1" dirty="0"/>
              <a:t>Constructors</a:t>
            </a:r>
            <a:endParaRPr lang="en-US" dirty="0"/>
          </a:p>
          <a:p>
            <a:pPr lvl="1"/>
            <a:r>
              <a:rPr lang="en-US" dirty="0" err="1"/>
              <a:t>ServerSocket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port)</a:t>
            </a:r>
          </a:p>
          <a:p>
            <a:pPr lvl="1"/>
            <a:r>
              <a:rPr lang="en-US" dirty="0" err="1"/>
              <a:t>ServerSocket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port, </a:t>
            </a:r>
            <a:r>
              <a:rPr lang="en-US" dirty="0" err="1"/>
              <a:t>int</a:t>
            </a:r>
            <a:r>
              <a:rPr lang="en-US" dirty="0"/>
              <a:t> backlog)</a:t>
            </a:r>
          </a:p>
          <a:p>
            <a:r>
              <a:rPr lang="en-US" b="1" dirty="0"/>
              <a:t>Methods Description</a:t>
            </a:r>
            <a:endParaRPr lang="en-US" dirty="0"/>
          </a:p>
          <a:p>
            <a:pPr lvl="1"/>
            <a:r>
              <a:rPr lang="en-US" dirty="0"/>
              <a:t>accept() :- Waits for a connection request and returns a Socket</a:t>
            </a:r>
          </a:p>
          <a:p>
            <a:pPr lvl="1"/>
            <a:r>
              <a:rPr lang="en-US" dirty="0"/>
              <a:t>close() :- Stops waiting for requests from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client sockets</a:t>
            </a:r>
          </a:p>
          <a:p>
            <a:r>
              <a:rPr lang="en-US" b="1" dirty="0"/>
              <a:t>Constructor </a:t>
            </a:r>
          </a:p>
          <a:p>
            <a:pPr lvl="1"/>
            <a:r>
              <a:rPr lang="en-US" dirty="0"/>
              <a:t>public Socket()</a:t>
            </a:r>
          </a:p>
          <a:p>
            <a:pPr lvl="1"/>
            <a:r>
              <a:rPr lang="en-US" dirty="0"/>
              <a:t>Socket(String host, </a:t>
            </a:r>
            <a:r>
              <a:rPr lang="en-US" dirty="0" err="1"/>
              <a:t>int</a:t>
            </a:r>
            <a:r>
              <a:rPr lang="en-US" dirty="0"/>
              <a:t> port)</a:t>
            </a:r>
          </a:p>
          <a:p>
            <a:r>
              <a:rPr lang="en-US" dirty="0"/>
              <a:t>Methods Description</a:t>
            </a:r>
          </a:p>
          <a:p>
            <a:pPr lvl="1"/>
            <a:r>
              <a:rPr lang="en-US" dirty="0" err="1"/>
              <a:t>getInputStream</a:t>
            </a:r>
            <a:r>
              <a:rPr lang="en-US" dirty="0"/>
              <a:t>():- Returns an </a:t>
            </a:r>
            <a:r>
              <a:rPr lang="en-US" dirty="0" err="1"/>
              <a:t>InputStream</a:t>
            </a:r>
            <a:r>
              <a:rPr lang="en-US" dirty="0"/>
              <a:t> for receiving data</a:t>
            </a:r>
          </a:p>
          <a:p>
            <a:pPr lvl="1"/>
            <a:r>
              <a:rPr lang="en-US" dirty="0" err="1"/>
              <a:t>getOutputStream</a:t>
            </a:r>
            <a:r>
              <a:rPr lang="en-US" dirty="0"/>
              <a:t>():- Returns an </a:t>
            </a:r>
            <a:r>
              <a:rPr lang="en-US" dirty="0" err="1"/>
              <a:t>OutputStream</a:t>
            </a:r>
            <a:r>
              <a:rPr lang="en-US" dirty="0"/>
              <a:t> to send data</a:t>
            </a:r>
          </a:p>
          <a:p>
            <a:pPr lvl="1"/>
            <a:r>
              <a:rPr lang="en-US" dirty="0"/>
              <a:t>close():- Closes the socket connection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Life cycles of the client/server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Life cycle of a client:</a:t>
            </a:r>
            <a:endParaRPr lang="en-US" sz="2800" dirty="0"/>
          </a:p>
          <a:p>
            <a:pPr lvl="0"/>
            <a:r>
              <a:rPr lang="en-US" dirty="0"/>
              <a:t>A client socket is created using Socket()</a:t>
            </a:r>
            <a:endParaRPr lang="en-US" sz="2800" dirty="0"/>
          </a:p>
          <a:p>
            <a:pPr lvl="0"/>
            <a:r>
              <a:rPr lang="en-US" dirty="0"/>
              <a:t>The socket connects to a remote host</a:t>
            </a:r>
            <a:endParaRPr lang="en-US" sz="2800" dirty="0"/>
          </a:p>
          <a:p>
            <a:pPr lvl="0"/>
            <a:r>
              <a:rPr lang="en-US" dirty="0"/>
              <a:t>Data exchange between local and remote hosts.</a:t>
            </a:r>
            <a:endParaRPr lang="en-US" sz="2800" dirty="0"/>
          </a:p>
          <a:p>
            <a:pPr lvl="1"/>
            <a:r>
              <a:rPr lang="en-US" dirty="0"/>
              <a:t>an input stream to read data</a:t>
            </a:r>
            <a:endParaRPr lang="en-US" sz="2400" dirty="0"/>
          </a:p>
          <a:p>
            <a:pPr lvl="1"/>
            <a:r>
              <a:rPr lang="en-US" dirty="0"/>
              <a:t>an output stream to send data to server.</a:t>
            </a:r>
            <a:endParaRPr lang="en-US" sz="2400" dirty="0"/>
          </a:p>
          <a:p>
            <a:pPr lvl="0"/>
            <a:r>
              <a:rPr lang="en-US" dirty="0"/>
              <a:t>Connection terminates after transmission of data is complete.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/>
              <a:t>Life cycle of a Server</a:t>
            </a:r>
            <a:r>
              <a:rPr lang="en-US" b="1" dirty="0"/>
              <a:t>:</a:t>
            </a:r>
            <a:endParaRPr lang="en-US" sz="2800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 server socket is created on a particular port using </a:t>
            </a:r>
            <a:r>
              <a:rPr lang="en-US" dirty="0" err="1"/>
              <a:t>ServerSocket</a:t>
            </a:r>
            <a:r>
              <a:rPr lang="en-US" dirty="0"/>
              <a:t>().</a:t>
            </a:r>
            <a:endParaRPr lang="en-US" sz="2800" dirty="0"/>
          </a:p>
          <a:p>
            <a:pPr lvl="0"/>
            <a:r>
              <a:rPr lang="en-US" dirty="0"/>
              <a:t>The socket listens for an incoming connection request from a client on the port using accept().</a:t>
            </a:r>
            <a:endParaRPr lang="en-US" sz="2800" dirty="0"/>
          </a:p>
          <a:p>
            <a:pPr lvl="0"/>
            <a:r>
              <a:rPr lang="en-US" dirty="0"/>
              <a:t>Data exchange after connection is made.</a:t>
            </a:r>
            <a:endParaRPr lang="en-US" sz="2800" dirty="0"/>
          </a:p>
          <a:p>
            <a:pPr lvl="1"/>
            <a:r>
              <a:rPr lang="en-US" dirty="0"/>
              <a:t>The server and client interact according to an agreed upon protocol.</a:t>
            </a:r>
            <a:endParaRPr lang="en-US" sz="2400" dirty="0"/>
          </a:p>
          <a:p>
            <a:pPr lvl="0"/>
            <a:r>
              <a:rPr lang="en-US" dirty="0"/>
              <a:t>Either or both of </a:t>
            </a:r>
            <a:r>
              <a:rPr lang="en-US" dirty="0" err="1"/>
              <a:t>getInputStream</a:t>
            </a:r>
            <a:r>
              <a:rPr lang="en-US" dirty="0"/>
              <a:t>() and </a:t>
            </a:r>
            <a:r>
              <a:rPr lang="en-US" dirty="0" err="1"/>
              <a:t>getOutputStream</a:t>
            </a:r>
            <a:r>
              <a:rPr lang="en-US" dirty="0"/>
              <a:t>(), depending on the type of server, is called to exchange data with the client.</a:t>
            </a:r>
            <a:endParaRPr lang="en-US" sz="2800" dirty="0"/>
          </a:p>
          <a:p>
            <a:pPr lvl="0"/>
            <a:r>
              <a:rPr lang="en-US" dirty="0"/>
              <a:t>The server, the client, or both closes the connection upon completion of data exchange.</a:t>
            </a:r>
            <a:endParaRPr lang="en-US" sz="2800" dirty="0"/>
          </a:p>
          <a:p>
            <a:pPr lvl="0"/>
            <a:r>
              <a:rPr lang="en-US" dirty="0"/>
              <a:t>The server returns to step 2 and waits for the next connection request.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 - Java server (TCP)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java.net.*;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TCPServer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 public static void main(String </a:t>
            </a:r>
            <a:r>
              <a:rPr lang="en-US" dirty="0" err="1"/>
              <a:t>argv</a:t>
            </a:r>
            <a:r>
              <a:rPr lang="en-US" dirty="0"/>
              <a:t>[]) throws Exception</a:t>
            </a:r>
          </a:p>
          <a:p>
            <a:pPr marL="0" indent="0">
              <a:buNone/>
            </a:pPr>
            <a:r>
              <a:rPr lang="en-US" dirty="0"/>
              <a:t>    {</a:t>
            </a:r>
          </a:p>
          <a:p>
            <a:pPr marL="0" indent="0">
              <a:buNone/>
            </a:pPr>
            <a:r>
              <a:rPr lang="en-US" dirty="0"/>
              <a:t>      String </a:t>
            </a:r>
            <a:r>
              <a:rPr lang="en-US" dirty="0" err="1"/>
              <a:t>clientSentence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  String </a:t>
            </a:r>
            <a:r>
              <a:rPr lang="en-US" dirty="0" err="1"/>
              <a:t>capitalizedSentence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dirty="0" err="1"/>
              <a:t>welcomeSocket</a:t>
            </a:r>
            <a:r>
              <a:rPr lang="en-US" dirty="0"/>
              <a:t> = new </a:t>
            </a:r>
            <a:r>
              <a:rPr lang="en-US" dirty="0" err="1"/>
              <a:t>ServerSocket</a:t>
            </a:r>
            <a:r>
              <a:rPr lang="en-US" dirty="0"/>
              <a:t>(6789);</a:t>
            </a:r>
          </a:p>
          <a:p>
            <a:pPr marL="0" indent="0">
              <a:buNone/>
            </a:pPr>
            <a:r>
              <a:rPr lang="en-US" dirty="0"/>
              <a:t>       while(true) {</a:t>
            </a:r>
          </a:p>
          <a:p>
            <a:pPr marL="0" indent="0">
              <a:buNone/>
            </a:pPr>
            <a:r>
              <a:rPr lang="en-US" dirty="0"/>
              <a:t>             Socket </a:t>
            </a:r>
            <a:r>
              <a:rPr lang="en-US" dirty="0" err="1"/>
              <a:t>connectionSocket</a:t>
            </a:r>
            <a:r>
              <a:rPr lang="en-US" dirty="0"/>
              <a:t> = </a:t>
            </a:r>
            <a:r>
              <a:rPr lang="en-US" dirty="0" err="1"/>
              <a:t>welcomeSocket.accept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inFromClient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              new </a:t>
            </a:r>
            <a:r>
              <a:rPr lang="en-US" dirty="0" err="1"/>
              <a:t>BufferedReader</a:t>
            </a:r>
            <a:r>
              <a:rPr lang="en-US" dirty="0"/>
              <a:t>(new</a:t>
            </a:r>
          </a:p>
          <a:p>
            <a:pPr marL="0" indent="0">
              <a:buNone/>
            </a:pPr>
            <a:r>
              <a:rPr lang="en-US" dirty="0"/>
              <a:t>              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connectionSocket.getInputStream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DataOutputStream</a:t>
            </a:r>
            <a:r>
              <a:rPr lang="en-US" dirty="0"/>
              <a:t>  </a:t>
            </a:r>
            <a:r>
              <a:rPr lang="en-US" dirty="0" err="1"/>
              <a:t>outToClient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             new </a:t>
            </a:r>
            <a:r>
              <a:rPr lang="en-US" dirty="0" err="1"/>
              <a:t>DataOutputStream</a:t>
            </a:r>
            <a:r>
              <a:rPr lang="en-US" dirty="0"/>
              <a:t>(</a:t>
            </a:r>
            <a:r>
              <a:rPr lang="en-US" dirty="0" err="1"/>
              <a:t>connectionSocket.getOutputStream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clientSentence</a:t>
            </a:r>
            <a:r>
              <a:rPr lang="en-US" dirty="0"/>
              <a:t> = </a:t>
            </a:r>
            <a:r>
              <a:rPr lang="en-US" dirty="0" err="1"/>
              <a:t>inFromClient.readLine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capitalizedSentence</a:t>
            </a:r>
            <a:r>
              <a:rPr lang="en-US" dirty="0"/>
              <a:t> = </a:t>
            </a:r>
            <a:r>
              <a:rPr lang="en-US" dirty="0" err="1"/>
              <a:t>clientSentence.toUpperCase</a:t>
            </a:r>
            <a:r>
              <a:rPr lang="en-US" dirty="0"/>
              <a:t>() + '\n';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outToClient.writeBytes</a:t>
            </a:r>
            <a:r>
              <a:rPr lang="en-US" dirty="0"/>
              <a:t>(</a:t>
            </a:r>
            <a:r>
              <a:rPr lang="en-US" dirty="0" err="1"/>
              <a:t>capitalizedSentence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   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8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 Java client (TCP)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java.net.*;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TCPClient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   public static void main(String </a:t>
            </a:r>
            <a:r>
              <a:rPr lang="en-US" dirty="0" err="1"/>
              <a:t>argv</a:t>
            </a:r>
            <a:r>
              <a:rPr lang="en-US" dirty="0"/>
              <a:t>[]) throws Exception</a:t>
            </a:r>
          </a:p>
          <a:p>
            <a:pPr marL="0" indent="0">
              <a:buNone/>
            </a:pPr>
            <a:r>
              <a:rPr lang="en-US" dirty="0"/>
              <a:t>    {</a:t>
            </a:r>
          </a:p>
          <a:p>
            <a:pPr marL="0" indent="0">
              <a:buNone/>
            </a:pPr>
            <a:r>
              <a:rPr lang="en-US" dirty="0"/>
              <a:t>        String sentence;</a:t>
            </a:r>
          </a:p>
          <a:p>
            <a:pPr marL="0" indent="0">
              <a:buNone/>
            </a:pPr>
            <a:r>
              <a:rPr lang="en-US" dirty="0"/>
              <a:t>        String </a:t>
            </a:r>
            <a:r>
              <a:rPr lang="en-US" dirty="0" err="1"/>
              <a:t>modifiedSentence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inFromUser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          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InputStreamReader</a:t>
            </a:r>
            <a:r>
              <a:rPr lang="en-US" dirty="0"/>
              <a:t>(System.in));</a:t>
            </a:r>
          </a:p>
          <a:p>
            <a:pPr marL="0" indent="0">
              <a:buNone/>
            </a:pPr>
            <a:r>
              <a:rPr lang="en-US" dirty="0"/>
              <a:t>        Socket </a:t>
            </a:r>
            <a:r>
              <a:rPr lang="en-US" dirty="0" err="1"/>
              <a:t>clientSocket</a:t>
            </a:r>
            <a:r>
              <a:rPr lang="en-US" dirty="0"/>
              <a:t> = new Socket("hostname", 6789);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DataOutputStream</a:t>
            </a:r>
            <a:r>
              <a:rPr lang="en-US" dirty="0"/>
              <a:t> </a:t>
            </a:r>
            <a:r>
              <a:rPr lang="en-US" dirty="0" err="1"/>
              <a:t>outToServer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          new </a:t>
            </a:r>
            <a:r>
              <a:rPr lang="en-US" dirty="0" err="1"/>
              <a:t>DataOutputStream</a:t>
            </a:r>
            <a:r>
              <a:rPr lang="en-US" dirty="0"/>
              <a:t>(</a:t>
            </a:r>
            <a:r>
              <a:rPr lang="en-US" dirty="0" err="1"/>
              <a:t>clientSocket.getOutputStream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inFromServer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          new </a:t>
            </a:r>
            <a:r>
              <a:rPr lang="en-US" dirty="0" err="1"/>
              <a:t>BufferedReader</a:t>
            </a:r>
            <a:r>
              <a:rPr lang="en-US" dirty="0"/>
              <a:t>(new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clientSocket.getInputStream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        sentence = </a:t>
            </a:r>
            <a:r>
              <a:rPr lang="en-US" dirty="0" err="1"/>
              <a:t>inFromUser.readLine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outToServer.writeBytes</a:t>
            </a:r>
            <a:r>
              <a:rPr lang="en-US" dirty="0"/>
              <a:t>(sentence + '\n');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modifiedSentence</a:t>
            </a:r>
            <a:r>
              <a:rPr lang="en-US" dirty="0"/>
              <a:t> = </a:t>
            </a:r>
            <a:r>
              <a:rPr lang="en-US" dirty="0" err="1"/>
              <a:t>inFromServer.readLine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("FROM SERVER: " + </a:t>
            </a:r>
            <a:r>
              <a:rPr lang="en-US" dirty="0" err="1"/>
              <a:t>modifiedSentence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clientSocket.close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multithreaded server program creates a new thread for every client request.</a:t>
            </a:r>
          </a:p>
          <a:p>
            <a:r>
              <a:rPr lang="en-US" dirty="0"/>
              <a:t>This way each client has its own connection to the server for passing data back and forth.</a:t>
            </a:r>
          </a:p>
          <a:p>
            <a:pPr marL="0" indent="0">
              <a:buNone/>
            </a:pPr>
            <a:r>
              <a:rPr lang="en-US" b="1" dirty="0"/>
              <a:t>Basic Flow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(true) {         </a:t>
            </a:r>
          </a:p>
          <a:p>
            <a:pPr lvl="1"/>
            <a:r>
              <a:rPr lang="en-US" dirty="0"/>
              <a:t>accept a connection ;         </a:t>
            </a:r>
          </a:p>
          <a:p>
            <a:pPr lvl="1"/>
            <a:r>
              <a:rPr lang="en-US" dirty="0"/>
              <a:t>create a thread to deal with the client ;        </a:t>
            </a:r>
          </a:p>
          <a:p>
            <a:pPr lvl="1"/>
            <a:r>
              <a:rPr lang="en-US" dirty="0"/>
              <a:t>end while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Multithreaded Server side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serverside</a:t>
            </a:r>
            <a:r>
              <a:rPr lang="en-US" dirty="0"/>
              <a:t> {</a:t>
            </a:r>
          </a:p>
          <a:p>
            <a:pPr lvl="1"/>
            <a:r>
              <a:rPr lang="en-US" dirty="0" err="1"/>
              <a:t>ServerSocket</a:t>
            </a:r>
            <a:r>
              <a:rPr lang="en-US" dirty="0"/>
              <a:t>    server;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JTextArea</a:t>
            </a:r>
            <a:r>
              <a:rPr lang="en-US" dirty="0"/>
              <a:t>    </a:t>
            </a:r>
            <a:r>
              <a:rPr lang="en-US" dirty="0" err="1"/>
              <a:t>textArea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serverside</a:t>
            </a:r>
            <a:r>
              <a:rPr lang="en-US" dirty="0"/>
              <a:t>(){</a:t>
            </a:r>
          </a:p>
          <a:p>
            <a:pPr lvl="1"/>
            <a:r>
              <a:rPr lang="en-US" dirty="0" err="1"/>
              <a:t>listenSocket</a:t>
            </a:r>
            <a:r>
              <a:rPr lang="en-US" dirty="0"/>
              <a:t>(); //method that accepts the connection and creates the </a:t>
            </a:r>
            <a:r>
              <a:rPr lang="en-US"/>
              <a:t>client thread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Server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argv</a:t>
            </a:r>
            <a:r>
              <a:rPr lang="en-US" dirty="0"/>
              <a:t>[]) throws Exception {</a:t>
            </a:r>
          </a:p>
          <a:p>
            <a:pPr marL="0" indent="0">
              <a:buNone/>
            </a:pPr>
            <a:r>
              <a:rPr lang="en-US" dirty="0"/>
              <a:t>      JFrame frame=new JFrame();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textArea</a:t>
            </a:r>
            <a:r>
              <a:rPr lang="en-US" dirty="0"/>
              <a:t>=new </a:t>
            </a:r>
            <a:r>
              <a:rPr lang="en-US" dirty="0" err="1"/>
              <a:t>JTextArea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frame.add</a:t>
            </a:r>
            <a:r>
              <a:rPr lang="en-US" dirty="0"/>
              <a:t>(</a:t>
            </a:r>
            <a:r>
              <a:rPr lang="en-US" dirty="0" err="1"/>
              <a:t>textArea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frame.setSize</a:t>
            </a:r>
            <a:r>
              <a:rPr lang="en-US" dirty="0"/>
              <a:t>(300,300);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frame.setVisible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err="1"/>
              <a:t>serverside</a:t>
            </a: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=new </a:t>
            </a:r>
            <a:r>
              <a:rPr lang="en-US" dirty="0" err="1"/>
              <a:t>serverside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Network programming basics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 Client-Server Architecture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Identifying a machine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Servers and Clients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Ports and sockets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TCP and UDP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Socket programming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JAVA.NET CLASS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Multithreaded Server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URL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Network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Server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listenSocket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   try{</a:t>
            </a:r>
          </a:p>
          <a:p>
            <a:pPr marL="0" indent="0">
              <a:buNone/>
            </a:pPr>
            <a:r>
              <a:rPr lang="en-US" dirty="0"/>
              <a:t>     server = new </a:t>
            </a:r>
            <a:r>
              <a:rPr lang="en-US" dirty="0" err="1"/>
              <a:t>ServerSocket</a:t>
            </a:r>
            <a:r>
              <a:rPr lang="en-US" dirty="0"/>
              <a:t>(4444); }</a:t>
            </a:r>
          </a:p>
          <a:p>
            <a:pPr marL="0" indent="0">
              <a:buNone/>
            </a:pPr>
            <a:r>
              <a:rPr lang="en-US" dirty="0"/>
              <a:t>    catch (</a:t>
            </a:r>
            <a:r>
              <a:rPr lang="en-US" dirty="0" err="1"/>
              <a:t>IOException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err="1"/>
              <a:t>System.out.println</a:t>
            </a:r>
            <a:r>
              <a:rPr lang="en-US" dirty="0"/>
              <a:t>("Could not listen on port 4444");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err="1"/>
              <a:t>System.exit</a:t>
            </a:r>
            <a:r>
              <a:rPr lang="en-US" dirty="0"/>
              <a:t>(-1); }</a:t>
            </a:r>
          </a:p>
          <a:p>
            <a:pPr marL="0" indent="0">
              <a:buNone/>
            </a:pPr>
            <a:r>
              <a:rPr lang="en-US" dirty="0"/>
              <a:t>    while(true){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ClientWorker</a:t>
            </a:r>
            <a:r>
              <a:rPr lang="en-US" dirty="0"/>
              <a:t> w;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System.out.println</a:t>
            </a:r>
            <a:r>
              <a:rPr lang="en-US" dirty="0"/>
              <a:t>("server is listening for connection");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textArea.append</a:t>
            </a:r>
            <a:r>
              <a:rPr lang="en-US" dirty="0"/>
              <a:t>("server listening");</a:t>
            </a:r>
          </a:p>
          <a:p>
            <a:pPr marL="0" indent="0">
              <a:buNone/>
            </a:pPr>
            <a:r>
              <a:rPr lang="en-US" dirty="0"/>
              <a:t>        try{     //</a:t>
            </a:r>
            <a:r>
              <a:rPr lang="en-US" dirty="0" err="1"/>
              <a:t>server.accept</a:t>
            </a:r>
            <a:r>
              <a:rPr lang="en-US" dirty="0"/>
              <a:t> returns a client connection</a:t>
            </a:r>
          </a:p>
          <a:p>
            <a:pPr marL="0" indent="0">
              <a:buNone/>
            </a:pPr>
            <a:r>
              <a:rPr lang="en-US" dirty="0"/>
              <a:t>            w = new </a:t>
            </a:r>
            <a:r>
              <a:rPr lang="en-US" dirty="0" err="1"/>
              <a:t>ClientWorker</a:t>
            </a:r>
            <a:r>
              <a:rPr lang="en-US" dirty="0"/>
              <a:t>(</a:t>
            </a:r>
            <a:r>
              <a:rPr lang="en-US" dirty="0" err="1"/>
              <a:t>server.accept</a:t>
            </a:r>
            <a:r>
              <a:rPr lang="en-US" dirty="0"/>
              <a:t>(), </a:t>
            </a:r>
            <a:r>
              <a:rPr lang="en-US" dirty="0" err="1"/>
              <a:t>textArea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        Thread t = new Thread(w);</a:t>
            </a:r>
          </a:p>
          <a:p>
            <a:pPr marL="0" indent="0">
              <a:buNone/>
            </a:pPr>
            <a:r>
              <a:rPr lang="en-US" dirty="0"/>
              <a:t>             </a:t>
            </a:r>
            <a:r>
              <a:rPr lang="en-US" dirty="0" err="1"/>
              <a:t>t.start</a:t>
            </a:r>
            <a:r>
              <a:rPr lang="en-US" dirty="0"/>
              <a:t>();   }</a:t>
            </a:r>
          </a:p>
          <a:p>
            <a:pPr marL="0" indent="0">
              <a:buNone/>
            </a:pPr>
            <a:r>
              <a:rPr lang="en-US" dirty="0"/>
              <a:t>         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("Accept failed: 4444"); </a:t>
            </a:r>
            <a:r>
              <a:rPr lang="en-US" dirty="0" err="1"/>
              <a:t>System.exit</a:t>
            </a:r>
            <a:r>
              <a:rPr lang="en-US" dirty="0"/>
              <a:t>(-1);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 }</a:t>
            </a:r>
          </a:p>
          <a:p>
            <a:pPr marL="0" indent="0">
              <a:buNone/>
            </a:pPr>
            <a:r>
              <a:rPr lang="en-US" dirty="0"/>
              <a:t> }//end of </a:t>
            </a:r>
            <a:r>
              <a:rPr lang="en-US" dirty="0" err="1"/>
              <a:t>listenSocket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Server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ClientWorker</a:t>
            </a:r>
            <a:r>
              <a:rPr lang="en-US" dirty="0"/>
              <a:t> implements Runnable</a:t>
            </a:r>
          </a:p>
          <a:p>
            <a:pPr marL="0" indent="0">
              <a:buNone/>
            </a:pPr>
            <a:r>
              <a:rPr lang="en-US" dirty="0"/>
              <a:t>{   private Socket </a:t>
            </a:r>
            <a:r>
              <a:rPr lang="en-US" dirty="0" err="1"/>
              <a:t>clientcon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private </a:t>
            </a:r>
            <a:r>
              <a:rPr lang="en-US" dirty="0" err="1"/>
              <a:t>JTextArea</a:t>
            </a:r>
            <a:r>
              <a:rPr lang="en-US" dirty="0"/>
              <a:t> </a:t>
            </a:r>
            <a:r>
              <a:rPr lang="en-US" dirty="0" err="1"/>
              <a:t>textArea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ClientWorker</a:t>
            </a:r>
            <a:r>
              <a:rPr lang="en-US" dirty="0"/>
              <a:t>(Socket client, </a:t>
            </a:r>
            <a:r>
              <a:rPr lang="en-US" dirty="0" err="1"/>
              <a:t>JTextArea</a:t>
            </a:r>
            <a:r>
              <a:rPr lang="en-US" dirty="0"/>
              <a:t> </a:t>
            </a:r>
            <a:r>
              <a:rPr lang="en-US" dirty="0" err="1"/>
              <a:t>textArea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this.clientcon</a:t>
            </a:r>
            <a:r>
              <a:rPr lang="en-US" dirty="0"/>
              <a:t> = client;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this.textArea</a:t>
            </a:r>
            <a:r>
              <a:rPr lang="en-US" dirty="0"/>
              <a:t> = </a:t>
            </a:r>
            <a:r>
              <a:rPr lang="en-US" dirty="0" err="1"/>
              <a:t>textArea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public void run(){</a:t>
            </a:r>
          </a:p>
          <a:p>
            <a:pPr marL="0" indent="0">
              <a:buNone/>
            </a:pPr>
            <a:r>
              <a:rPr lang="en-US" dirty="0"/>
              <a:t>    String line;    </a:t>
            </a:r>
            <a:r>
              <a:rPr lang="en-US" dirty="0" err="1"/>
              <a:t>BufferedReader</a:t>
            </a:r>
            <a:r>
              <a:rPr lang="en-US" dirty="0"/>
              <a:t>   in = null;     </a:t>
            </a:r>
            <a:r>
              <a:rPr lang="en-US" dirty="0" err="1"/>
              <a:t>PrintWriter</a:t>
            </a:r>
            <a:r>
              <a:rPr lang="en-US" dirty="0"/>
              <a:t>   out = null;</a:t>
            </a:r>
          </a:p>
          <a:p>
            <a:pPr marL="0" indent="0">
              <a:buNone/>
            </a:pPr>
            <a:r>
              <a:rPr lang="en-US" dirty="0"/>
              <a:t>    try{</a:t>
            </a:r>
          </a:p>
          <a:p>
            <a:pPr marL="0" indent="0">
              <a:buNone/>
            </a:pPr>
            <a:r>
              <a:rPr lang="en-US" dirty="0"/>
              <a:t>        in 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clientcon.getInputStream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        out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clientcon.getOutputStream</a:t>
            </a:r>
            <a:r>
              <a:rPr lang="en-US" dirty="0"/>
              <a:t>(), true);</a:t>
            </a:r>
          </a:p>
          <a:p>
            <a:pPr marL="0" indent="0">
              <a:buNone/>
            </a:pPr>
            <a:r>
              <a:rPr lang="en-US" dirty="0"/>
              <a:t>    }   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err="1"/>
              <a:t>System.out.println</a:t>
            </a:r>
            <a:r>
              <a:rPr lang="en-US" dirty="0"/>
              <a:t>("in or out failed"); </a:t>
            </a:r>
            <a:r>
              <a:rPr lang="en-US" dirty="0" err="1"/>
              <a:t>System.exit</a:t>
            </a:r>
            <a:r>
              <a:rPr lang="en-US" dirty="0"/>
              <a:t>(-1); }</a:t>
            </a:r>
          </a:p>
          <a:p>
            <a:pPr marL="0" indent="0">
              <a:buNone/>
            </a:pPr>
            <a:r>
              <a:rPr lang="en-US" dirty="0"/>
              <a:t>      while(true){</a:t>
            </a:r>
          </a:p>
          <a:p>
            <a:pPr marL="0" indent="0">
              <a:buNone/>
            </a:pPr>
            <a:r>
              <a:rPr lang="en-US" dirty="0"/>
              <a:t>    try{</a:t>
            </a:r>
          </a:p>
          <a:p>
            <a:pPr marL="0" indent="0">
              <a:buNone/>
            </a:pPr>
            <a:r>
              <a:rPr lang="en-US" dirty="0"/>
              <a:t>        line = </a:t>
            </a:r>
            <a:r>
              <a:rPr lang="en-US" dirty="0" err="1"/>
              <a:t>in.readLine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textArea.append</a:t>
            </a:r>
            <a:r>
              <a:rPr lang="en-US" dirty="0"/>
              <a:t>(line); //Append     data to text area</a:t>
            </a:r>
          </a:p>
          <a:p>
            <a:pPr marL="0" indent="0">
              <a:buNone/>
            </a:pPr>
            <a:r>
              <a:rPr lang="en-US" dirty="0"/>
              <a:t>    }catch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err="1"/>
              <a:t>System.out.println</a:t>
            </a:r>
            <a:r>
              <a:rPr lang="en-US" dirty="0"/>
              <a:t>("Read failed");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System.exit</a:t>
            </a:r>
            <a:r>
              <a:rPr lang="en-US" dirty="0"/>
              <a:t>(-1);    } 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0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clientside</a:t>
            </a:r>
            <a:r>
              <a:rPr lang="en-US" dirty="0"/>
              <a:t> implements </a:t>
            </a:r>
            <a:r>
              <a:rPr lang="en-US" dirty="0" err="1"/>
              <a:t>ActionListener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   Socket </a:t>
            </a:r>
            <a:r>
              <a:rPr lang="en-US" dirty="0" err="1"/>
              <a:t>socket</a:t>
            </a:r>
            <a:r>
              <a:rPr lang="en-US" dirty="0"/>
              <a:t>;      </a:t>
            </a:r>
            <a:r>
              <a:rPr lang="en-US" dirty="0" err="1"/>
              <a:t>PrintWriter</a:t>
            </a:r>
            <a:r>
              <a:rPr lang="en-US" dirty="0"/>
              <a:t> out;        </a:t>
            </a:r>
            <a:r>
              <a:rPr lang="en-US" dirty="0" err="1"/>
              <a:t>BufferedReader</a:t>
            </a:r>
            <a:r>
              <a:rPr lang="en-US" dirty="0"/>
              <a:t> in;</a:t>
            </a:r>
          </a:p>
          <a:p>
            <a:pPr marL="0" indent="0">
              <a:buNone/>
            </a:pPr>
            <a:r>
              <a:rPr lang="en-US" dirty="0"/>
              <a:t>    JButton </a:t>
            </a:r>
            <a:r>
              <a:rPr lang="en-US" dirty="0" err="1"/>
              <a:t>bt</a:t>
            </a:r>
            <a:r>
              <a:rPr lang="en-US" dirty="0"/>
              <a:t>; </a:t>
            </a:r>
            <a:r>
              <a:rPr lang="en-US" dirty="0" err="1"/>
              <a:t>JTextArea</a:t>
            </a:r>
            <a:r>
              <a:rPr lang="en-US" dirty="0"/>
              <a:t> ta;</a:t>
            </a:r>
          </a:p>
          <a:p>
            <a:pPr marL="0" indent="0">
              <a:buNone/>
            </a:pPr>
            <a:r>
              <a:rPr lang="en-US" dirty="0"/>
              <a:t>    public </a:t>
            </a:r>
            <a:r>
              <a:rPr lang="en-US" dirty="0" err="1"/>
              <a:t>clientside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   JFrame </a:t>
            </a:r>
            <a:r>
              <a:rPr lang="en-US" dirty="0" err="1"/>
              <a:t>jf</a:t>
            </a:r>
            <a:r>
              <a:rPr lang="en-US" dirty="0"/>
              <a:t>=new JFrame();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err="1"/>
              <a:t>bt</a:t>
            </a:r>
            <a:r>
              <a:rPr lang="en-US" dirty="0"/>
              <a:t>=new JButton("send");</a:t>
            </a:r>
          </a:p>
          <a:p>
            <a:pPr marL="0" indent="0">
              <a:buNone/>
            </a:pPr>
            <a:r>
              <a:rPr lang="en-US" dirty="0"/>
              <a:t>       ta=new </a:t>
            </a:r>
            <a:r>
              <a:rPr lang="en-US" dirty="0" err="1"/>
              <a:t>JTextArea</a:t>
            </a:r>
            <a:r>
              <a:rPr lang="en-US" dirty="0"/>
              <a:t>("write something to send");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err="1"/>
              <a:t>bt.addActionListener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err="1"/>
              <a:t>jf.setLayout</a:t>
            </a:r>
            <a:r>
              <a:rPr lang="en-US" dirty="0"/>
              <a:t>(new </a:t>
            </a:r>
            <a:r>
              <a:rPr lang="en-US" dirty="0" err="1"/>
              <a:t>BorderLayout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err="1"/>
              <a:t>jf.add</a:t>
            </a:r>
            <a:r>
              <a:rPr lang="en-US" dirty="0"/>
              <a:t>(</a:t>
            </a:r>
            <a:r>
              <a:rPr lang="en-US" dirty="0" err="1"/>
              <a:t>bt,BorderLayout.SOUTH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err="1"/>
              <a:t>jf.add</a:t>
            </a:r>
            <a:r>
              <a:rPr lang="en-US" dirty="0"/>
              <a:t>(</a:t>
            </a:r>
            <a:r>
              <a:rPr lang="en-US" dirty="0" err="1"/>
              <a:t>ta,BorderLayout.CENTER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err="1"/>
              <a:t>jf.setSize</a:t>
            </a:r>
            <a:r>
              <a:rPr lang="en-US" dirty="0"/>
              <a:t>(300,300);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jf.setVisible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listenSocket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3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side code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main (String[] </a:t>
            </a:r>
            <a:r>
              <a:rPr lang="en-US" dirty="0" err="1"/>
              <a:t>arg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clientside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=new </a:t>
            </a:r>
            <a:r>
              <a:rPr lang="en-US" dirty="0" err="1"/>
              <a:t>clientside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listenSocket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   //Create socket connection</a:t>
            </a:r>
          </a:p>
          <a:p>
            <a:pPr marL="0" indent="0">
              <a:buNone/>
            </a:pPr>
            <a:r>
              <a:rPr lang="en-US" dirty="0"/>
              <a:t>   try{</a:t>
            </a:r>
          </a:p>
          <a:p>
            <a:pPr marL="0" indent="0">
              <a:buNone/>
            </a:pPr>
            <a:r>
              <a:rPr lang="en-US" dirty="0"/>
              <a:t>    socket = new Socket(“</a:t>
            </a:r>
            <a:r>
              <a:rPr lang="en-US" dirty="0" err="1"/>
              <a:t>localhost</a:t>
            </a:r>
            <a:r>
              <a:rPr lang="en-US" dirty="0"/>
              <a:t>", 4444);</a:t>
            </a:r>
          </a:p>
          <a:p>
            <a:pPr marL="0" indent="0">
              <a:buNone/>
            </a:pPr>
            <a:r>
              <a:rPr lang="en-US" dirty="0"/>
              <a:t>        out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socket.getOutputStream</a:t>
            </a:r>
            <a:r>
              <a:rPr lang="en-US" dirty="0"/>
              <a:t>(), true);</a:t>
            </a:r>
          </a:p>
          <a:p>
            <a:pPr marL="0" indent="0">
              <a:buNone/>
            </a:pPr>
            <a:r>
              <a:rPr lang="en-US" dirty="0"/>
              <a:t>     in 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InputStreamReader</a:t>
            </a:r>
            <a:r>
              <a:rPr lang="en-US" dirty="0"/>
              <a:t>( </a:t>
            </a:r>
            <a:r>
              <a:rPr lang="en-US" dirty="0" err="1"/>
              <a:t>socket.getInputStream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   }</a:t>
            </a:r>
          </a:p>
          <a:p>
            <a:pPr marL="0" indent="0">
              <a:buNone/>
            </a:pPr>
            <a:r>
              <a:rPr lang="en-US" dirty="0"/>
              <a:t>    catch (</a:t>
            </a:r>
            <a:r>
              <a:rPr lang="en-US" dirty="0" err="1"/>
              <a:t>UnknownHostException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err="1"/>
              <a:t>System.out.println</a:t>
            </a:r>
            <a:r>
              <a:rPr lang="en-US" dirty="0"/>
              <a:t>("Unknown host: ");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dirty="0" err="1"/>
              <a:t>System.exit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   } catch 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("No I/O");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System.exit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   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side code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public void actionPerformed(ActionEvent event){</a:t>
            </a:r>
          </a:p>
          <a:p>
            <a:pPr marL="0" indent="0">
              <a:buNone/>
            </a:pPr>
            <a:r>
              <a:rPr lang="en-US"/>
              <a:t>   Object source = event.getSource();</a:t>
            </a:r>
          </a:p>
          <a:p>
            <a:pPr marL="0" indent="0">
              <a:buNone/>
            </a:pPr>
            <a:r>
              <a:rPr lang="en-US"/>
              <a:t>   if(source == button){</a:t>
            </a:r>
          </a:p>
          <a:p>
            <a:pPr marL="0" indent="0">
              <a:buNone/>
            </a:pPr>
            <a:r>
              <a:rPr lang="en-US"/>
              <a:t>   //Send data over socket</a:t>
            </a:r>
          </a:p>
          <a:p>
            <a:pPr marL="0" indent="0">
              <a:buNone/>
            </a:pPr>
            <a:r>
              <a:rPr lang="en-US"/>
              <a:t>      String text = textField.getText();</a:t>
            </a:r>
          </a:p>
          <a:p>
            <a:pPr marL="0" indent="0">
              <a:buNone/>
            </a:pPr>
            <a:r>
              <a:rPr lang="en-US"/>
              <a:t>      out.println(text);</a:t>
            </a:r>
          </a:p>
          <a:p>
            <a:pPr marL="0" indent="0">
              <a:buNone/>
            </a:pPr>
            <a:r>
              <a:rPr lang="en-US"/>
              <a:t>      textField.setText(new String(""));</a:t>
            </a:r>
          </a:p>
          <a:p>
            <a:pPr marL="0" indent="0">
              <a:buNone/>
            </a:pPr>
            <a:r>
              <a:rPr lang="en-US"/>
              <a:t>   }}</a:t>
            </a:r>
          </a:p>
          <a:p>
            <a:pPr marL="0" indent="0">
              <a:buNone/>
            </a:pPr>
            <a:r>
              <a:rPr lang="en-US"/>
              <a:t>socket.close();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Connectionless</a:t>
            </a:r>
          </a:p>
          <a:p>
            <a:r>
              <a:rPr lang="en-US" dirty="0"/>
              <a:t>UDP is contained in two classes in java.net package:-</a:t>
            </a:r>
            <a:endParaRPr lang="en-US" sz="2800" dirty="0"/>
          </a:p>
          <a:p>
            <a:pPr lvl="2"/>
            <a:r>
              <a:rPr lang="en-US" dirty="0"/>
              <a:t>DatagramSocket</a:t>
            </a:r>
            <a:endParaRPr lang="en-US" sz="2000" dirty="0"/>
          </a:p>
          <a:p>
            <a:pPr lvl="2"/>
            <a:r>
              <a:rPr lang="en-US" dirty="0" err="1"/>
              <a:t>DatagramPacket</a:t>
            </a:r>
            <a:endParaRPr lang="en-US" sz="2000" dirty="0"/>
          </a:p>
          <a:p>
            <a:r>
              <a:rPr lang="en-US" b="1" dirty="0"/>
              <a:t>Datagram packet</a:t>
            </a:r>
            <a:r>
              <a:rPr lang="en-US" dirty="0"/>
              <a:t>: - </a:t>
            </a:r>
          </a:p>
          <a:p>
            <a:pPr lvl="1"/>
            <a:r>
              <a:rPr lang="en-US" dirty="0"/>
              <a:t>is an independent, self-contained message sent over the network whose </a:t>
            </a:r>
          </a:p>
          <a:p>
            <a:pPr lvl="2"/>
            <a:r>
              <a:rPr lang="en-US" b="1" dirty="0"/>
              <a:t>arrival, arrival time, and content are not guaranteed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The class </a:t>
            </a:r>
            <a:r>
              <a:rPr lang="en-US" dirty="0" err="1"/>
              <a:t>DatagramPacket</a:t>
            </a:r>
            <a:r>
              <a:rPr lang="en-US" dirty="0"/>
              <a:t> contains several constructors 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DatagramPacket</a:t>
            </a:r>
            <a:r>
              <a:rPr lang="en-US" dirty="0"/>
              <a:t>(byte[] data, </a:t>
            </a:r>
            <a:r>
              <a:rPr lang="en-US" dirty="0" err="1"/>
              <a:t>int</a:t>
            </a:r>
            <a:r>
              <a:rPr lang="en-US" dirty="0"/>
              <a:t> length) - for receiving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DatagramPacket</a:t>
            </a:r>
            <a:r>
              <a:rPr lang="en-US" dirty="0"/>
              <a:t>(byte[] data, </a:t>
            </a:r>
            <a:r>
              <a:rPr lang="en-US" dirty="0" err="1"/>
              <a:t>int</a:t>
            </a:r>
            <a:r>
              <a:rPr lang="en-US" dirty="0"/>
              <a:t> length, 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iaddr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iport</a:t>
            </a:r>
            <a:r>
              <a:rPr lang="en-US" dirty="0"/>
              <a:t>) - for sending</a:t>
            </a:r>
          </a:p>
          <a:p>
            <a:r>
              <a:rPr lang="en-US" dirty="0"/>
              <a:t>The key methods of </a:t>
            </a:r>
            <a:r>
              <a:rPr lang="en-US" dirty="0" err="1"/>
              <a:t>DatagramPacket</a:t>
            </a:r>
            <a:r>
              <a:rPr lang="en-US" dirty="0"/>
              <a:t> class are:</a:t>
            </a:r>
          </a:p>
          <a:p>
            <a:pPr lvl="1"/>
            <a:r>
              <a:rPr lang="en-US" dirty="0"/>
              <a:t>byte[] </a:t>
            </a:r>
            <a:r>
              <a:rPr lang="en-US" dirty="0" err="1"/>
              <a:t>getData</a:t>
            </a:r>
            <a:r>
              <a:rPr lang="en-US" dirty="0"/>
              <a:t>():-Returns the data buffer.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getLength</a:t>
            </a:r>
            <a:r>
              <a:rPr lang="en-US" dirty="0"/>
              <a:t>():- Returns the length of the data to be sent or the length of the data received.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setData</a:t>
            </a:r>
            <a:r>
              <a:rPr lang="en-US" dirty="0"/>
              <a:t>(byte[] </a:t>
            </a:r>
            <a:r>
              <a:rPr lang="en-US" dirty="0" err="1"/>
              <a:t>buf</a:t>
            </a:r>
            <a:r>
              <a:rPr lang="en-US" dirty="0"/>
              <a:t>):- Sets the data buffer for this packet.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length):- Sets the length for this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public DatagramSocket() throws </a:t>
            </a:r>
            <a:r>
              <a:rPr lang="en-US" dirty="0" err="1"/>
              <a:t>SocketException</a:t>
            </a:r>
            <a:endParaRPr lang="en-US" dirty="0"/>
          </a:p>
          <a:p>
            <a:pPr lvl="1"/>
            <a:r>
              <a:rPr lang="en-US" dirty="0"/>
              <a:t>public DatagramSocket(</a:t>
            </a:r>
            <a:r>
              <a:rPr lang="en-US" dirty="0" err="1"/>
              <a:t>int</a:t>
            </a:r>
            <a:r>
              <a:rPr lang="en-US" dirty="0"/>
              <a:t> port) throws </a:t>
            </a:r>
            <a:r>
              <a:rPr lang="en-US" dirty="0" err="1"/>
              <a:t>SocketException</a:t>
            </a:r>
            <a:endParaRPr lang="en-US" dirty="0"/>
          </a:p>
          <a:p>
            <a:pPr lvl="1"/>
            <a:r>
              <a:rPr lang="en-US" dirty="0"/>
              <a:t>public DatagramSocket(</a:t>
            </a:r>
            <a:r>
              <a:rPr lang="en-US" dirty="0" err="1"/>
              <a:t>int</a:t>
            </a:r>
            <a:r>
              <a:rPr lang="en-US" dirty="0"/>
              <a:t> port, 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laddr</a:t>
            </a:r>
            <a:r>
              <a:rPr lang="en-US" dirty="0"/>
              <a:t>) throws </a:t>
            </a:r>
            <a:r>
              <a:rPr lang="en-US" dirty="0" err="1"/>
              <a:t>SocketException</a:t>
            </a:r>
            <a:endParaRPr lang="en-US" dirty="0"/>
          </a:p>
          <a:p>
            <a:r>
              <a:rPr lang="en-US" dirty="0"/>
              <a:t>The key methods are:</a:t>
            </a:r>
          </a:p>
          <a:p>
            <a:pPr lvl="1"/>
            <a:r>
              <a:rPr lang="en-US" dirty="0"/>
              <a:t>void send(</a:t>
            </a:r>
            <a:r>
              <a:rPr lang="en-US" dirty="0" err="1"/>
              <a:t>DatagramPacket</a:t>
            </a:r>
            <a:r>
              <a:rPr lang="en-US" dirty="0"/>
              <a:t> p):- Sends a datagram packet from this socket.</a:t>
            </a:r>
          </a:p>
          <a:p>
            <a:pPr lvl="1"/>
            <a:r>
              <a:rPr lang="en-US" dirty="0"/>
              <a:t>void receive(</a:t>
            </a:r>
            <a:r>
              <a:rPr lang="en-US" dirty="0" err="1"/>
              <a:t>DatagramPacket</a:t>
            </a:r>
            <a:r>
              <a:rPr lang="en-US" dirty="0"/>
              <a:t> p):- Receives a datagram packet from this socket.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7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Server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UDPServer.java: A simple UDP server program.</a:t>
            </a:r>
          </a:p>
          <a:p>
            <a:pPr marL="0" indent="0">
              <a:buNone/>
            </a:pPr>
            <a:r>
              <a:rPr lang="en-US" dirty="0"/>
              <a:t>import java.net.*;</a:t>
            </a:r>
          </a:p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40005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UDPServer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400050" lvl="1" indent="0">
              <a:buNone/>
            </a:pPr>
            <a:r>
              <a:rPr lang="en-US" dirty="0"/>
              <a:t>DatagramSocket </a:t>
            </a:r>
            <a:r>
              <a:rPr lang="en-US" dirty="0" err="1"/>
              <a:t>aSocket</a:t>
            </a:r>
            <a:r>
              <a:rPr lang="en-US" dirty="0"/>
              <a:t> = null;</a:t>
            </a:r>
          </a:p>
          <a:p>
            <a:pPr marL="800100" lvl="2" indent="0">
              <a:buNone/>
            </a:pPr>
            <a:r>
              <a:rPr lang="en-US" dirty="0"/>
              <a:t>if (</a:t>
            </a:r>
            <a:r>
              <a:rPr lang="en-US" dirty="0" err="1"/>
              <a:t>args.length</a:t>
            </a:r>
            <a:r>
              <a:rPr lang="en-US" dirty="0"/>
              <a:t> &lt; 1) {</a:t>
            </a:r>
          </a:p>
          <a:p>
            <a:pPr marL="8001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(“Usage: java </a:t>
            </a:r>
            <a:r>
              <a:rPr lang="en-US" dirty="0" err="1"/>
              <a:t>UDPServer</a:t>
            </a:r>
            <a:r>
              <a:rPr lang="en-US" dirty="0"/>
              <a:t> &lt;Port Number&gt;”);</a:t>
            </a:r>
          </a:p>
          <a:p>
            <a:pPr marL="800100" lvl="2" indent="0">
              <a:buNone/>
            </a:pPr>
            <a:r>
              <a:rPr lang="en-US" dirty="0" err="1"/>
              <a:t>System.exit</a:t>
            </a:r>
            <a:r>
              <a:rPr lang="en-US" dirty="0"/>
              <a:t>(1);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try {</a:t>
            </a:r>
          </a:p>
          <a:p>
            <a:pPr marL="80010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socket_no</a:t>
            </a:r>
            <a:r>
              <a:rPr lang="en-US" dirty="0"/>
              <a:t> = </a:t>
            </a:r>
            <a:r>
              <a:rPr lang="en-US" dirty="0" err="1"/>
              <a:t>Integer.valueOf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[0]).</a:t>
            </a:r>
            <a:r>
              <a:rPr lang="en-US" dirty="0" err="1"/>
              <a:t>intValue</a:t>
            </a:r>
            <a:r>
              <a:rPr lang="en-US" dirty="0"/>
              <a:t>();</a:t>
            </a:r>
          </a:p>
          <a:p>
            <a:pPr marL="800100" lvl="2" indent="0">
              <a:buNone/>
            </a:pPr>
            <a:r>
              <a:rPr lang="en-US" dirty="0" err="1"/>
              <a:t>aSocket</a:t>
            </a:r>
            <a:r>
              <a:rPr lang="en-US" dirty="0"/>
              <a:t> = new DatagramSocket(</a:t>
            </a:r>
            <a:r>
              <a:rPr lang="en-US" dirty="0" err="1"/>
              <a:t>socket_no</a:t>
            </a:r>
            <a:r>
              <a:rPr lang="en-US" dirty="0"/>
              <a:t>);</a:t>
            </a:r>
          </a:p>
          <a:p>
            <a:pPr marL="800100" lvl="2" indent="0">
              <a:buNone/>
            </a:pPr>
            <a:r>
              <a:rPr lang="en-US" dirty="0"/>
              <a:t>byte[] buffer = new byte[1000];</a:t>
            </a:r>
          </a:p>
          <a:p>
            <a:pPr marL="800100" lvl="2" indent="0">
              <a:buNone/>
            </a:pPr>
            <a:r>
              <a:rPr lang="en-US" dirty="0"/>
              <a:t>while(true) {</a:t>
            </a:r>
          </a:p>
          <a:p>
            <a:pPr marL="800100" lvl="2" indent="0">
              <a:buNone/>
            </a:pPr>
            <a:r>
              <a:rPr lang="en-US" dirty="0" err="1"/>
              <a:t>DatagramPacket</a:t>
            </a:r>
            <a:r>
              <a:rPr lang="en-US" dirty="0"/>
              <a:t> request = new </a:t>
            </a:r>
            <a:r>
              <a:rPr lang="en-US" dirty="0" err="1"/>
              <a:t>DatagramPacket</a:t>
            </a:r>
            <a:r>
              <a:rPr lang="en-US" dirty="0"/>
              <a:t>(buffer,</a:t>
            </a:r>
          </a:p>
          <a:p>
            <a:pPr marL="800100" lvl="2" indent="0">
              <a:buNone/>
            </a:pPr>
            <a:r>
              <a:rPr lang="en-US" dirty="0" err="1"/>
              <a:t>buffer.length</a:t>
            </a:r>
            <a:r>
              <a:rPr lang="en-US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aSocket.receive</a:t>
            </a:r>
            <a:r>
              <a:rPr lang="en-US" dirty="0"/>
              <a:t>(request);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64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UDP Server Code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dirty="0" err="1"/>
              <a:t>DatagramPacket</a:t>
            </a:r>
            <a:r>
              <a:rPr lang="en-US" dirty="0"/>
              <a:t> reply = new 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request.getData</a:t>
            </a:r>
            <a:r>
              <a:rPr lang="en-US" dirty="0"/>
              <a:t>(),</a:t>
            </a:r>
          </a:p>
          <a:p>
            <a:pPr marL="800100" lvl="2" indent="0">
              <a:buNone/>
            </a:pPr>
            <a:r>
              <a:rPr lang="en-US" dirty="0" err="1"/>
              <a:t>request.getLength</a:t>
            </a:r>
            <a:r>
              <a:rPr lang="en-US" dirty="0"/>
              <a:t>(),</a:t>
            </a:r>
            <a:r>
              <a:rPr lang="en-US" dirty="0" err="1"/>
              <a:t>request.getAddress</a:t>
            </a:r>
            <a:r>
              <a:rPr lang="en-US" dirty="0"/>
              <a:t>(),</a:t>
            </a:r>
          </a:p>
          <a:p>
            <a:pPr marL="800100" lvl="2" indent="0">
              <a:buNone/>
            </a:pPr>
            <a:r>
              <a:rPr lang="en-US" dirty="0" err="1"/>
              <a:t>request.getPort</a:t>
            </a:r>
            <a:r>
              <a:rPr lang="en-US" dirty="0"/>
              <a:t>());</a:t>
            </a:r>
          </a:p>
          <a:p>
            <a:pPr marL="800100" lvl="2" indent="0">
              <a:buNone/>
            </a:pPr>
            <a:r>
              <a:rPr lang="en-US" dirty="0" err="1"/>
              <a:t>aSocket.send</a:t>
            </a:r>
            <a:r>
              <a:rPr lang="en-US" dirty="0"/>
              <a:t>(reply);</a:t>
            </a:r>
          </a:p>
          <a:p>
            <a:pPr marL="800100" lvl="2" indent="0">
              <a:buNone/>
            </a:pPr>
            <a:r>
              <a:rPr lang="en-US" dirty="0"/>
              <a:t>}}</a:t>
            </a:r>
          </a:p>
          <a:p>
            <a:pPr marL="800100" lvl="2" indent="0">
              <a:buNone/>
            </a:pPr>
            <a:r>
              <a:rPr lang="en-US" dirty="0"/>
              <a:t>catch (</a:t>
            </a:r>
            <a:r>
              <a:rPr lang="en-US" dirty="0" err="1"/>
              <a:t>SocketException</a:t>
            </a:r>
            <a:r>
              <a:rPr lang="en-US" dirty="0"/>
              <a:t> e) {</a:t>
            </a:r>
          </a:p>
          <a:p>
            <a:pPr marL="8001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(“Socket: ” + 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8001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(“IO: ” + 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finally {</a:t>
            </a:r>
          </a:p>
          <a:p>
            <a:pPr marL="800100" lvl="2" indent="0">
              <a:buNone/>
            </a:pPr>
            <a:r>
              <a:rPr lang="en-US" dirty="0"/>
              <a:t>if (</a:t>
            </a:r>
            <a:r>
              <a:rPr lang="en-US" dirty="0" err="1"/>
              <a:t>aSocket</a:t>
            </a:r>
            <a:r>
              <a:rPr lang="en-US" dirty="0"/>
              <a:t> != null)</a:t>
            </a:r>
          </a:p>
          <a:p>
            <a:pPr marL="800100" lvl="2" indent="0">
              <a:buNone/>
            </a:pPr>
            <a:r>
              <a:rPr lang="en-US" dirty="0" err="1"/>
              <a:t>aSocket.close</a:t>
            </a:r>
            <a:r>
              <a:rPr lang="en-US" dirty="0"/>
              <a:t>();</a:t>
            </a:r>
          </a:p>
          <a:p>
            <a:pPr marL="800100" lvl="2" indent="0">
              <a:buNone/>
            </a:pPr>
            <a:r>
              <a:rPr lang="en-US" dirty="0"/>
              <a:t>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Network</a:t>
            </a:r>
          </a:p>
          <a:p>
            <a:r>
              <a:rPr lang="en-US" dirty="0"/>
              <a:t>Network programming </a:t>
            </a:r>
          </a:p>
          <a:p>
            <a:r>
              <a:rPr lang="en-US" dirty="0"/>
              <a:t>Client server architecture </a:t>
            </a:r>
          </a:p>
          <a:p>
            <a:pPr lvl="1"/>
            <a:r>
              <a:rPr lang="en-US" dirty="0"/>
              <a:t>Server </a:t>
            </a:r>
          </a:p>
          <a:p>
            <a:pPr lvl="1"/>
            <a:r>
              <a:rPr lang="en-US" dirty="0"/>
              <a:t>Client</a:t>
            </a:r>
          </a:p>
          <a:p>
            <a:r>
              <a:rPr lang="en-US" dirty="0"/>
              <a:t>Host and Port Number</a:t>
            </a:r>
          </a:p>
          <a:p>
            <a:pPr lvl="1"/>
            <a:r>
              <a:rPr lang="en-US" dirty="0"/>
              <a:t>Host </a:t>
            </a:r>
          </a:p>
          <a:p>
            <a:pPr lvl="1"/>
            <a:r>
              <a:rPr lang="en-US" dirty="0"/>
              <a:t>Port number 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DNS</a:t>
            </a:r>
          </a:p>
          <a:p>
            <a:r>
              <a:rPr lang="en-US" dirty="0"/>
              <a:t>Socket </a:t>
            </a:r>
          </a:p>
          <a:p>
            <a:pPr lvl="1"/>
            <a:r>
              <a:rPr lang="en-US" dirty="0"/>
              <a:t>TCP socket</a:t>
            </a:r>
          </a:p>
          <a:p>
            <a:pPr lvl="1"/>
            <a:r>
              <a:rPr lang="en-US" dirty="0"/>
              <a:t>UDP 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Socket vs. Datagram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 </a:t>
            </a:r>
            <a:r>
              <a:rPr lang="en-US" u="sng" dirty="0"/>
              <a:t>Stream socket</a:t>
            </a:r>
            <a:endParaRPr lang="en-US" dirty="0"/>
          </a:p>
          <a:p>
            <a:pPr lvl="1"/>
            <a:r>
              <a:rPr lang="en-US" dirty="0"/>
              <a:t>A dedicated point‐to‐point channel between a client and server.</a:t>
            </a:r>
          </a:p>
          <a:p>
            <a:pPr lvl="1"/>
            <a:r>
              <a:rPr lang="en-US" dirty="0"/>
              <a:t>Use TCP (Transmission Control Protocol) for data transmission.</a:t>
            </a:r>
          </a:p>
          <a:p>
            <a:pPr lvl="1"/>
            <a:r>
              <a:rPr lang="en-US" dirty="0"/>
              <a:t>Lossless and reliable.</a:t>
            </a:r>
          </a:p>
          <a:p>
            <a:pPr lvl="1"/>
            <a:r>
              <a:rPr lang="en-US" dirty="0"/>
              <a:t>Sent and received in the same order.</a:t>
            </a:r>
          </a:p>
          <a:p>
            <a:r>
              <a:rPr lang="en-US" dirty="0"/>
              <a:t> </a:t>
            </a:r>
            <a:r>
              <a:rPr lang="en-US" u="sng" dirty="0"/>
              <a:t>Datagram socket</a:t>
            </a:r>
            <a:endParaRPr lang="en-US" dirty="0"/>
          </a:p>
          <a:p>
            <a:pPr lvl="1"/>
            <a:r>
              <a:rPr lang="en-US" dirty="0"/>
              <a:t>No dedicated point‐to‐point channel between a client and server.</a:t>
            </a:r>
          </a:p>
          <a:p>
            <a:pPr lvl="1"/>
            <a:r>
              <a:rPr lang="en-US" dirty="0"/>
              <a:t>Use UDP (User Datagram Protocol) for data transmission.</a:t>
            </a:r>
          </a:p>
          <a:p>
            <a:pPr lvl="1"/>
            <a:r>
              <a:rPr lang="en-US" dirty="0"/>
              <a:t>May lose data and not 100% reliable.</a:t>
            </a:r>
          </a:p>
          <a:p>
            <a:pPr lvl="1"/>
            <a:r>
              <a:rPr lang="en-US" dirty="0"/>
              <a:t>Data may not received in the same order as sent.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5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 is an acronym for </a:t>
            </a:r>
            <a:r>
              <a:rPr lang="en-US" i="1" dirty="0"/>
              <a:t>Uniform Resource Locator</a:t>
            </a:r>
            <a:r>
              <a:rPr lang="en-US" dirty="0"/>
              <a:t> and is a reference (an address) to a resource on the Internet.</a:t>
            </a:r>
          </a:p>
          <a:p>
            <a:r>
              <a:rPr lang="en-US" dirty="0"/>
              <a:t>URL has two main components:</a:t>
            </a:r>
          </a:p>
          <a:p>
            <a:pPr lvl="1"/>
            <a:r>
              <a:rPr lang="en-US" dirty="0"/>
              <a:t>Protocol identifier: For the URL http://example.com, the protocol identifier is http.</a:t>
            </a:r>
          </a:p>
          <a:p>
            <a:pPr lvl="1"/>
            <a:r>
              <a:rPr lang="en-US" dirty="0"/>
              <a:t>Resource name: For the URL http://example.com, the resource name is example.com.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37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resource name is the complete address to the resource. </a:t>
            </a:r>
          </a:p>
          <a:p>
            <a:r>
              <a:rPr lang="en-US" b="1" dirty="0"/>
              <a:t>Host Name</a:t>
            </a:r>
            <a:endParaRPr lang="en-US" dirty="0"/>
          </a:p>
          <a:p>
            <a:pPr lvl="1"/>
            <a:r>
              <a:rPr lang="en-US" dirty="0"/>
              <a:t>The name of the machine on which the resource lives.</a:t>
            </a:r>
          </a:p>
          <a:p>
            <a:r>
              <a:rPr lang="en-US" b="1" dirty="0"/>
              <a:t>File name</a:t>
            </a:r>
            <a:endParaRPr lang="en-US" dirty="0"/>
          </a:p>
          <a:p>
            <a:pPr lvl="1"/>
            <a:r>
              <a:rPr lang="en-US" dirty="0"/>
              <a:t>The pathname to the file on the machine.</a:t>
            </a:r>
          </a:p>
          <a:p>
            <a:r>
              <a:rPr lang="en-US" b="1" dirty="0"/>
              <a:t>Port Number</a:t>
            </a:r>
            <a:endParaRPr lang="en-US" dirty="0"/>
          </a:p>
          <a:p>
            <a:pPr lvl="1"/>
            <a:r>
              <a:rPr lang="en-US" dirty="0"/>
              <a:t>The port number to which to connect (typically optional).</a:t>
            </a:r>
          </a:p>
          <a:p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A reference to a named anchor within a resource that usually identifies a specific location within a file (typically optional).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URL </a:t>
            </a:r>
            <a:r>
              <a:rPr lang="en-US" dirty="0" err="1"/>
              <a:t>myURL</a:t>
            </a:r>
            <a:r>
              <a:rPr lang="en-US" dirty="0"/>
              <a:t> = new URL("http://example.com/");</a:t>
            </a:r>
          </a:p>
          <a:p>
            <a:pPr marL="0" indent="0">
              <a:buNone/>
            </a:pPr>
            <a:r>
              <a:rPr lang="en-US" dirty="0"/>
              <a:t>URL page1URL = new URL(</a:t>
            </a:r>
            <a:r>
              <a:rPr lang="en-US" dirty="0" err="1"/>
              <a:t>myURL</a:t>
            </a:r>
            <a:r>
              <a:rPr lang="en-US" dirty="0"/>
              <a:t>, "page1.html");</a:t>
            </a:r>
          </a:p>
          <a:p>
            <a:pPr marL="0" indent="0">
              <a:buNone/>
            </a:pPr>
            <a:r>
              <a:rPr lang="en-US" dirty="0"/>
              <a:t>URL page2URL = new URL(</a:t>
            </a:r>
            <a:r>
              <a:rPr lang="en-US" dirty="0" err="1"/>
              <a:t>myURL</a:t>
            </a:r>
            <a:r>
              <a:rPr lang="en-US" dirty="0"/>
              <a:t>, "page2.html");</a:t>
            </a:r>
          </a:p>
          <a:p>
            <a:pPr marL="0" indent="0">
              <a:buNone/>
            </a:pPr>
            <a:r>
              <a:rPr lang="en-US" dirty="0"/>
              <a:t>URL page1BottomURL = new URL(page1URL,"#BOTTOM");</a:t>
            </a:r>
          </a:p>
          <a:p>
            <a:pPr marL="0" indent="0">
              <a:buNone/>
            </a:pPr>
            <a:r>
              <a:rPr lang="en-US" dirty="0"/>
              <a:t>new URL("http", "example.com", "/pages/page1.html");</a:t>
            </a:r>
          </a:p>
          <a:p>
            <a:pPr marL="0" indent="0">
              <a:buNone/>
            </a:pPr>
            <a:r>
              <a:rPr lang="en-US" dirty="0"/>
              <a:t>URL </a:t>
            </a:r>
            <a:r>
              <a:rPr lang="en-US" dirty="0" err="1"/>
              <a:t>url</a:t>
            </a:r>
            <a:r>
              <a:rPr lang="en-US" dirty="0"/>
              <a:t> = new URL("http://example.com/hello%20world");</a:t>
            </a:r>
          </a:p>
          <a:p>
            <a:pPr marL="457200" lvl="1" indent="0">
              <a:buNone/>
            </a:pPr>
            <a:r>
              <a:rPr lang="en-US" dirty="0"/>
              <a:t>URI </a:t>
            </a:r>
            <a:r>
              <a:rPr lang="en-US" dirty="0" err="1"/>
              <a:t>uri</a:t>
            </a:r>
            <a:r>
              <a:rPr lang="en-US" dirty="0"/>
              <a:t> = new URI("http", "example.com", "/hello world/", "");</a:t>
            </a:r>
          </a:p>
          <a:p>
            <a:pPr marL="457200" lvl="1" indent="0">
              <a:buNone/>
            </a:pPr>
            <a:r>
              <a:rPr lang="en-US" dirty="0"/>
              <a:t>And then convert the URI to a URL.</a:t>
            </a:r>
          </a:p>
          <a:p>
            <a:pPr marL="457200" lvl="1" indent="0">
              <a:buNone/>
            </a:pPr>
            <a:r>
              <a:rPr lang="en-US" dirty="0"/>
              <a:t>URL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dirty="0" err="1"/>
              <a:t>uri.toURL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socket is an endpoint of a two-way communication link between two programs running on the network. </a:t>
            </a:r>
          </a:p>
          <a:p>
            <a:r>
              <a:rPr lang="en-US" dirty="0"/>
              <a:t>Socket is bound to a port number so that the TCP layer can identify the application that data is destined to be sent.</a:t>
            </a:r>
          </a:p>
          <a:p>
            <a:r>
              <a:rPr lang="en-US" dirty="0"/>
              <a:t>Java provides a set of classes, defined in a package called java.net, to enable the rapid development of network applications.</a:t>
            </a:r>
          </a:p>
          <a:p>
            <a:r>
              <a:rPr lang="en-US" dirty="0"/>
              <a:t>Key classes, interfaces, and exceptions in java.net package simplifying the complexity involved in creating client and server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Java.net </a:t>
            </a:r>
            <a:r>
              <a:rPr lang="en-US" b="1" i="1" dirty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ContentHandler</a:t>
            </a:r>
            <a:endParaRPr lang="en-US" dirty="0"/>
          </a:p>
          <a:p>
            <a:pPr lvl="0"/>
            <a:r>
              <a:rPr lang="en-US" dirty="0" err="1"/>
              <a:t>DatagramPacket</a:t>
            </a:r>
            <a:endParaRPr lang="en-US" dirty="0"/>
          </a:p>
          <a:p>
            <a:pPr lvl="0"/>
            <a:r>
              <a:rPr lang="en-US" dirty="0" err="1"/>
              <a:t>DatagramSocket</a:t>
            </a:r>
            <a:endParaRPr lang="en-US" dirty="0"/>
          </a:p>
          <a:p>
            <a:pPr lvl="0"/>
            <a:r>
              <a:rPr lang="en-US" dirty="0" err="1"/>
              <a:t>DatagramSocketImpl</a:t>
            </a:r>
            <a:endParaRPr lang="en-US" dirty="0"/>
          </a:p>
          <a:p>
            <a:pPr lvl="0"/>
            <a:r>
              <a:rPr lang="en-US" dirty="0" err="1"/>
              <a:t>HttpURLConnection</a:t>
            </a:r>
            <a:endParaRPr lang="en-US" dirty="0"/>
          </a:p>
          <a:p>
            <a:pPr lvl="0"/>
            <a:r>
              <a:rPr lang="en-US" dirty="0" err="1"/>
              <a:t>InetAddress</a:t>
            </a:r>
            <a:endParaRPr lang="en-US" dirty="0"/>
          </a:p>
          <a:p>
            <a:pPr lvl="0"/>
            <a:r>
              <a:rPr lang="en-US" dirty="0" err="1"/>
              <a:t>MulticastSocket</a:t>
            </a:r>
            <a:endParaRPr lang="en-US" dirty="0"/>
          </a:p>
          <a:p>
            <a:pPr lvl="0"/>
            <a:r>
              <a:rPr lang="en-US" dirty="0" err="1"/>
              <a:t>ServerSocket</a:t>
            </a:r>
            <a:endParaRPr lang="en-US" dirty="0"/>
          </a:p>
          <a:p>
            <a:pPr lvl="0"/>
            <a:r>
              <a:rPr lang="en-US" dirty="0"/>
              <a:t>Socket</a:t>
            </a:r>
          </a:p>
          <a:p>
            <a:pPr lvl="0"/>
            <a:r>
              <a:rPr lang="en-US" dirty="0" err="1"/>
              <a:t>SocketImpl</a:t>
            </a:r>
            <a:endParaRPr lang="en-US" dirty="0"/>
          </a:p>
          <a:p>
            <a:pPr lvl="0"/>
            <a:r>
              <a:rPr lang="en-US" dirty="0"/>
              <a:t>URL</a:t>
            </a:r>
          </a:p>
          <a:p>
            <a:pPr lvl="0"/>
            <a:r>
              <a:rPr lang="en-US" dirty="0" err="1"/>
              <a:t>URLConnection</a:t>
            </a:r>
            <a:endParaRPr lang="en-US" dirty="0"/>
          </a:p>
          <a:p>
            <a:pPr lvl="0"/>
            <a:r>
              <a:rPr lang="en-US" dirty="0" err="1"/>
              <a:t>URLEncoder</a:t>
            </a:r>
            <a:endParaRPr lang="en-US" dirty="0"/>
          </a:p>
          <a:p>
            <a:pPr lvl="0"/>
            <a:r>
              <a:rPr lang="en-US" dirty="0" err="1"/>
              <a:t>URLStreamHandler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9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The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ContentHandlerFactory</a:t>
            </a:r>
            <a:endParaRPr lang="en-US" dirty="0"/>
          </a:p>
          <a:p>
            <a:pPr lvl="0"/>
            <a:r>
              <a:rPr lang="en-US" dirty="0" err="1"/>
              <a:t>FileNameMap</a:t>
            </a:r>
            <a:endParaRPr lang="en-US" dirty="0"/>
          </a:p>
          <a:p>
            <a:pPr lvl="0"/>
            <a:r>
              <a:rPr lang="en-US" dirty="0" err="1"/>
              <a:t>SocketImplFactory</a:t>
            </a:r>
            <a:endParaRPr lang="en-US" dirty="0"/>
          </a:p>
          <a:p>
            <a:pPr lvl="0"/>
            <a:r>
              <a:rPr lang="en-US" dirty="0" err="1"/>
              <a:t>URLStreamHandlerFactory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BindException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err="1"/>
              <a:t>ConnectException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err="1"/>
              <a:t>MalformedURLException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err="1"/>
              <a:t>NoRouteToHostException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err="1"/>
              <a:t>ProtocolException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err="1"/>
              <a:t>SocketException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err="1"/>
              <a:t>UnknownHostException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err="1"/>
              <a:t>UnknownServiceException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Static construction using a factory method</a:t>
            </a:r>
            <a:endParaRPr lang="en-US" sz="2800" dirty="0"/>
          </a:p>
          <a:p>
            <a:pPr lvl="1"/>
            <a:r>
              <a:rPr lang="en-US" b="1" dirty="0" err="1"/>
              <a:t>InetAddress</a:t>
            </a:r>
            <a:r>
              <a:rPr lang="en-US" b="1" dirty="0"/>
              <a:t> </a:t>
            </a:r>
            <a:r>
              <a:rPr lang="en-US" b="1" dirty="0" err="1"/>
              <a:t>getByName</a:t>
            </a:r>
            <a:r>
              <a:rPr lang="en-US" b="1" dirty="0"/>
              <a:t>(String </a:t>
            </a:r>
            <a:r>
              <a:rPr lang="en-US" b="1" dirty="0" err="1"/>
              <a:t>hostName</a:t>
            </a:r>
            <a:r>
              <a:rPr lang="en-US" b="1" dirty="0"/>
              <a:t>)</a:t>
            </a:r>
            <a:endParaRPr lang="en-US" sz="2400" dirty="0"/>
          </a:p>
          <a:p>
            <a:pPr marL="857250" lvl="2" indent="0">
              <a:buNone/>
            </a:pPr>
            <a:r>
              <a:rPr lang="en-US" dirty="0" err="1"/>
              <a:t>hostName</a:t>
            </a:r>
            <a:r>
              <a:rPr lang="en-US" dirty="0"/>
              <a:t> can be “host.domain.com.au”, or</a:t>
            </a:r>
            <a:endParaRPr lang="en-US" sz="2000" dirty="0"/>
          </a:p>
          <a:p>
            <a:pPr marL="857250" lvl="2" indent="0">
              <a:buNone/>
            </a:pPr>
            <a:r>
              <a:rPr lang="en-US" dirty="0" err="1"/>
              <a:t>hostName</a:t>
            </a:r>
            <a:r>
              <a:rPr lang="en-US" dirty="0"/>
              <a:t> can be “130.95.72.134”</a:t>
            </a:r>
            <a:endParaRPr lang="en-US" sz="2000" dirty="0"/>
          </a:p>
          <a:p>
            <a:pPr lvl="1"/>
            <a:r>
              <a:rPr lang="en-US" b="1" dirty="0" err="1"/>
              <a:t>InetAddress</a:t>
            </a:r>
            <a:r>
              <a:rPr lang="en-US" b="1" dirty="0"/>
              <a:t> </a:t>
            </a:r>
            <a:r>
              <a:rPr lang="en-US" b="1" dirty="0" err="1"/>
              <a:t>getLocalHost</a:t>
            </a:r>
            <a:r>
              <a:rPr lang="en-US" b="1" dirty="0"/>
              <a:t>()</a:t>
            </a:r>
            <a:endParaRPr lang="en-US" sz="2400" dirty="0"/>
          </a:p>
          <a:p>
            <a:pPr lvl="0"/>
            <a:r>
              <a:rPr lang="en-US" b="1" dirty="0"/>
              <a:t>Some useful methods:</a:t>
            </a:r>
            <a:endParaRPr lang="en-US" sz="2800" dirty="0"/>
          </a:p>
          <a:p>
            <a:pPr lvl="1"/>
            <a:r>
              <a:rPr lang="en-US" b="1" dirty="0"/>
              <a:t>String </a:t>
            </a:r>
            <a:r>
              <a:rPr lang="en-US" b="1" dirty="0" err="1"/>
              <a:t>getHostName</a:t>
            </a:r>
            <a:r>
              <a:rPr lang="en-US" b="1" dirty="0"/>
              <a:t>()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Gives you the host name (for example “www.sun.com”)</a:t>
            </a:r>
            <a:endParaRPr lang="en-US" sz="2400" dirty="0"/>
          </a:p>
          <a:p>
            <a:pPr lvl="1"/>
            <a:r>
              <a:rPr lang="en-US" b="1" dirty="0"/>
              <a:t>String </a:t>
            </a:r>
            <a:r>
              <a:rPr lang="en-US" b="1" dirty="0" err="1"/>
              <a:t>getHostAddress</a:t>
            </a:r>
            <a:r>
              <a:rPr lang="en-US" b="1" dirty="0"/>
              <a:t>()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Gives you the address (for example “192.18.97.241”)</a:t>
            </a:r>
            <a:endParaRPr lang="en-US" sz="2400" dirty="0"/>
          </a:p>
          <a:p>
            <a:pPr lvl="1"/>
            <a:r>
              <a:rPr lang="en-US" b="1" dirty="0" err="1"/>
              <a:t>InetAddress</a:t>
            </a:r>
            <a:r>
              <a:rPr lang="en-US" b="1" dirty="0"/>
              <a:t> </a:t>
            </a:r>
            <a:r>
              <a:rPr lang="en-US" b="1" dirty="0" err="1"/>
              <a:t>getLocalHost</a:t>
            </a:r>
            <a:r>
              <a:rPr lang="en-US" b="1" dirty="0"/>
              <a:t>()</a:t>
            </a:r>
            <a:endParaRPr lang="en-US" sz="2400" dirty="0"/>
          </a:p>
          <a:p>
            <a:pPr lvl="1"/>
            <a:r>
              <a:rPr lang="en-US" b="1" dirty="0" err="1"/>
              <a:t>InetAddress</a:t>
            </a:r>
            <a:r>
              <a:rPr lang="en-US" b="1" dirty="0"/>
              <a:t>[] </a:t>
            </a:r>
            <a:r>
              <a:rPr lang="en-US" b="1" dirty="0" err="1"/>
              <a:t>getAllByName</a:t>
            </a:r>
            <a:r>
              <a:rPr lang="en-US" b="1" dirty="0"/>
              <a:t>(String </a:t>
            </a:r>
            <a:r>
              <a:rPr lang="en-US" b="1" dirty="0" err="1"/>
              <a:t>hostName</a:t>
            </a:r>
            <a:r>
              <a:rPr lang="en-US" b="1" dirty="0"/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addresses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java.net.InetAddress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java.net.UnknownHostExcepion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try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InetAddress</a:t>
            </a:r>
            <a:r>
              <a:rPr lang="en-US" dirty="0"/>
              <a:t> inet1 =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InetAddress.getByName</a:t>
            </a:r>
            <a:r>
              <a:rPr lang="en-US" dirty="0"/>
              <a:t>("asp.uwa.edu.");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HostAddress</a:t>
            </a:r>
            <a:r>
              <a:rPr lang="en-US" dirty="0"/>
              <a:t>=" + inet1.getHostAddress());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InetAddress</a:t>
            </a:r>
            <a:r>
              <a:rPr lang="en-US" dirty="0"/>
              <a:t> inet2 =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InetAddress.getByName</a:t>
            </a:r>
            <a:r>
              <a:rPr lang="en-US" dirty="0"/>
              <a:t>("130.95.72.134");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HostName</a:t>
            </a:r>
            <a:r>
              <a:rPr lang="en-US" dirty="0"/>
              <a:t>=" + inet2.getHostName());</a:t>
            </a:r>
          </a:p>
          <a:p>
            <a:pPr marL="0" indent="0">
              <a:buNone/>
            </a:pPr>
            <a:r>
              <a:rPr lang="en-US" dirty="0"/>
              <a:t>      if (inet1.equals(inet2))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("Addresses are equal");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catch (</a:t>
            </a:r>
            <a:r>
              <a:rPr lang="en-US" dirty="0" err="1"/>
              <a:t>UnknownHostException</a:t>
            </a:r>
            <a:r>
              <a:rPr lang="en-US" dirty="0"/>
              <a:t> </a:t>
            </a:r>
            <a:r>
              <a:rPr lang="en-US" dirty="0" err="1"/>
              <a:t>uhe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uhe.printStackTrace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2E35-7457-4639-AEFB-FEDDD55DE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2534</Words>
  <Application>Microsoft Office PowerPoint</Application>
  <PresentationFormat>On-screen Show (4:3)</PresentationFormat>
  <Paragraphs>419</Paragraphs>
  <Slides>33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CHAPTER THREE</vt:lpstr>
      <vt:lpstr>Contents</vt:lpstr>
      <vt:lpstr>Introduction</vt:lpstr>
      <vt:lpstr>SOCKET PROGRAMMING </vt:lpstr>
      <vt:lpstr>Java.net Classes</vt:lpstr>
      <vt:lpstr>The Interfaces</vt:lpstr>
      <vt:lpstr>Exceptions</vt:lpstr>
      <vt:lpstr>Internet addresses</vt:lpstr>
      <vt:lpstr>Internet addresses …</vt:lpstr>
      <vt:lpstr>TCP Sockets</vt:lpstr>
      <vt:lpstr>Server Sockets</vt:lpstr>
      <vt:lpstr>Client Sockets</vt:lpstr>
      <vt:lpstr>Life cycles of the client/server model</vt:lpstr>
      <vt:lpstr>PowerPoint Presentation</vt:lpstr>
      <vt:lpstr>Example: - Java server (TCP)</vt:lpstr>
      <vt:lpstr>Example: Java client (TCP)</vt:lpstr>
      <vt:lpstr>Multithreaded Server</vt:lpstr>
      <vt:lpstr>Multithreaded Server side code:</vt:lpstr>
      <vt:lpstr>Multithreaded Server …..</vt:lpstr>
      <vt:lpstr>Multithreaded Server …..</vt:lpstr>
      <vt:lpstr>Multithreaded Server …..</vt:lpstr>
      <vt:lpstr>Client side code</vt:lpstr>
      <vt:lpstr>Client side code ….</vt:lpstr>
      <vt:lpstr>Client side code ….</vt:lpstr>
      <vt:lpstr>UDP Sockets</vt:lpstr>
      <vt:lpstr>DatagramPacket</vt:lpstr>
      <vt:lpstr>DatagramSocket</vt:lpstr>
      <vt:lpstr>UDP Server Code</vt:lpstr>
      <vt:lpstr>UDP Server Code ….</vt:lpstr>
      <vt:lpstr>Stream Socket vs. Datagram Socket</vt:lpstr>
      <vt:lpstr>URL</vt:lpstr>
      <vt:lpstr>URL …</vt:lpstr>
      <vt:lpstr>Creating a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</dc:title>
  <dc:creator>Chalew Tesfaye</dc:creator>
  <cp:lastModifiedBy>Abdella Nurahmed</cp:lastModifiedBy>
  <cp:revision>51</cp:revision>
  <cp:lastPrinted>2021-02-16T15:33:40Z</cp:lastPrinted>
  <dcterms:created xsi:type="dcterms:W3CDTF">2015-05-23T18:20:13Z</dcterms:created>
  <dcterms:modified xsi:type="dcterms:W3CDTF">2022-12-13T19:50:45Z</dcterms:modified>
</cp:coreProperties>
</file>