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8"/>
  </p:notesMasterIdLst>
  <p:sldIdLst>
    <p:sldId id="256" r:id="rId2"/>
    <p:sldId id="402" r:id="rId3"/>
    <p:sldId id="262" r:id="rId4"/>
    <p:sldId id="403" r:id="rId5"/>
    <p:sldId id="405" r:id="rId6"/>
    <p:sldId id="258" r:id="rId7"/>
    <p:sldId id="381" r:id="rId8"/>
    <p:sldId id="382" r:id="rId9"/>
    <p:sldId id="360" r:id="rId10"/>
    <p:sldId id="383" r:id="rId11"/>
    <p:sldId id="260" r:id="rId12"/>
    <p:sldId id="358" r:id="rId13"/>
    <p:sldId id="359" r:id="rId14"/>
    <p:sldId id="380" r:id="rId15"/>
    <p:sldId id="274" r:id="rId16"/>
    <p:sldId id="276" r:id="rId17"/>
    <p:sldId id="388" r:id="rId18"/>
    <p:sldId id="357" r:id="rId19"/>
    <p:sldId id="387" r:id="rId20"/>
    <p:sldId id="385" r:id="rId21"/>
    <p:sldId id="386" r:id="rId22"/>
    <p:sldId id="277" r:id="rId23"/>
    <p:sldId id="261" r:id="rId24"/>
    <p:sldId id="326" r:id="rId25"/>
    <p:sldId id="282" r:id="rId26"/>
    <p:sldId id="329" r:id="rId27"/>
    <p:sldId id="327" r:id="rId28"/>
    <p:sldId id="361" r:id="rId29"/>
    <p:sldId id="328" r:id="rId30"/>
    <p:sldId id="285" r:id="rId31"/>
    <p:sldId id="330" r:id="rId32"/>
    <p:sldId id="390" r:id="rId33"/>
    <p:sldId id="391" r:id="rId34"/>
    <p:sldId id="392" r:id="rId35"/>
    <p:sldId id="333" r:id="rId36"/>
    <p:sldId id="334" r:id="rId37"/>
    <p:sldId id="393" r:id="rId38"/>
    <p:sldId id="336" r:id="rId39"/>
    <p:sldId id="337" r:id="rId40"/>
    <p:sldId id="338" r:id="rId41"/>
    <p:sldId id="339" r:id="rId42"/>
    <p:sldId id="340" r:id="rId43"/>
    <p:sldId id="341" r:id="rId44"/>
    <p:sldId id="343" r:id="rId45"/>
    <p:sldId id="344" r:id="rId46"/>
    <p:sldId id="346" r:id="rId47"/>
    <p:sldId id="362" r:id="rId48"/>
    <p:sldId id="394" r:id="rId49"/>
    <p:sldId id="395" r:id="rId50"/>
    <p:sldId id="286" r:id="rId51"/>
    <p:sldId id="287" r:id="rId52"/>
    <p:sldId id="414" r:id="rId53"/>
    <p:sldId id="363" r:id="rId54"/>
    <p:sldId id="291" r:id="rId55"/>
    <p:sldId id="415" r:id="rId56"/>
    <p:sldId id="292" r:id="rId57"/>
    <p:sldId id="349" r:id="rId58"/>
    <p:sldId id="446" r:id="rId59"/>
    <p:sldId id="447" r:id="rId60"/>
    <p:sldId id="429" r:id="rId61"/>
    <p:sldId id="424" r:id="rId62"/>
    <p:sldId id="427" r:id="rId63"/>
    <p:sldId id="433" r:id="rId64"/>
    <p:sldId id="432" r:id="rId65"/>
    <p:sldId id="436" r:id="rId66"/>
    <p:sldId id="431" r:id="rId67"/>
    <p:sldId id="293" r:id="rId68"/>
    <p:sldId id="315" r:id="rId69"/>
    <p:sldId id="352" r:id="rId70"/>
    <p:sldId id="353" r:id="rId71"/>
    <p:sldId id="453" r:id="rId72"/>
    <p:sldId id="317" r:id="rId73"/>
    <p:sldId id="321" r:id="rId74"/>
    <p:sldId id="355" r:id="rId75"/>
    <p:sldId id="368" r:id="rId76"/>
    <p:sldId id="369" r:id="rId77"/>
    <p:sldId id="370" r:id="rId78"/>
    <p:sldId id="378" r:id="rId79"/>
    <p:sldId id="371" r:id="rId80"/>
    <p:sldId id="372" r:id="rId81"/>
    <p:sldId id="373" r:id="rId82"/>
    <p:sldId id="374" r:id="rId83"/>
    <p:sldId id="375" r:id="rId84"/>
    <p:sldId id="376" r:id="rId85"/>
    <p:sldId id="377" r:id="rId86"/>
    <p:sldId id="366"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242" autoAdjust="0"/>
  </p:normalViewPr>
  <p:slideViewPr>
    <p:cSldViewPr>
      <p:cViewPr varScale="1">
        <p:scale>
          <a:sx n="59" d="100"/>
          <a:sy n="59" d="100"/>
        </p:scale>
        <p:origin x="67" y="3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E6D241-A2C1-410B-B378-0936E466F8A9}" type="datetimeFigureOut">
              <a:rPr lang="en-US" smtClean="0"/>
              <a:t>6/18/2023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4C53D5-97C3-434E-B54F-27669285729F}" type="slidenum">
              <a:rPr lang="en-US" smtClean="0"/>
              <a:t>‹#›</a:t>
            </a:fld>
            <a:endParaRPr lang="en-US"/>
          </a:p>
        </p:txBody>
      </p:sp>
    </p:spTree>
    <p:extLst>
      <p:ext uri="{BB962C8B-B14F-4D97-AF65-F5344CB8AC3E}">
        <p14:creationId xmlns:p14="http://schemas.microsoft.com/office/powerpoint/2010/main" val="107587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3</a:t>
            </a:fld>
            <a:endParaRPr lang="en-US"/>
          </a:p>
        </p:txBody>
      </p:sp>
    </p:spTree>
    <p:extLst>
      <p:ext uri="{BB962C8B-B14F-4D97-AF65-F5344CB8AC3E}">
        <p14:creationId xmlns:p14="http://schemas.microsoft.com/office/powerpoint/2010/main" val="4285564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22</a:t>
            </a:fld>
            <a:endParaRPr lang="en-US"/>
          </a:p>
        </p:txBody>
      </p:sp>
    </p:spTree>
    <p:extLst>
      <p:ext uri="{BB962C8B-B14F-4D97-AF65-F5344CB8AC3E}">
        <p14:creationId xmlns:p14="http://schemas.microsoft.com/office/powerpoint/2010/main" val="594242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23</a:t>
            </a:fld>
            <a:endParaRPr lang="en-US"/>
          </a:p>
        </p:txBody>
      </p:sp>
    </p:spTree>
    <p:extLst>
      <p:ext uri="{BB962C8B-B14F-4D97-AF65-F5344CB8AC3E}">
        <p14:creationId xmlns:p14="http://schemas.microsoft.com/office/powerpoint/2010/main" val="2330836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25</a:t>
            </a:fld>
            <a:endParaRPr lang="en-US"/>
          </a:p>
        </p:txBody>
      </p:sp>
    </p:spTree>
    <p:extLst>
      <p:ext uri="{BB962C8B-B14F-4D97-AF65-F5344CB8AC3E}">
        <p14:creationId xmlns:p14="http://schemas.microsoft.com/office/powerpoint/2010/main" val="3158856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26</a:t>
            </a:fld>
            <a:endParaRPr lang="en-US"/>
          </a:p>
        </p:txBody>
      </p:sp>
    </p:spTree>
    <p:extLst>
      <p:ext uri="{BB962C8B-B14F-4D97-AF65-F5344CB8AC3E}">
        <p14:creationId xmlns:p14="http://schemas.microsoft.com/office/powerpoint/2010/main" val="3499564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27</a:t>
            </a:fld>
            <a:endParaRPr lang="en-US"/>
          </a:p>
        </p:txBody>
      </p:sp>
    </p:spTree>
    <p:extLst>
      <p:ext uri="{BB962C8B-B14F-4D97-AF65-F5344CB8AC3E}">
        <p14:creationId xmlns:p14="http://schemas.microsoft.com/office/powerpoint/2010/main" val="1677649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30</a:t>
            </a:fld>
            <a:endParaRPr lang="en-US"/>
          </a:p>
        </p:txBody>
      </p:sp>
    </p:spTree>
    <p:extLst>
      <p:ext uri="{BB962C8B-B14F-4D97-AF65-F5344CB8AC3E}">
        <p14:creationId xmlns:p14="http://schemas.microsoft.com/office/powerpoint/2010/main" val="1435794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38</a:t>
            </a:fld>
            <a:endParaRPr lang="en-US"/>
          </a:p>
        </p:txBody>
      </p:sp>
    </p:spTree>
    <p:extLst>
      <p:ext uri="{BB962C8B-B14F-4D97-AF65-F5344CB8AC3E}">
        <p14:creationId xmlns:p14="http://schemas.microsoft.com/office/powerpoint/2010/main" val="149042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39</a:t>
            </a:fld>
            <a:endParaRPr lang="en-US"/>
          </a:p>
        </p:txBody>
      </p:sp>
    </p:spTree>
    <p:extLst>
      <p:ext uri="{BB962C8B-B14F-4D97-AF65-F5344CB8AC3E}">
        <p14:creationId xmlns:p14="http://schemas.microsoft.com/office/powerpoint/2010/main" val="1152932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40</a:t>
            </a:fld>
            <a:endParaRPr lang="en-US"/>
          </a:p>
        </p:txBody>
      </p:sp>
    </p:spTree>
    <p:extLst>
      <p:ext uri="{BB962C8B-B14F-4D97-AF65-F5344CB8AC3E}">
        <p14:creationId xmlns:p14="http://schemas.microsoft.com/office/powerpoint/2010/main" val="8280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41</a:t>
            </a:fld>
            <a:endParaRPr lang="en-US"/>
          </a:p>
        </p:txBody>
      </p:sp>
    </p:spTree>
    <p:extLst>
      <p:ext uri="{BB962C8B-B14F-4D97-AF65-F5344CB8AC3E}">
        <p14:creationId xmlns:p14="http://schemas.microsoft.com/office/powerpoint/2010/main" val="3022187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4</a:t>
            </a:fld>
            <a:endParaRPr lang="en-US"/>
          </a:p>
        </p:txBody>
      </p:sp>
    </p:spTree>
    <p:extLst>
      <p:ext uri="{BB962C8B-B14F-4D97-AF65-F5344CB8AC3E}">
        <p14:creationId xmlns:p14="http://schemas.microsoft.com/office/powerpoint/2010/main" val="3092747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42</a:t>
            </a:fld>
            <a:endParaRPr lang="en-US"/>
          </a:p>
        </p:txBody>
      </p:sp>
    </p:spTree>
    <p:extLst>
      <p:ext uri="{BB962C8B-B14F-4D97-AF65-F5344CB8AC3E}">
        <p14:creationId xmlns:p14="http://schemas.microsoft.com/office/powerpoint/2010/main" val="1213268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44</a:t>
            </a:fld>
            <a:endParaRPr lang="en-US"/>
          </a:p>
        </p:txBody>
      </p:sp>
    </p:spTree>
    <p:extLst>
      <p:ext uri="{BB962C8B-B14F-4D97-AF65-F5344CB8AC3E}">
        <p14:creationId xmlns:p14="http://schemas.microsoft.com/office/powerpoint/2010/main" val="3145155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50</a:t>
            </a:fld>
            <a:endParaRPr lang="en-US"/>
          </a:p>
        </p:txBody>
      </p:sp>
    </p:spTree>
    <p:extLst>
      <p:ext uri="{BB962C8B-B14F-4D97-AF65-F5344CB8AC3E}">
        <p14:creationId xmlns:p14="http://schemas.microsoft.com/office/powerpoint/2010/main" val="2033585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66</a:t>
            </a:fld>
            <a:endParaRPr lang="en-US"/>
          </a:p>
        </p:txBody>
      </p:sp>
    </p:spTree>
    <p:extLst>
      <p:ext uri="{BB962C8B-B14F-4D97-AF65-F5344CB8AC3E}">
        <p14:creationId xmlns:p14="http://schemas.microsoft.com/office/powerpoint/2010/main" val="4238700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73</a:t>
            </a:fld>
            <a:endParaRPr lang="en-US"/>
          </a:p>
        </p:txBody>
      </p:sp>
    </p:spTree>
    <p:extLst>
      <p:ext uri="{BB962C8B-B14F-4D97-AF65-F5344CB8AC3E}">
        <p14:creationId xmlns:p14="http://schemas.microsoft.com/office/powerpoint/2010/main" val="1302917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7</a:t>
            </a:fld>
            <a:endParaRPr lang="en-US"/>
          </a:p>
        </p:txBody>
      </p:sp>
    </p:spTree>
    <p:extLst>
      <p:ext uri="{BB962C8B-B14F-4D97-AF65-F5344CB8AC3E}">
        <p14:creationId xmlns:p14="http://schemas.microsoft.com/office/powerpoint/2010/main" val="3055540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11</a:t>
            </a:fld>
            <a:endParaRPr lang="en-US"/>
          </a:p>
        </p:txBody>
      </p:sp>
    </p:spTree>
    <p:extLst>
      <p:ext uri="{BB962C8B-B14F-4D97-AF65-F5344CB8AC3E}">
        <p14:creationId xmlns:p14="http://schemas.microsoft.com/office/powerpoint/2010/main" val="3290821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12</a:t>
            </a:fld>
            <a:endParaRPr lang="en-US"/>
          </a:p>
        </p:txBody>
      </p:sp>
    </p:spTree>
    <p:extLst>
      <p:ext uri="{BB962C8B-B14F-4D97-AF65-F5344CB8AC3E}">
        <p14:creationId xmlns:p14="http://schemas.microsoft.com/office/powerpoint/2010/main" val="1432153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14</a:t>
            </a:fld>
            <a:endParaRPr lang="en-US"/>
          </a:p>
        </p:txBody>
      </p:sp>
    </p:spTree>
    <p:extLst>
      <p:ext uri="{BB962C8B-B14F-4D97-AF65-F5344CB8AC3E}">
        <p14:creationId xmlns:p14="http://schemas.microsoft.com/office/powerpoint/2010/main" val="2378684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15</a:t>
            </a:fld>
            <a:endParaRPr lang="en-US"/>
          </a:p>
        </p:txBody>
      </p:sp>
    </p:spTree>
    <p:extLst>
      <p:ext uri="{BB962C8B-B14F-4D97-AF65-F5344CB8AC3E}">
        <p14:creationId xmlns:p14="http://schemas.microsoft.com/office/powerpoint/2010/main" val="80515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20</a:t>
            </a:fld>
            <a:endParaRPr lang="en-US"/>
          </a:p>
        </p:txBody>
      </p:sp>
    </p:spTree>
    <p:extLst>
      <p:ext uri="{BB962C8B-B14F-4D97-AF65-F5344CB8AC3E}">
        <p14:creationId xmlns:p14="http://schemas.microsoft.com/office/powerpoint/2010/main" val="312130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C53D5-97C3-434E-B54F-27669285729F}" type="slidenum">
              <a:rPr lang="en-US" smtClean="0"/>
              <a:t>21</a:t>
            </a:fld>
            <a:endParaRPr lang="en-US"/>
          </a:p>
        </p:txBody>
      </p:sp>
    </p:spTree>
    <p:extLst>
      <p:ext uri="{BB962C8B-B14F-4D97-AF65-F5344CB8AC3E}">
        <p14:creationId xmlns:p14="http://schemas.microsoft.com/office/powerpoint/2010/main" val="144006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3505A6B-6ED6-4324-A8E0-3FED990F3D9A}" type="datetime1">
              <a:rPr lang="en-US" smtClean="0"/>
              <a:t>6/18/2023</a:t>
            </a:fld>
            <a:endParaRPr lang="en-US"/>
          </a:p>
        </p:txBody>
      </p:sp>
      <p:sp>
        <p:nvSpPr>
          <p:cNvPr id="8" name="Slide Number Placeholder 7"/>
          <p:cNvSpPr>
            <a:spLocks noGrp="1"/>
          </p:cNvSpPr>
          <p:nvPr>
            <p:ph type="sldNum" sz="quarter" idx="11"/>
          </p:nvPr>
        </p:nvSpPr>
        <p:spPr/>
        <p:txBody>
          <a:bodyPr/>
          <a:lstStyle/>
          <a:p>
            <a:fld id="{DBE4B802-86B3-4880-B162-3A6F1796B4B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B671-1D86-4945-8FEB-0F258F900F93}" type="datetime1">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4B802-86B3-4880-B162-3A6F1796B4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45CBD1-4041-44FE-90E1-1E887AF34FF7}" type="datetime1">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4B802-86B3-4880-B162-3A6F1796B4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7D8D0-0DA3-455C-AF48-78BDF3C449BA}" type="datetime1">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4B802-86B3-4880-B162-3A6F1796B4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74682-0BD0-45CB-AEC2-E11E34F92337}" type="datetime1">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4B802-86B3-4880-B162-3A6F1796B4B5}"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372AD-8407-405C-8584-A82580103AE0}" type="datetime1">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4B802-86B3-4880-B162-3A6F1796B4B5}"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12B36B9-98E1-439A-8155-A96CFD7B1759}" type="datetime1">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4B802-86B3-4880-B162-3A6F1796B4B5}"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2D03E-9182-4146-B918-4118146D60F6}" type="datetime1">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4B802-86B3-4880-B162-3A6F1796B4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E8B2A-81CA-456C-9DAD-6E68322C9412}" type="datetime1">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4B802-86B3-4880-B162-3A6F1796B4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4E2A2D-7FE8-40C1-851B-0B2B7CFE62E9}" type="datetime1">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4B802-86B3-4880-B162-3A6F1796B4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AEEA3A-8E1A-4E10-8B49-0DA009ECC7B8}" type="datetime1">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4B802-86B3-4880-B162-3A6F1796B4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A6A8D75E-B6C2-466D-A60E-5A9F678F3737}" type="datetime1">
              <a:rPr lang="en-US" smtClean="0"/>
              <a:t>6/18/2023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BE4B802-86B3-4880-B162-3A6F1796B4B5}"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00200"/>
            <a:ext cx="6172200" cy="914400"/>
          </a:xfrm>
        </p:spPr>
        <p:txBody>
          <a:bodyPr>
            <a:normAutofit/>
          </a:bodyPr>
          <a:lstStyle/>
          <a:p>
            <a:r>
              <a:rPr lang="en-US" sz="5400" b="1" dirty="0"/>
              <a:t>Chapter four </a:t>
            </a:r>
          </a:p>
        </p:txBody>
      </p:sp>
      <p:sp>
        <p:nvSpPr>
          <p:cNvPr id="3" name="Subtitle 2"/>
          <p:cNvSpPr>
            <a:spLocks noGrp="1"/>
          </p:cNvSpPr>
          <p:nvPr>
            <p:ph type="subTitle" idx="1"/>
          </p:nvPr>
        </p:nvSpPr>
        <p:spPr>
          <a:xfrm>
            <a:off x="762000" y="2819400"/>
            <a:ext cx="7924800" cy="2667000"/>
          </a:xfrm>
        </p:spPr>
        <p:txBody>
          <a:bodyPr>
            <a:normAutofit/>
          </a:bodyPr>
          <a:lstStyle/>
          <a:p>
            <a:r>
              <a:rPr lang="en-US" sz="4800" b="1" dirty="0">
                <a:solidFill>
                  <a:schemeClr val="tx2"/>
                </a:solidFill>
              </a:rPr>
              <a:t>JavaScript </a:t>
            </a:r>
            <a:endParaRPr lang="en-US" sz="4000" b="1" dirty="0">
              <a:solidFill>
                <a:schemeClr val="tx2"/>
              </a:solidFill>
              <a:latin typeface="+mn-lt"/>
            </a:endParaRPr>
          </a:p>
          <a:p>
            <a:endParaRPr lang="en-US" sz="3200" b="1" dirty="0">
              <a:solidFill>
                <a:schemeClr val="tx2"/>
              </a:solidFill>
              <a:latin typeface="+mn-lt"/>
            </a:endParaRPr>
          </a:p>
          <a:p>
            <a:r>
              <a:rPr lang="en-US" b="1" dirty="0">
                <a:solidFill>
                  <a:schemeClr val="tx2"/>
                </a:solidFill>
                <a:latin typeface="+mn-lt"/>
              </a:rPr>
              <a:t>Prepared by: Marta G. (MSc.)</a:t>
            </a:r>
          </a:p>
          <a:p>
            <a:r>
              <a:rPr lang="en-US" b="1" dirty="0">
                <a:solidFill>
                  <a:schemeClr val="tx2"/>
                </a:solidFill>
                <a:latin typeface="+mn-lt"/>
              </a:rPr>
              <a:t>2015 E.C.</a:t>
            </a:r>
          </a:p>
          <a:p>
            <a:endParaRPr lang="en-US" b="1" dirty="0">
              <a:solidFill>
                <a:schemeClr val="tx2"/>
              </a:solidFill>
              <a:latin typeface="+mn-lt"/>
            </a:endParaRPr>
          </a:p>
        </p:txBody>
      </p:sp>
      <p:sp>
        <p:nvSpPr>
          <p:cNvPr id="4" name="Slide Number Placeholder 3"/>
          <p:cNvSpPr>
            <a:spLocks noGrp="1"/>
          </p:cNvSpPr>
          <p:nvPr>
            <p:ph type="sldNum" sz="quarter" idx="11"/>
          </p:nvPr>
        </p:nvSpPr>
        <p:spPr/>
        <p:txBody>
          <a:bodyPr/>
          <a:lstStyle/>
          <a:p>
            <a:fld id="{DBE4B802-86B3-4880-B162-3A6F1796B4B5}" type="slidenum">
              <a:rPr lang="en-US" smtClean="0"/>
              <a:t>1</a:t>
            </a:fld>
            <a:endParaRPr lang="en-US"/>
          </a:p>
        </p:txBody>
      </p:sp>
    </p:spTree>
    <p:extLst>
      <p:ext uri="{BB962C8B-B14F-4D97-AF65-F5344CB8AC3E}">
        <p14:creationId xmlns:p14="http://schemas.microsoft.com/office/powerpoint/2010/main" val="105803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61DD-50A4-485A-8D1B-072D774E3A37}"/>
              </a:ext>
            </a:extLst>
          </p:cNvPr>
          <p:cNvSpPr>
            <a:spLocks noGrp="1"/>
          </p:cNvSpPr>
          <p:nvPr>
            <p:ph type="title"/>
          </p:nvPr>
        </p:nvSpPr>
        <p:spPr>
          <a:xfrm>
            <a:off x="457200" y="0"/>
            <a:ext cx="8229600" cy="990600"/>
          </a:xfrm>
        </p:spPr>
        <p:txBody>
          <a:bodyPr/>
          <a:lstStyle/>
          <a:p>
            <a:r>
              <a:rPr lang="en-US" dirty="0"/>
              <a:t>Disadvantage </a:t>
            </a:r>
          </a:p>
        </p:txBody>
      </p:sp>
      <p:sp>
        <p:nvSpPr>
          <p:cNvPr id="3" name="Content Placeholder 2">
            <a:extLst>
              <a:ext uri="{FF2B5EF4-FFF2-40B4-BE49-F238E27FC236}">
                <a16:creationId xmlns:a16="http://schemas.microsoft.com/office/drawing/2014/main" id="{AE3C9D9A-294D-4593-94AA-923F932C0272}"/>
              </a:ext>
            </a:extLst>
          </p:cNvPr>
          <p:cNvSpPr>
            <a:spLocks noGrp="1"/>
          </p:cNvSpPr>
          <p:nvPr>
            <p:ph idx="1"/>
          </p:nvPr>
        </p:nvSpPr>
        <p:spPr>
          <a:xfrm>
            <a:off x="457200" y="838200"/>
            <a:ext cx="8229600" cy="5287963"/>
          </a:xfrm>
        </p:spPr>
        <p:txBody>
          <a:bodyPr>
            <a:normAutofit/>
          </a:bodyPr>
          <a:lstStyle/>
          <a:p>
            <a:pPr marL="0" marR="0" algn="just">
              <a:lnSpc>
                <a:spcPct val="150000"/>
              </a:lnSpc>
              <a:spcBef>
                <a:spcPts val="1200"/>
              </a:spcBef>
              <a:spcAft>
                <a:spcPts val="0"/>
              </a:spcAft>
            </a:pPr>
            <a:r>
              <a:rPr lang="en-US" b="1" kern="50" dirty="0">
                <a:solidFill>
                  <a:schemeClr val="tx1"/>
                </a:solidFill>
                <a:effectLst/>
                <a:latin typeface="Times New Roman" panose="02020603050405020304" pitchFamily="18" charset="0"/>
                <a:ea typeface="SimSun" panose="02010600030101010101" pitchFamily="2" charset="-122"/>
              </a:rPr>
              <a:t>Browser Support - </a:t>
            </a:r>
            <a:r>
              <a:rPr lang="en-US" kern="50" dirty="0">
                <a:solidFill>
                  <a:schemeClr val="tx1"/>
                </a:solidFill>
                <a:effectLst/>
                <a:latin typeface="Times New Roman" panose="02020603050405020304" pitchFamily="18" charset="0"/>
                <a:ea typeface="SimSun" panose="02010600030101010101" pitchFamily="2" charset="-122"/>
              </a:rPr>
              <a:t>While server-side scripts always produce the same output, different browsers sometimes interpret JavaScript code differently. These days the differences are minimal, and you shouldn't have to worry about it as long as you test your script in all major browsers.  </a:t>
            </a:r>
          </a:p>
          <a:p>
            <a:endParaRPr lang="en-US" sz="3200" dirty="0">
              <a:solidFill>
                <a:schemeClr val="tx1"/>
              </a:solidFill>
            </a:endParaRPr>
          </a:p>
        </p:txBody>
      </p:sp>
      <p:sp>
        <p:nvSpPr>
          <p:cNvPr id="4" name="Slide Number Placeholder 3">
            <a:extLst>
              <a:ext uri="{FF2B5EF4-FFF2-40B4-BE49-F238E27FC236}">
                <a16:creationId xmlns:a16="http://schemas.microsoft.com/office/drawing/2014/main" id="{889C95D6-05F6-4E03-9FBF-1C833DE10637}"/>
              </a:ext>
            </a:extLst>
          </p:cNvPr>
          <p:cNvSpPr>
            <a:spLocks noGrp="1"/>
          </p:cNvSpPr>
          <p:nvPr>
            <p:ph type="sldNum" sz="quarter" idx="12"/>
          </p:nvPr>
        </p:nvSpPr>
        <p:spPr/>
        <p:txBody>
          <a:bodyPr/>
          <a:lstStyle/>
          <a:p>
            <a:fld id="{DBE4B802-86B3-4880-B162-3A6F1796B4B5}" type="slidenum">
              <a:rPr lang="en-US" smtClean="0"/>
              <a:t>10</a:t>
            </a:fld>
            <a:endParaRPr lang="en-US"/>
          </a:p>
        </p:txBody>
      </p:sp>
    </p:spTree>
    <p:extLst>
      <p:ext uri="{BB962C8B-B14F-4D97-AF65-F5344CB8AC3E}">
        <p14:creationId xmlns:p14="http://schemas.microsoft.com/office/powerpoint/2010/main" val="193320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401762"/>
          </a:xfrm>
        </p:spPr>
        <p:txBody>
          <a:bodyPr/>
          <a:lstStyle/>
          <a:p>
            <a:r>
              <a:rPr lang="en-US" sz="4400" b="1" dirty="0"/>
              <a:t>JavaScript syntax </a:t>
            </a:r>
          </a:p>
        </p:txBody>
      </p:sp>
      <p:sp>
        <p:nvSpPr>
          <p:cNvPr id="3" name="Content Placeholder 2"/>
          <p:cNvSpPr>
            <a:spLocks noGrp="1"/>
          </p:cNvSpPr>
          <p:nvPr>
            <p:ph idx="1"/>
          </p:nvPr>
        </p:nvSpPr>
        <p:spPr>
          <a:xfrm>
            <a:off x="457200" y="1981200"/>
            <a:ext cx="7848600" cy="4492752"/>
          </a:xfrm>
        </p:spPr>
        <p:txBody>
          <a:bodyPr>
            <a:noAutofit/>
          </a:bodyPr>
          <a:lstStyle/>
          <a:p>
            <a:pPr algn="just">
              <a:lnSpc>
                <a:spcPct val="150000"/>
              </a:lnSpc>
              <a:buFont typeface="Wingdings" pitchFamily="2" charset="2"/>
              <a:buChar char="§"/>
            </a:pPr>
            <a:r>
              <a:rPr lang="en-US" sz="2800" dirty="0">
                <a:solidFill>
                  <a:schemeClr val="tx1"/>
                </a:solidFill>
                <a:latin typeface="Times New Roman" pitchFamily="18" charset="0"/>
                <a:cs typeface="Times New Roman" pitchFamily="18" charset="0"/>
              </a:rPr>
              <a:t>The JavaScript code can be written in the ‘html’ file or in the separate ‘JavaScript file (.</a:t>
            </a:r>
            <a:r>
              <a:rPr lang="en-US" sz="2800" dirty="0" err="1">
                <a:solidFill>
                  <a:schemeClr val="tx1"/>
                </a:solidFill>
                <a:latin typeface="Times New Roman" pitchFamily="18" charset="0"/>
                <a:cs typeface="Times New Roman" pitchFamily="18" charset="0"/>
              </a:rPr>
              <a:t>js</a:t>
            </a:r>
            <a:r>
              <a:rPr lang="en-US" sz="2800" dirty="0">
                <a:solidFill>
                  <a:schemeClr val="tx1"/>
                </a:solidFill>
                <a:latin typeface="Times New Roman" pitchFamily="18" charset="0"/>
                <a:cs typeface="Times New Roman" pitchFamily="18" charset="0"/>
              </a:rPr>
              <a:t>)’</a:t>
            </a:r>
          </a:p>
          <a:p>
            <a:pPr algn="just">
              <a:lnSpc>
                <a:spcPct val="150000"/>
              </a:lnSpc>
              <a:buFont typeface="Wingdings" pitchFamily="2" charset="2"/>
              <a:buChar char="§"/>
            </a:pPr>
            <a:r>
              <a:rPr lang="en-US" sz="2800" dirty="0">
                <a:solidFill>
                  <a:schemeClr val="tx1"/>
                </a:solidFill>
                <a:latin typeface="Times New Roman" pitchFamily="18" charset="0"/>
                <a:cs typeface="Times New Roman" pitchFamily="18" charset="0"/>
              </a:rPr>
              <a:t>JavaScript can be implemented using JavaScript statements that are placed within the </a:t>
            </a:r>
            <a:r>
              <a:rPr lang="en-US" sz="2800" b="1" dirty="0">
                <a:solidFill>
                  <a:schemeClr val="tx1"/>
                </a:solidFill>
                <a:latin typeface="Times New Roman" pitchFamily="18" charset="0"/>
                <a:cs typeface="Times New Roman" pitchFamily="18" charset="0"/>
              </a:rPr>
              <a:t>&lt;script&gt;... &lt;/script&gt; </a:t>
            </a:r>
            <a:r>
              <a:rPr lang="en-US" sz="2800" dirty="0">
                <a:solidFill>
                  <a:schemeClr val="tx1"/>
                </a:solidFill>
                <a:latin typeface="Times New Roman" pitchFamily="18" charset="0"/>
                <a:cs typeface="Times New Roman" pitchFamily="18" charset="0"/>
              </a:rPr>
              <a:t>HTML tags in a web page. </a:t>
            </a:r>
          </a:p>
          <a:p>
            <a:pPr marL="0" indent="0" algn="just">
              <a:buNone/>
            </a:pPr>
            <a:endParaRPr lang="en-US" sz="28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11</a:t>
            </a:fld>
            <a:endParaRPr lang="en-US"/>
          </a:p>
        </p:txBody>
      </p:sp>
    </p:spTree>
    <p:extLst>
      <p:ext uri="{BB962C8B-B14F-4D97-AF65-F5344CB8AC3E}">
        <p14:creationId xmlns:p14="http://schemas.microsoft.com/office/powerpoint/2010/main" val="18997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Cont</a:t>
            </a:r>
            <a:r>
              <a:rPr lang="en-US" sz="4800" dirty="0"/>
              <a:t>…</a:t>
            </a:r>
          </a:p>
        </p:txBody>
      </p:sp>
      <p:sp>
        <p:nvSpPr>
          <p:cNvPr id="3" name="Content Placeholder 2"/>
          <p:cNvSpPr>
            <a:spLocks noGrp="1"/>
          </p:cNvSpPr>
          <p:nvPr>
            <p:ph idx="1"/>
          </p:nvPr>
        </p:nvSpPr>
        <p:spPr/>
        <p:txBody>
          <a:bodyPr>
            <a:normAutofit fontScale="25000" lnSpcReduction="20000"/>
          </a:bodyPr>
          <a:lstStyle/>
          <a:p>
            <a:pPr lvl="0" algn="just" eaLnBrk="0" fontAlgn="base" hangingPunct="0">
              <a:lnSpc>
                <a:spcPct val="150000"/>
              </a:lnSpc>
              <a:spcAft>
                <a:spcPct val="0"/>
              </a:spcAft>
              <a:buClr>
                <a:srgbClr val="CCCC99"/>
              </a:buClr>
              <a:buSzPct val="70000"/>
              <a:buFont typeface="Wingdings" pitchFamily="2" charset="2"/>
              <a:buChar char="l"/>
            </a:pPr>
            <a:r>
              <a:rPr lang="en-US" altLang="en-US" sz="11200" kern="0" dirty="0">
                <a:solidFill>
                  <a:schemeClr val="tx1"/>
                </a:solidFill>
                <a:latin typeface="Times New Roman" panose="02020603050405020304" pitchFamily="18" charset="0"/>
                <a:cs typeface="Times New Roman" pitchFamily="18" charset="0"/>
              </a:rPr>
              <a:t>The script tag takes two important attributes:</a:t>
            </a:r>
          </a:p>
          <a:p>
            <a:pPr lvl="1" algn="just" eaLnBrk="0" fontAlgn="base" hangingPunct="0">
              <a:lnSpc>
                <a:spcPct val="150000"/>
              </a:lnSpc>
              <a:spcAft>
                <a:spcPct val="0"/>
              </a:spcAft>
              <a:buClr>
                <a:srgbClr val="97CDCC"/>
              </a:buClr>
              <a:buSzPct val="150000"/>
              <a:buFontTx/>
              <a:buChar char="•"/>
            </a:pPr>
            <a:r>
              <a:rPr lang="en-US" altLang="en-US" sz="11200" b="1" kern="0" dirty="0">
                <a:solidFill>
                  <a:schemeClr val="tx1"/>
                </a:solidFill>
                <a:latin typeface="Times New Roman" panose="02020603050405020304" pitchFamily="18" charset="0"/>
                <a:cs typeface="Times New Roman" pitchFamily="18" charset="0"/>
              </a:rPr>
              <a:t>Language: </a:t>
            </a:r>
            <a:r>
              <a:rPr lang="en-US" altLang="en-US" sz="11200" kern="0" dirty="0">
                <a:solidFill>
                  <a:schemeClr val="tx1"/>
                </a:solidFill>
                <a:latin typeface="Times New Roman" panose="02020603050405020304" pitchFamily="18" charset="0"/>
                <a:cs typeface="Times New Roman" pitchFamily="18" charset="0"/>
              </a:rPr>
              <a:t>This attribute specifies what scripting language you are using. Typically, its value will be </a:t>
            </a:r>
            <a:r>
              <a:rPr lang="en-US" altLang="en-US" sz="11200" kern="0" dirty="0" err="1">
                <a:solidFill>
                  <a:schemeClr val="tx1"/>
                </a:solidFill>
                <a:latin typeface="Times New Roman" panose="02020603050405020304" pitchFamily="18" charset="0"/>
                <a:cs typeface="Times New Roman" pitchFamily="18" charset="0"/>
              </a:rPr>
              <a:t>javascript</a:t>
            </a:r>
            <a:r>
              <a:rPr lang="en-US" altLang="en-US" sz="11200" kern="0" dirty="0">
                <a:solidFill>
                  <a:schemeClr val="tx1"/>
                </a:solidFill>
                <a:latin typeface="Times New Roman" panose="02020603050405020304" pitchFamily="18" charset="0"/>
                <a:cs typeface="Times New Roman" pitchFamily="18" charset="0"/>
              </a:rPr>
              <a:t>. </a:t>
            </a:r>
          </a:p>
          <a:p>
            <a:pPr lvl="1" algn="just" eaLnBrk="0" fontAlgn="base" hangingPunct="0">
              <a:lnSpc>
                <a:spcPct val="150000"/>
              </a:lnSpc>
              <a:spcAft>
                <a:spcPct val="0"/>
              </a:spcAft>
              <a:buClr>
                <a:srgbClr val="97CDCC"/>
              </a:buClr>
              <a:buSzPct val="150000"/>
              <a:buFontTx/>
              <a:buChar char="•"/>
            </a:pPr>
            <a:r>
              <a:rPr lang="en-US" altLang="en-US" sz="11200" b="1" kern="0" dirty="0">
                <a:solidFill>
                  <a:schemeClr val="tx1"/>
                </a:solidFill>
                <a:latin typeface="Times New Roman" panose="02020603050405020304" pitchFamily="18" charset="0"/>
                <a:cs typeface="Times New Roman" pitchFamily="18" charset="0"/>
              </a:rPr>
              <a:t>Type: </a:t>
            </a:r>
            <a:r>
              <a:rPr lang="en-US" altLang="en-US" sz="11200" kern="0" dirty="0">
                <a:solidFill>
                  <a:schemeClr val="tx1"/>
                </a:solidFill>
                <a:latin typeface="Times New Roman" panose="02020603050405020304" pitchFamily="18" charset="0"/>
                <a:cs typeface="Times New Roman" pitchFamily="18" charset="0"/>
              </a:rPr>
              <a:t>is used to specify that the file type is text file and contains </a:t>
            </a:r>
            <a:r>
              <a:rPr lang="en-US" altLang="en-US" sz="11200" kern="0" dirty="0" err="1">
                <a:solidFill>
                  <a:schemeClr val="tx1"/>
                </a:solidFill>
                <a:latin typeface="Times New Roman" panose="02020603050405020304" pitchFamily="18" charset="0"/>
                <a:cs typeface="Times New Roman" pitchFamily="18" charset="0"/>
              </a:rPr>
              <a:t>javascript</a:t>
            </a:r>
            <a:r>
              <a:rPr lang="en-US" altLang="en-US" sz="11200" kern="0" dirty="0">
                <a:solidFill>
                  <a:schemeClr val="tx1"/>
                </a:solidFill>
                <a:latin typeface="Times New Roman" panose="02020603050405020304" pitchFamily="18" charset="0"/>
                <a:cs typeface="Times New Roman" pitchFamily="18" charset="0"/>
              </a:rPr>
              <a:t> code and its value should be set to “text/</a:t>
            </a:r>
            <a:r>
              <a:rPr lang="en-US" altLang="en-US" sz="11200" kern="0" dirty="0" err="1">
                <a:solidFill>
                  <a:schemeClr val="tx1"/>
                </a:solidFill>
                <a:latin typeface="Times New Roman" panose="02020603050405020304" pitchFamily="18" charset="0"/>
                <a:cs typeface="Times New Roman" pitchFamily="18" charset="0"/>
              </a:rPr>
              <a:t>javascript</a:t>
            </a:r>
            <a:r>
              <a:rPr lang="en-US" altLang="en-US" sz="11200" kern="0" dirty="0">
                <a:solidFill>
                  <a:schemeClr val="tx1"/>
                </a:solidFill>
                <a:latin typeface="Times New Roman" panose="02020603050405020304" pitchFamily="18" charset="0"/>
                <a:cs typeface="Times New Roman" pitchFamily="18" charset="0"/>
              </a:rPr>
              <a:t>”. </a:t>
            </a:r>
          </a:p>
          <a:p>
            <a:pPr lvl="1" eaLnBrk="0" fontAlgn="base" hangingPunct="0">
              <a:lnSpc>
                <a:spcPct val="150000"/>
              </a:lnSpc>
              <a:spcAft>
                <a:spcPct val="0"/>
              </a:spcAft>
              <a:buClr>
                <a:srgbClr val="97CDCC"/>
              </a:buClr>
              <a:buSzPct val="150000"/>
              <a:buFontTx/>
              <a:buChar char="•"/>
            </a:pPr>
            <a:r>
              <a:rPr lang="en-US" altLang="en-US" sz="11200" b="1" kern="0" dirty="0" err="1">
                <a:solidFill>
                  <a:schemeClr val="tx1"/>
                </a:solidFill>
                <a:latin typeface="Times New Roman" panose="02020603050405020304" pitchFamily="18" charset="0"/>
                <a:cs typeface="Times New Roman" pitchFamily="18" charset="0"/>
              </a:rPr>
              <a:t>Src</a:t>
            </a:r>
            <a:r>
              <a:rPr lang="en-US" altLang="en-US" sz="11200" b="1" kern="0" dirty="0">
                <a:solidFill>
                  <a:schemeClr val="tx1"/>
                </a:solidFill>
                <a:latin typeface="Times New Roman" panose="02020603050405020304" pitchFamily="18" charset="0"/>
                <a:cs typeface="Times New Roman" pitchFamily="18" charset="0"/>
              </a:rPr>
              <a:t>:  </a:t>
            </a:r>
            <a:r>
              <a:rPr lang="en-US" sz="11200" b="0" i="0" dirty="0">
                <a:solidFill>
                  <a:schemeClr val="tx1"/>
                </a:solidFill>
                <a:effectLst/>
                <a:latin typeface="Times New Roman" panose="02020603050405020304" pitchFamily="18" charset="0"/>
                <a:cs typeface="Times New Roman" panose="02020603050405020304" pitchFamily="18" charset="0"/>
              </a:rPr>
              <a:t>is used to specify the source JavaScript file</a:t>
            </a:r>
            <a:r>
              <a:rPr lang="en-US" sz="11200" dirty="0">
                <a:solidFill>
                  <a:schemeClr val="tx1"/>
                </a:solidFill>
                <a:latin typeface="Times New Roman" panose="02020603050405020304" pitchFamily="18" charset="0"/>
                <a:cs typeface="Times New Roman" panose="02020603050405020304" pitchFamily="18" charset="0"/>
              </a:rPr>
              <a:t> </a:t>
            </a:r>
            <a:br>
              <a:rPr lang="en-US" sz="3800" dirty="0">
                <a:solidFill>
                  <a:schemeClr val="tx1"/>
                </a:solidFill>
                <a:latin typeface="Times New Roman" panose="02020603050405020304" pitchFamily="18" charset="0"/>
                <a:cs typeface="Times New Roman" panose="02020603050405020304" pitchFamily="18" charset="0"/>
              </a:rPr>
            </a:br>
            <a:br>
              <a:rPr lang="en-US" altLang="en-US" sz="2700" kern="0" dirty="0">
                <a:solidFill>
                  <a:schemeClr val="tx1"/>
                </a:solidFill>
                <a:latin typeface="Times New Roman" pitchFamily="18" charset="0"/>
                <a:cs typeface="Times New Roman" pitchFamily="18" charset="0"/>
              </a:rPr>
            </a:br>
            <a:endParaRPr lang="en-GB" altLang="en-US" sz="2700" kern="0" dirty="0">
              <a:solidFill>
                <a:schemeClr val="tx1"/>
              </a:solidFill>
              <a:latin typeface="Times New Roman" pitchFamily="18" charset="0"/>
              <a:cs typeface="Times New Roman" pitchFamily="18" charset="0"/>
            </a:endParaRPr>
          </a:p>
          <a:p>
            <a:pPr lvl="0" algn="just" eaLnBrk="0" fontAlgn="base" hangingPunct="0">
              <a:lnSpc>
                <a:spcPct val="150000"/>
              </a:lnSpc>
              <a:spcAft>
                <a:spcPct val="0"/>
              </a:spcAft>
              <a:buClr>
                <a:srgbClr val="CCCC99"/>
              </a:buClr>
              <a:buSzPct val="70000"/>
              <a:buFont typeface="Wingdings" pitchFamily="2" charset="2"/>
              <a:buChar char="l"/>
            </a:pPr>
            <a:endParaRPr lang="en-GB" altLang="en-US" sz="1900" kern="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12</a:t>
            </a:fld>
            <a:endParaRPr lang="en-US"/>
          </a:p>
        </p:txBody>
      </p:sp>
    </p:spTree>
    <p:extLst>
      <p:ext uri="{BB962C8B-B14F-4D97-AF65-F5344CB8AC3E}">
        <p14:creationId xmlns:p14="http://schemas.microsoft.com/office/powerpoint/2010/main" val="115714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533400" y="1447800"/>
            <a:ext cx="8458200" cy="4373563"/>
          </a:xfrm>
        </p:spPr>
        <p:txBody>
          <a:bodyPr/>
          <a:lstStyle/>
          <a:p>
            <a:pPr marL="0" indent="0">
              <a:buNone/>
            </a:pPr>
            <a:endParaRPr lang="fr-FR" altLang="en-US" sz="3000" dirty="0">
              <a:solidFill>
                <a:srgbClr val="000000"/>
              </a:solidFill>
              <a:latin typeface="Times New Roman" pitchFamily="18" charset="0"/>
              <a:cs typeface="Times New Roman" pitchFamily="18" charset="0"/>
            </a:endParaRPr>
          </a:p>
          <a:p>
            <a:pPr marL="0" indent="0">
              <a:lnSpc>
                <a:spcPct val="200000"/>
              </a:lnSpc>
              <a:buNone/>
            </a:pPr>
            <a:r>
              <a:rPr lang="fr-FR" altLang="en-US" sz="3000" dirty="0">
                <a:solidFill>
                  <a:srgbClr val="000000"/>
                </a:solidFill>
                <a:latin typeface="Times New Roman" pitchFamily="18" charset="0"/>
                <a:cs typeface="Times New Roman" pitchFamily="18" charset="0"/>
              </a:rPr>
              <a:t>&lt;script </a:t>
            </a:r>
            <a:r>
              <a:rPr lang="fr-FR" altLang="en-US" sz="3000" dirty="0" err="1">
                <a:solidFill>
                  <a:srgbClr val="000000"/>
                </a:solidFill>
                <a:latin typeface="Times New Roman" pitchFamily="18" charset="0"/>
                <a:cs typeface="Times New Roman" pitchFamily="18" charset="0"/>
              </a:rPr>
              <a:t>language</a:t>
            </a:r>
            <a:r>
              <a:rPr lang="fr-FR" altLang="en-US" sz="3000" dirty="0">
                <a:solidFill>
                  <a:srgbClr val="000000"/>
                </a:solidFill>
                <a:latin typeface="Times New Roman" pitchFamily="18" charset="0"/>
                <a:cs typeface="Times New Roman" pitchFamily="18" charset="0"/>
              </a:rPr>
              <a:t>="javascript" type="</a:t>
            </a:r>
            <a:r>
              <a:rPr lang="fr-FR" altLang="en-US" sz="3000" dirty="0" err="1">
                <a:solidFill>
                  <a:srgbClr val="000000"/>
                </a:solidFill>
                <a:latin typeface="Times New Roman" pitchFamily="18" charset="0"/>
                <a:cs typeface="Times New Roman" pitchFamily="18" charset="0"/>
              </a:rPr>
              <a:t>text</a:t>
            </a:r>
            <a:r>
              <a:rPr lang="fr-FR" altLang="en-US" sz="3000" dirty="0">
                <a:solidFill>
                  <a:srgbClr val="000000"/>
                </a:solidFill>
                <a:latin typeface="Times New Roman" pitchFamily="18" charset="0"/>
                <a:cs typeface="Times New Roman" pitchFamily="18" charset="0"/>
              </a:rPr>
              <a:t>/javascript&gt;</a:t>
            </a:r>
            <a:br>
              <a:rPr lang="fr-FR" altLang="en-US" sz="3000" dirty="0">
                <a:solidFill>
                  <a:srgbClr val="000000"/>
                </a:solidFill>
                <a:latin typeface="Times New Roman" pitchFamily="18" charset="0"/>
                <a:cs typeface="Times New Roman" pitchFamily="18" charset="0"/>
              </a:rPr>
            </a:br>
            <a:r>
              <a:rPr lang="fr-FR" altLang="en-US" sz="3000" dirty="0">
                <a:solidFill>
                  <a:srgbClr val="000000"/>
                </a:solidFill>
                <a:latin typeface="Times New Roman" pitchFamily="18" charset="0"/>
                <a:cs typeface="Times New Roman" pitchFamily="18" charset="0"/>
              </a:rPr>
              <a:t>	JavaScript code</a:t>
            </a:r>
            <a:br>
              <a:rPr lang="fr-FR" altLang="en-US" sz="3000" dirty="0">
                <a:solidFill>
                  <a:srgbClr val="000000"/>
                </a:solidFill>
                <a:latin typeface="Times New Roman" pitchFamily="18" charset="0"/>
                <a:cs typeface="Times New Roman" pitchFamily="18" charset="0"/>
              </a:rPr>
            </a:br>
            <a:r>
              <a:rPr lang="fr-FR" altLang="en-US" sz="3000" dirty="0">
                <a:solidFill>
                  <a:srgbClr val="000000"/>
                </a:solidFill>
                <a:latin typeface="Times New Roman" pitchFamily="18" charset="0"/>
                <a:cs typeface="Times New Roman" pitchFamily="18" charset="0"/>
              </a:rPr>
              <a:t>&lt;/script&gt;</a:t>
            </a:r>
            <a:endParaRPr lang="en-US" dirty="0"/>
          </a:p>
        </p:txBody>
      </p:sp>
      <p:sp>
        <p:nvSpPr>
          <p:cNvPr id="4" name="Slide Number Placeholder 3"/>
          <p:cNvSpPr>
            <a:spLocks noGrp="1"/>
          </p:cNvSpPr>
          <p:nvPr>
            <p:ph type="sldNum" sz="quarter" idx="12"/>
          </p:nvPr>
        </p:nvSpPr>
        <p:spPr/>
        <p:txBody>
          <a:bodyPr/>
          <a:lstStyle/>
          <a:p>
            <a:fld id="{DBE4B802-86B3-4880-B162-3A6F1796B4B5}" type="slidenum">
              <a:rPr lang="en-US" smtClean="0"/>
              <a:t>13</a:t>
            </a:fld>
            <a:endParaRPr lang="en-US"/>
          </a:p>
        </p:txBody>
      </p:sp>
    </p:spTree>
    <p:extLst>
      <p:ext uri="{BB962C8B-B14F-4D97-AF65-F5344CB8AC3E}">
        <p14:creationId xmlns:p14="http://schemas.microsoft.com/office/powerpoint/2010/main" val="125019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3E0B-26BE-4A49-A50C-4252711492DB}"/>
              </a:ext>
            </a:extLst>
          </p:cNvPr>
          <p:cNvSpPr>
            <a:spLocks noGrp="1"/>
          </p:cNvSpPr>
          <p:nvPr>
            <p:ph type="title"/>
          </p:nvPr>
        </p:nvSpPr>
        <p:spPr>
          <a:xfrm>
            <a:off x="457200" y="0"/>
            <a:ext cx="8229600" cy="1066800"/>
          </a:xfrm>
        </p:spPr>
        <p:txBody>
          <a:bodyPr/>
          <a:lstStyle/>
          <a:p>
            <a:r>
              <a:rPr lang="en-US" dirty="0" err="1"/>
              <a:t>Cont</a:t>
            </a:r>
            <a:r>
              <a:rPr lang="en-US" dirty="0"/>
              <a:t>… </a:t>
            </a:r>
          </a:p>
        </p:txBody>
      </p:sp>
      <p:sp>
        <p:nvSpPr>
          <p:cNvPr id="3" name="Content Placeholder 2">
            <a:extLst>
              <a:ext uri="{FF2B5EF4-FFF2-40B4-BE49-F238E27FC236}">
                <a16:creationId xmlns:a16="http://schemas.microsoft.com/office/drawing/2014/main" id="{A0EDF4EF-D51B-406F-BB96-BD6639FD0E3C}"/>
              </a:ext>
            </a:extLst>
          </p:cNvPr>
          <p:cNvSpPr>
            <a:spLocks noGrp="1"/>
          </p:cNvSpPr>
          <p:nvPr>
            <p:ph idx="1"/>
          </p:nvPr>
        </p:nvSpPr>
        <p:spPr>
          <a:xfrm>
            <a:off x="457200" y="1143000"/>
            <a:ext cx="8229600" cy="4983163"/>
          </a:xfrm>
        </p:spPr>
        <p:txBody>
          <a:bodyPr>
            <a:normAutofit/>
          </a:bodyPr>
          <a:lstStyle/>
          <a:p>
            <a:r>
              <a:rPr lang="en-US" altLang="en-US" sz="2800" dirty="0">
                <a:solidFill>
                  <a:schemeClr val="tx1"/>
                </a:solidFill>
                <a:latin typeface="Times New Roman" panose="02020603050405020304" pitchFamily="18" charset="0"/>
                <a:cs typeface="Times New Roman" panose="02020603050405020304" pitchFamily="18" charset="0"/>
              </a:rPr>
              <a:t>S</a:t>
            </a:r>
            <a:r>
              <a:rPr lang="tr-TR" altLang="en-US" sz="2800" dirty="0">
                <a:solidFill>
                  <a:schemeClr val="tx1"/>
                </a:solidFill>
                <a:latin typeface="Times New Roman" panose="02020603050405020304" pitchFamily="18" charset="0"/>
                <a:cs typeface="Times New Roman" panose="02020603050405020304" pitchFamily="18" charset="0"/>
              </a:rPr>
              <a:t>emicolons are required if you want to put more than one statement on a single line.</a:t>
            </a:r>
            <a:r>
              <a:rPr lang="en-US" altLang="en-US" sz="2800" dirty="0">
                <a:solidFill>
                  <a:schemeClr val="tx1"/>
                </a:solidFill>
                <a:latin typeface="Times New Roman" panose="02020603050405020304" pitchFamily="18" charset="0"/>
                <a:cs typeface="Times New Roman" panose="02020603050405020304" pitchFamily="18" charset="0"/>
              </a:rPr>
              <a:t> </a:t>
            </a:r>
          </a:p>
          <a:p>
            <a:pPr>
              <a:lnSpc>
                <a:spcPct val="150000"/>
              </a:lnSpc>
              <a:buFont typeface="Wingdings" pitchFamily="2" charset="2"/>
              <a:buChar char="§"/>
            </a:pPr>
            <a:r>
              <a:rPr lang="en-US" sz="2800" dirty="0">
                <a:solidFill>
                  <a:schemeClr val="tx1"/>
                </a:solidFill>
                <a:latin typeface="Times New Roman" panose="02020603050405020304" pitchFamily="18" charset="0"/>
                <a:cs typeface="Times New Roman" pitchFamily="18" charset="0"/>
              </a:rPr>
              <a:t>It is </a:t>
            </a:r>
            <a:r>
              <a:rPr lang="en-US" sz="2800" b="1" dirty="0">
                <a:solidFill>
                  <a:schemeClr val="tx1"/>
                </a:solidFill>
                <a:latin typeface="Times New Roman" panose="02020603050405020304" pitchFamily="18" charset="0"/>
                <a:cs typeface="Times New Roman" pitchFamily="18" charset="0"/>
              </a:rPr>
              <a:t>case sensitive language</a:t>
            </a:r>
            <a:r>
              <a:rPr lang="en-US" sz="2800" dirty="0">
                <a:solidFill>
                  <a:schemeClr val="tx1"/>
                </a:solidFill>
                <a:latin typeface="Times New Roman" pitchFamily="18" charset="0"/>
                <a:cs typeface="Times New Roman" pitchFamily="18" charset="0"/>
              </a:rPr>
              <a:t>.</a:t>
            </a:r>
          </a:p>
          <a:p>
            <a:pPr>
              <a:lnSpc>
                <a:spcPct val="150000"/>
              </a:lnSpc>
              <a:buFont typeface="Wingdings" pitchFamily="2" charset="2"/>
              <a:buChar char="§"/>
            </a:pPr>
            <a:r>
              <a:rPr lang="en-US" sz="2800" dirty="0">
                <a:solidFill>
                  <a:schemeClr val="tx1"/>
                </a:solidFill>
                <a:latin typeface="Times New Roman" pitchFamily="18" charset="0"/>
                <a:cs typeface="Times New Roman" pitchFamily="18" charset="0"/>
              </a:rPr>
              <a:t>It is un typed language i.e. a variable can hold any type of value.</a:t>
            </a:r>
          </a:p>
          <a:p>
            <a:pPr marL="857250" lvl="2" indent="-285750">
              <a:lnSpc>
                <a:spcPct val="95000"/>
              </a:lnSpc>
              <a:spcBef>
                <a:spcPct val="0"/>
              </a:spcBef>
              <a:buClr>
                <a:srgbClr val="FFFFFF"/>
              </a:buClr>
              <a:buSzPct val="80000"/>
              <a:buFont typeface="Courier New" panose="02070309020205020404" pitchFamily="49" charset="0"/>
              <a:buChar char="o"/>
            </a:pPr>
            <a:r>
              <a:rPr lang="en-US" altLang="en-US" sz="2800" dirty="0">
                <a:solidFill>
                  <a:schemeClr val="tx1"/>
                </a:solidFill>
                <a:latin typeface="Times New Roman" panose="02020603050405020304" pitchFamily="18" charset="0"/>
                <a:cs typeface="Times New Roman" panose="02020603050405020304" pitchFamily="18" charset="0"/>
              </a:rPr>
              <a:t>No need to declare type (int, bool, </a:t>
            </a:r>
            <a:r>
              <a:rPr lang="en-US" altLang="en-US" sz="2800" dirty="0" err="1">
                <a:solidFill>
                  <a:schemeClr val="tx1"/>
                </a:solidFill>
                <a:latin typeface="Times New Roman" panose="02020603050405020304" pitchFamily="18" charset="0"/>
                <a:cs typeface="Times New Roman" panose="02020603050405020304" pitchFamily="18" charset="0"/>
              </a:rPr>
              <a:t>etc</a:t>
            </a:r>
            <a:r>
              <a:rPr lang="en-US" altLang="en-US" sz="2800" dirty="0">
                <a:solidFill>
                  <a:schemeClr val="tx1"/>
                </a:solidFill>
                <a:latin typeface="Times New Roman" panose="02020603050405020304" pitchFamily="18" charset="0"/>
                <a:cs typeface="Times New Roman" panose="02020603050405020304" pitchFamily="18" charset="0"/>
              </a:rPr>
              <a:t>)</a:t>
            </a:r>
            <a:endParaRPr lang="en-US" altLang="en-US" sz="1400" dirty="0">
              <a:solidFill>
                <a:schemeClr val="tx1"/>
              </a:solidFill>
              <a:latin typeface="Times New Roman" panose="02020603050405020304" pitchFamily="18" charset="0"/>
              <a:cs typeface="Times New Roman" panose="02020603050405020304" pitchFamily="18" charset="0"/>
            </a:endParaRPr>
          </a:p>
          <a:p>
            <a:pPr marL="857250" lvl="2" indent="-285750">
              <a:lnSpc>
                <a:spcPct val="95000"/>
              </a:lnSpc>
              <a:spcBef>
                <a:spcPct val="0"/>
              </a:spcBef>
              <a:buClr>
                <a:srgbClr val="FFFFFF"/>
              </a:buClr>
              <a:buSzPct val="80000"/>
              <a:buFont typeface="Courier New" panose="02070309020205020404" pitchFamily="49" charset="0"/>
              <a:buChar char="o"/>
            </a:pPr>
            <a:r>
              <a:rPr lang="en-US" altLang="en-US" sz="2800" dirty="0">
                <a:solidFill>
                  <a:schemeClr val="tx1"/>
                </a:solidFill>
                <a:latin typeface="Times New Roman" panose="02020603050405020304" pitchFamily="18" charset="0"/>
                <a:cs typeface="Times New Roman" panose="02020603050405020304" pitchFamily="18" charset="0"/>
              </a:rPr>
              <a:t>Doesn't care about type until called</a:t>
            </a:r>
          </a:p>
          <a:p>
            <a:pPr marL="571500" lvl="2" indent="0">
              <a:lnSpc>
                <a:spcPct val="95000"/>
              </a:lnSpc>
              <a:spcBef>
                <a:spcPct val="0"/>
              </a:spcBef>
              <a:buClr>
                <a:srgbClr val="FFFFFF"/>
              </a:buClr>
              <a:buSzPct val="80000"/>
              <a:buNone/>
            </a:pPr>
            <a:endParaRPr lang="en-US" altLang="en-US" sz="14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itchFamily="2" charset="2"/>
              <a:buChar char="§"/>
            </a:pPr>
            <a:endParaRPr lang="en-US" sz="2800" dirty="0">
              <a:solidFill>
                <a:schemeClr val="tx1"/>
              </a:solidFill>
              <a:latin typeface="Times New Roman" pitchFamily="18" charset="0"/>
              <a:cs typeface="Times New Roman" pitchFamily="18" charset="0"/>
            </a:endParaRPr>
          </a:p>
          <a:p>
            <a:endParaRPr lang="en-US" sz="2800"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F30CCF6-BED9-4582-B2F3-836138F5B57B}"/>
              </a:ext>
            </a:extLst>
          </p:cNvPr>
          <p:cNvSpPr>
            <a:spLocks noGrp="1"/>
          </p:cNvSpPr>
          <p:nvPr>
            <p:ph type="sldNum" sz="quarter" idx="12"/>
          </p:nvPr>
        </p:nvSpPr>
        <p:spPr/>
        <p:txBody>
          <a:bodyPr/>
          <a:lstStyle/>
          <a:p>
            <a:fld id="{DBE4B802-86B3-4880-B162-3A6F1796B4B5}" type="slidenum">
              <a:rPr lang="en-US" smtClean="0"/>
              <a:t>14</a:t>
            </a:fld>
            <a:endParaRPr lang="en-US"/>
          </a:p>
        </p:txBody>
      </p:sp>
    </p:spTree>
    <p:extLst>
      <p:ext uri="{BB962C8B-B14F-4D97-AF65-F5344CB8AC3E}">
        <p14:creationId xmlns:p14="http://schemas.microsoft.com/office/powerpoint/2010/main" val="12980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Cont</a:t>
            </a:r>
            <a:r>
              <a:rPr lang="en-US" sz="4400" dirty="0"/>
              <a:t>…</a:t>
            </a:r>
          </a:p>
        </p:txBody>
      </p:sp>
      <p:sp>
        <p:nvSpPr>
          <p:cNvPr id="3" name="Content Placeholder 2"/>
          <p:cNvSpPr>
            <a:spLocks noGrp="1"/>
          </p:cNvSpPr>
          <p:nvPr>
            <p:ph idx="1"/>
          </p:nvPr>
        </p:nvSpPr>
        <p:spPr/>
        <p:txBody>
          <a:bodyPr/>
          <a:lstStyle/>
          <a:p>
            <a:pPr marL="0" indent="0">
              <a:buNone/>
            </a:pPr>
            <a:r>
              <a:rPr lang="en-US" sz="3200" dirty="0">
                <a:solidFill>
                  <a:schemeClr val="tx1"/>
                </a:solidFill>
                <a:latin typeface="Times New Roman" pitchFamily="18" charset="0"/>
                <a:cs typeface="Times New Roman" pitchFamily="18" charset="0"/>
              </a:rPr>
              <a:t>Scripts can be placed: </a:t>
            </a:r>
          </a:p>
          <a:p>
            <a:pPr lvl="1">
              <a:buFont typeface="Wingdings" pitchFamily="2" charset="2"/>
              <a:buChar char="§"/>
            </a:pPr>
            <a:r>
              <a:rPr lang="en-US" sz="2400" dirty="0">
                <a:solidFill>
                  <a:schemeClr val="tx1"/>
                </a:solidFill>
                <a:latin typeface="Times New Roman" pitchFamily="18" charset="0"/>
                <a:cs typeface="Times New Roman" pitchFamily="18" charset="0"/>
              </a:rPr>
              <a:t>In &lt;head&gt;...&lt;/head&gt; section</a:t>
            </a:r>
          </a:p>
          <a:p>
            <a:pPr lvl="1">
              <a:buFont typeface="Wingdings" pitchFamily="2" charset="2"/>
              <a:buChar char="§"/>
            </a:pPr>
            <a:r>
              <a:rPr lang="en-US" sz="2400" dirty="0">
                <a:solidFill>
                  <a:schemeClr val="tx1"/>
                </a:solidFill>
                <a:latin typeface="Times New Roman" pitchFamily="18" charset="0"/>
                <a:cs typeface="Times New Roman" pitchFamily="18" charset="0"/>
              </a:rPr>
              <a:t>In &lt;body&gt;...&lt;/body&gt; section</a:t>
            </a:r>
          </a:p>
          <a:p>
            <a:pPr lvl="1">
              <a:buFont typeface="Wingdings" pitchFamily="2" charset="2"/>
              <a:buChar char="§"/>
            </a:pPr>
            <a:r>
              <a:rPr lang="en-US" sz="2400" dirty="0">
                <a:solidFill>
                  <a:schemeClr val="tx1"/>
                </a:solidFill>
                <a:latin typeface="Times New Roman" pitchFamily="18" charset="0"/>
                <a:cs typeface="Times New Roman" pitchFamily="18" charset="0"/>
              </a:rPr>
              <a:t>In &lt;body&gt;...&lt;/body&gt; and &lt;head&gt;...&lt;/head&gt; sections. </a:t>
            </a:r>
          </a:p>
          <a:p>
            <a:pPr lvl="1">
              <a:buFont typeface="Wingdings" pitchFamily="2" charset="2"/>
              <a:buChar char="§"/>
            </a:pPr>
            <a:r>
              <a:rPr lang="en-US" sz="2400" dirty="0">
                <a:solidFill>
                  <a:schemeClr val="tx1"/>
                </a:solidFill>
                <a:latin typeface="Times New Roman" pitchFamily="18" charset="0"/>
                <a:cs typeface="Times New Roman" pitchFamily="18" charset="0"/>
              </a:rPr>
              <a:t>In an external file with .</a:t>
            </a:r>
            <a:r>
              <a:rPr lang="en-US" sz="2400" dirty="0" err="1">
                <a:solidFill>
                  <a:schemeClr val="tx1"/>
                </a:solidFill>
                <a:latin typeface="Times New Roman" pitchFamily="18" charset="0"/>
                <a:cs typeface="Times New Roman" pitchFamily="18" charset="0"/>
              </a:rPr>
              <a:t>js</a:t>
            </a:r>
            <a:r>
              <a:rPr lang="en-US" sz="2400" dirty="0">
                <a:solidFill>
                  <a:schemeClr val="tx1"/>
                </a:solidFill>
                <a:latin typeface="Times New Roman" pitchFamily="18" charset="0"/>
                <a:cs typeface="Times New Roman" pitchFamily="18" charset="0"/>
              </a:rPr>
              <a:t> extension (To reuse identical JavaScript code on multiple pages of a site). Here </a:t>
            </a:r>
            <a:r>
              <a:rPr lang="en-US" sz="2400" dirty="0" err="1">
                <a:solidFill>
                  <a:schemeClr val="tx1"/>
                </a:solidFill>
                <a:latin typeface="Times New Roman" pitchFamily="18" charset="0"/>
                <a:cs typeface="Times New Roman" pitchFamily="18" charset="0"/>
              </a:rPr>
              <a:t>src</a:t>
            </a:r>
            <a:r>
              <a:rPr lang="en-US" sz="2400" dirty="0">
                <a:solidFill>
                  <a:schemeClr val="tx1"/>
                </a:solidFill>
                <a:latin typeface="Times New Roman" pitchFamily="18" charset="0"/>
                <a:cs typeface="Times New Roman" pitchFamily="18" charset="0"/>
              </a:rPr>
              <a:t> attribute of &lt;script&gt; tag is used.</a:t>
            </a: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15</a:t>
            </a:fld>
            <a:endParaRPr lang="en-US"/>
          </a:p>
        </p:txBody>
      </p:sp>
    </p:spTree>
    <p:extLst>
      <p:ext uri="{BB962C8B-B14F-4D97-AF65-F5344CB8AC3E}">
        <p14:creationId xmlns:p14="http://schemas.microsoft.com/office/powerpoint/2010/main" val="3657376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400" dirty="0" err="1"/>
              <a:t>Cont</a:t>
            </a:r>
            <a:r>
              <a:rPr lang="en-US" sz="4400" dirty="0"/>
              <a:t>…</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chemeClr val="tx1"/>
                </a:solidFill>
                <a:latin typeface="Times New Roman" pitchFamily="18" charset="0"/>
                <a:cs typeface="Times New Roman" pitchFamily="18" charset="0"/>
              </a:rPr>
              <a:t>Syntax: </a:t>
            </a:r>
          </a:p>
          <a:p>
            <a:pPr marL="400050" lvl="1" indent="0">
              <a:buNone/>
            </a:pPr>
            <a:r>
              <a:rPr lang="en-US" sz="2400" dirty="0">
                <a:solidFill>
                  <a:schemeClr val="tx1"/>
                </a:solidFill>
                <a:latin typeface="Times New Roman" pitchFamily="18" charset="0"/>
                <a:cs typeface="Times New Roman" pitchFamily="18" charset="0"/>
              </a:rPr>
              <a:t>&lt;html&gt;</a:t>
            </a:r>
          </a:p>
          <a:p>
            <a:pPr marL="400050" lvl="1" indent="0">
              <a:buNone/>
            </a:pPr>
            <a:r>
              <a:rPr lang="en-US" sz="2400" dirty="0">
                <a:solidFill>
                  <a:schemeClr val="tx1"/>
                </a:solidFill>
                <a:latin typeface="Times New Roman" pitchFamily="18" charset="0"/>
                <a:cs typeface="Times New Roman" pitchFamily="18" charset="0"/>
              </a:rPr>
              <a:t>&lt;head&gt;</a:t>
            </a:r>
          </a:p>
          <a:p>
            <a:pPr marL="400050" lvl="1" indent="0">
              <a:buNone/>
            </a:pPr>
            <a:r>
              <a:rPr lang="en-US" sz="2400" dirty="0">
                <a:solidFill>
                  <a:schemeClr val="tx1"/>
                </a:solidFill>
                <a:latin typeface="Times New Roman" pitchFamily="18" charset="0"/>
                <a:cs typeface="Times New Roman" pitchFamily="18" charset="0"/>
              </a:rPr>
              <a:t>&lt;script type="text/</a:t>
            </a:r>
            <a:r>
              <a:rPr lang="en-US" sz="2400" dirty="0" err="1">
                <a:solidFill>
                  <a:schemeClr val="tx1"/>
                </a:solidFill>
                <a:latin typeface="Times New Roman" pitchFamily="18" charset="0"/>
                <a:cs typeface="Times New Roman" pitchFamily="18" charset="0"/>
              </a:rPr>
              <a:t>javascript</a:t>
            </a:r>
            <a:r>
              <a:rPr lang="en-US" sz="2400" dirty="0">
                <a:solidFill>
                  <a:schemeClr val="tx1"/>
                </a:solidFill>
                <a:latin typeface="Times New Roman" pitchFamily="18" charset="0"/>
                <a:cs typeface="Times New Roman" pitchFamily="18" charset="0"/>
              </a:rPr>
              <a:t>"&gt;</a:t>
            </a:r>
          </a:p>
          <a:p>
            <a:pPr marL="400050" lvl="1" indent="0">
              <a:buNone/>
            </a:pPr>
            <a:r>
              <a:rPr lang="en-US" sz="2400" dirty="0">
                <a:solidFill>
                  <a:schemeClr val="tx1"/>
                </a:solidFill>
                <a:latin typeface="Times New Roman" pitchFamily="18" charset="0"/>
                <a:cs typeface="Times New Roman" pitchFamily="18" charset="0"/>
              </a:rPr>
              <a:t>...</a:t>
            </a:r>
          </a:p>
          <a:p>
            <a:pPr marL="400050" lvl="1" indent="0">
              <a:buNone/>
            </a:pPr>
            <a:r>
              <a:rPr lang="en-US" sz="2400" dirty="0">
                <a:solidFill>
                  <a:schemeClr val="tx1"/>
                </a:solidFill>
                <a:latin typeface="Times New Roman" pitchFamily="18" charset="0"/>
                <a:cs typeface="Times New Roman" pitchFamily="18" charset="0"/>
              </a:rPr>
              <a:t>&lt;/script&gt;</a:t>
            </a:r>
          </a:p>
          <a:p>
            <a:pPr marL="400050" lvl="1" indent="0">
              <a:buNone/>
            </a:pPr>
            <a:r>
              <a:rPr lang="en-US" sz="2400" dirty="0">
                <a:solidFill>
                  <a:schemeClr val="tx1"/>
                </a:solidFill>
                <a:latin typeface="Times New Roman" pitchFamily="18" charset="0"/>
                <a:cs typeface="Times New Roman" pitchFamily="18" charset="0"/>
              </a:rPr>
              <a:t>&lt;/head&gt;</a:t>
            </a:r>
          </a:p>
          <a:p>
            <a:pPr marL="400050" lvl="1" indent="0">
              <a:buNone/>
            </a:pPr>
            <a:r>
              <a:rPr lang="en-US" sz="2400" dirty="0">
                <a:solidFill>
                  <a:schemeClr val="tx1"/>
                </a:solidFill>
                <a:latin typeface="Times New Roman" pitchFamily="18" charset="0"/>
                <a:cs typeface="Times New Roman" pitchFamily="18" charset="0"/>
              </a:rPr>
              <a:t>&lt;body&gt;</a:t>
            </a:r>
          </a:p>
          <a:p>
            <a:pPr marL="400050" lvl="1" indent="0">
              <a:buNone/>
            </a:pPr>
            <a:r>
              <a:rPr lang="en-US" sz="2400" dirty="0">
                <a:solidFill>
                  <a:schemeClr val="tx1"/>
                </a:solidFill>
                <a:latin typeface="Times New Roman" pitchFamily="18" charset="0"/>
                <a:cs typeface="Times New Roman" pitchFamily="18" charset="0"/>
              </a:rPr>
              <a:t>&lt;script type="text/</a:t>
            </a:r>
            <a:r>
              <a:rPr lang="en-US" sz="2400" dirty="0" err="1">
                <a:solidFill>
                  <a:schemeClr val="tx1"/>
                </a:solidFill>
                <a:latin typeface="Times New Roman" pitchFamily="18" charset="0"/>
                <a:cs typeface="Times New Roman" pitchFamily="18" charset="0"/>
              </a:rPr>
              <a:t>javascript</a:t>
            </a:r>
            <a:r>
              <a:rPr lang="en-US" sz="2400" dirty="0">
                <a:solidFill>
                  <a:schemeClr val="tx1"/>
                </a:solidFill>
                <a:latin typeface="Times New Roman" pitchFamily="18" charset="0"/>
                <a:cs typeface="Times New Roman" pitchFamily="18" charset="0"/>
              </a:rPr>
              <a:t>"&gt;</a:t>
            </a:r>
          </a:p>
          <a:p>
            <a:pPr marL="400050" lvl="1" indent="0">
              <a:buNone/>
            </a:pPr>
            <a:r>
              <a:rPr lang="en-US" sz="2400" dirty="0">
                <a:solidFill>
                  <a:schemeClr val="tx1"/>
                </a:solidFill>
                <a:latin typeface="Times New Roman" pitchFamily="18" charset="0"/>
                <a:cs typeface="Times New Roman" pitchFamily="18" charset="0"/>
              </a:rPr>
              <a:t>...</a:t>
            </a:r>
          </a:p>
          <a:p>
            <a:pPr marL="400050" lvl="1" indent="0">
              <a:buNone/>
            </a:pPr>
            <a:r>
              <a:rPr lang="en-US" sz="2400" dirty="0">
                <a:solidFill>
                  <a:schemeClr val="tx1"/>
                </a:solidFill>
                <a:latin typeface="Times New Roman" pitchFamily="18" charset="0"/>
                <a:cs typeface="Times New Roman" pitchFamily="18" charset="0"/>
              </a:rPr>
              <a:t>&lt;/script&gt;</a:t>
            </a:r>
          </a:p>
          <a:p>
            <a:pPr marL="400050" lvl="1" indent="0">
              <a:buNone/>
            </a:pPr>
            <a:r>
              <a:rPr lang="en-US" sz="2400" dirty="0">
                <a:solidFill>
                  <a:schemeClr val="tx1"/>
                </a:solidFill>
                <a:latin typeface="Times New Roman" pitchFamily="18" charset="0"/>
                <a:cs typeface="Times New Roman" pitchFamily="18" charset="0"/>
              </a:rPr>
              <a:t>&lt;/body&gt;</a:t>
            </a:r>
          </a:p>
          <a:p>
            <a:pPr marL="400050" lvl="1" indent="0">
              <a:buNone/>
            </a:pPr>
            <a:r>
              <a:rPr lang="en-US" sz="2400" dirty="0">
                <a:solidFill>
                  <a:schemeClr val="tx1"/>
                </a:solidFill>
                <a:latin typeface="Times New Roman" pitchFamily="18" charset="0"/>
                <a:cs typeface="Times New Roman" pitchFamily="18" charset="0"/>
              </a:rPr>
              <a:t>&lt;/html&gt;</a:t>
            </a:r>
          </a:p>
        </p:txBody>
      </p:sp>
      <p:sp>
        <p:nvSpPr>
          <p:cNvPr id="4" name="Slide Number Placeholder 3"/>
          <p:cNvSpPr>
            <a:spLocks noGrp="1"/>
          </p:cNvSpPr>
          <p:nvPr>
            <p:ph type="sldNum" sz="quarter" idx="12"/>
          </p:nvPr>
        </p:nvSpPr>
        <p:spPr/>
        <p:txBody>
          <a:bodyPr/>
          <a:lstStyle/>
          <a:p>
            <a:fld id="{DBE4B802-86B3-4880-B162-3A6F1796B4B5}" type="slidenum">
              <a:rPr lang="en-US" smtClean="0"/>
              <a:t>16</a:t>
            </a:fld>
            <a:endParaRPr lang="en-US"/>
          </a:p>
        </p:txBody>
      </p:sp>
    </p:spTree>
    <p:extLst>
      <p:ext uri="{BB962C8B-B14F-4D97-AF65-F5344CB8AC3E}">
        <p14:creationId xmlns:p14="http://schemas.microsoft.com/office/powerpoint/2010/main" val="165820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9E90-0706-425E-83F0-4A4353B14EC6}"/>
              </a:ext>
            </a:extLst>
          </p:cNvPr>
          <p:cNvSpPr>
            <a:spLocks noGrp="1"/>
          </p:cNvSpPr>
          <p:nvPr>
            <p:ph type="title"/>
          </p:nvPr>
        </p:nvSpPr>
        <p:spPr/>
        <p:txBody>
          <a:bodyPr/>
          <a:lstStyle/>
          <a:p>
            <a:r>
              <a:rPr lang="en-US" dirty="0"/>
              <a:t>JS output methods</a:t>
            </a:r>
          </a:p>
        </p:txBody>
      </p:sp>
      <p:graphicFrame>
        <p:nvGraphicFramePr>
          <p:cNvPr id="6" name="Table 6">
            <a:extLst>
              <a:ext uri="{FF2B5EF4-FFF2-40B4-BE49-F238E27FC236}">
                <a16:creationId xmlns:a16="http://schemas.microsoft.com/office/drawing/2014/main" id="{E5109007-99AA-494F-B03C-F6ACDD3F587C}"/>
              </a:ext>
            </a:extLst>
          </p:cNvPr>
          <p:cNvGraphicFramePr>
            <a:graphicFrameLocks noGrp="1"/>
          </p:cNvGraphicFramePr>
          <p:nvPr>
            <p:ph idx="1"/>
            <p:extLst>
              <p:ext uri="{D42A27DB-BD31-4B8C-83A1-F6EECF244321}">
                <p14:modId xmlns:p14="http://schemas.microsoft.com/office/powerpoint/2010/main" val="3787904145"/>
              </p:ext>
            </p:extLst>
          </p:nvPr>
        </p:nvGraphicFramePr>
        <p:xfrm>
          <a:off x="594665" y="2286000"/>
          <a:ext cx="8229600" cy="2082800"/>
        </p:xfrm>
        <a:graphic>
          <a:graphicData uri="http://schemas.openxmlformats.org/drawingml/2006/table">
            <a:tbl>
              <a:tblPr firstRow="1" bandRow="1">
                <a:tableStyleId>{5C22544A-7EE6-4342-B048-85BDC9FD1C3A}</a:tableStyleId>
              </a:tblPr>
              <a:tblGrid>
                <a:gridCol w="2910535">
                  <a:extLst>
                    <a:ext uri="{9D8B030D-6E8A-4147-A177-3AD203B41FA5}">
                      <a16:colId xmlns:a16="http://schemas.microsoft.com/office/drawing/2014/main" val="454671304"/>
                    </a:ext>
                  </a:extLst>
                </a:gridCol>
                <a:gridCol w="5319065">
                  <a:extLst>
                    <a:ext uri="{9D8B030D-6E8A-4147-A177-3AD203B41FA5}">
                      <a16:colId xmlns:a16="http://schemas.microsoft.com/office/drawing/2014/main" val="3556755182"/>
                    </a:ext>
                  </a:extLst>
                </a:gridCol>
              </a:tblGrid>
              <a:tr h="457200">
                <a:tc>
                  <a:txBody>
                    <a:bodyPr/>
                    <a:lstStyle/>
                    <a:p>
                      <a:r>
                        <a:rPr lang="en-US" sz="2400" dirty="0"/>
                        <a:t>Method </a:t>
                      </a:r>
                    </a:p>
                  </a:txBody>
                  <a:tcPr/>
                </a:tc>
                <a:tc>
                  <a:txBody>
                    <a:bodyPr/>
                    <a:lstStyle/>
                    <a:p>
                      <a:r>
                        <a:rPr lang="en-US" sz="2400" dirty="0"/>
                        <a:t>Description </a:t>
                      </a:r>
                    </a:p>
                  </a:txBody>
                  <a:tcPr/>
                </a:tc>
                <a:extLst>
                  <a:ext uri="{0D108BD9-81ED-4DB2-BD59-A6C34878D82A}">
                    <a16:rowId xmlns:a16="http://schemas.microsoft.com/office/drawing/2014/main" val="1705414035"/>
                  </a:ext>
                </a:extLst>
              </a:tr>
              <a:tr h="812800">
                <a:tc>
                  <a:txBody>
                    <a:bodyPr/>
                    <a:lstStyle/>
                    <a:p>
                      <a:r>
                        <a:rPr lang="en-US" sz="2400" dirty="0" err="1"/>
                        <a:t>Document.write</a:t>
                      </a:r>
                      <a:r>
                        <a:rPr lang="en-US" sz="2400" dirty="0"/>
                        <a:t>()</a:t>
                      </a:r>
                    </a:p>
                  </a:txBody>
                  <a:tcPr/>
                </a:tc>
                <a:tc>
                  <a:txBody>
                    <a:bodyPr/>
                    <a:lstStyle/>
                    <a:p>
                      <a:r>
                        <a:rPr lang="en-US" sz="2400" dirty="0"/>
                        <a:t>Display data in browser display area. </a:t>
                      </a:r>
                    </a:p>
                  </a:txBody>
                  <a:tcPr/>
                </a:tc>
                <a:extLst>
                  <a:ext uri="{0D108BD9-81ED-4DB2-BD59-A6C34878D82A}">
                    <a16:rowId xmlns:a16="http://schemas.microsoft.com/office/drawing/2014/main" val="804742349"/>
                  </a:ext>
                </a:extLst>
              </a:tr>
              <a:tr h="812800">
                <a:tc>
                  <a:txBody>
                    <a:bodyPr/>
                    <a:lstStyle/>
                    <a:p>
                      <a:r>
                        <a:rPr lang="en-US" sz="2400" dirty="0" err="1"/>
                        <a:t>innerHTML</a:t>
                      </a:r>
                      <a:endParaRPr lang="en-US" sz="2400" dirty="0"/>
                    </a:p>
                  </a:txBody>
                  <a:tcPr/>
                </a:tc>
                <a:tc>
                  <a:txBody>
                    <a:bodyPr/>
                    <a:lstStyle/>
                    <a:p>
                      <a:r>
                        <a:rPr lang="en-US" sz="2400" dirty="0"/>
                        <a:t>Display data in HTML element. </a:t>
                      </a:r>
                    </a:p>
                  </a:txBody>
                  <a:tcPr/>
                </a:tc>
                <a:extLst>
                  <a:ext uri="{0D108BD9-81ED-4DB2-BD59-A6C34878D82A}">
                    <a16:rowId xmlns:a16="http://schemas.microsoft.com/office/drawing/2014/main" val="3436361806"/>
                  </a:ext>
                </a:extLst>
              </a:tr>
            </a:tbl>
          </a:graphicData>
        </a:graphic>
      </p:graphicFrame>
      <p:sp>
        <p:nvSpPr>
          <p:cNvPr id="4" name="Slide Number Placeholder 3">
            <a:extLst>
              <a:ext uri="{FF2B5EF4-FFF2-40B4-BE49-F238E27FC236}">
                <a16:creationId xmlns:a16="http://schemas.microsoft.com/office/drawing/2014/main" id="{A0AA4028-C41A-43D1-A75A-55BAF37C8F23}"/>
              </a:ext>
            </a:extLst>
          </p:cNvPr>
          <p:cNvSpPr>
            <a:spLocks noGrp="1"/>
          </p:cNvSpPr>
          <p:nvPr>
            <p:ph type="sldNum" sz="quarter" idx="12"/>
          </p:nvPr>
        </p:nvSpPr>
        <p:spPr/>
        <p:txBody>
          <a:bodyPr/>
          <a:lstStyle/>
          <a:p>
            <a:fld id="{DBE4B802-86B3-4880-B162-3A6F1796B4B5}" type="slidenum">
              <a:rPr lang="en-US" smtClean="0"/>
              <a:t>17</a:t>
            </a:fld>
            <a:endParaRPr lang="en-US"/>
          </a:p>
        </p:txBody>
      </p:sp>
    </p:spTree>
    <p:extLst>
      <p:ext uri="{BB962C8B-B14F-4D97-AF65-F5344CB8AC3E}">
        <p14:creationId xmlns:p14="http://schemas.microsoft.com/office/powerpoint/2010/main" val="250870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a:bodyPr>
          <a:lstStyle/>
          <a:p>
            <a:pPr>
              <a:buFont typeface="Arial" panose="020B0604020202020204" pitchFamily="34" charset="0"/>
              <a:buNone/>
            </a:pPr>
            <a:br>
              <a:rPr lang="en-US" altLang="en-US" sz="1700" kern="0" dirty="0">
                <a:solidFill>
                  <a:srgbClr val="000000"/>
                </a:solidFill>
                <a:latin typeface="Arial"/>
                <a:cs typeface="Arial"/>
              </a:rPr>
            </a:br>
            <a:r>
              <a:rPr lang="en-US" altLang="en-US" sz="3600" kern="0" dirty="0" err="1">
                <a:solidFill>
                  <a:schemeClr val="tx1"/>
                </a:solidFill>
                <a:latin typeface="Times New Roman" panose="02020603050405020304" pitchFamily="18" charset="0"/>
                <a:cs typeface="Times New Roman" panose="02020603050405020304" pitchFamily="18" charset="0"/>
              </a:rPr>
              <a:t>Eg.</a:t>
            </a:r>
            <a:r>
              <a:rPr lang="en-US" altLang="en-US" sz="3600" kern="0" dirty="0">
                <a:solidFill>
                  <a:schemeClr val="tx1"/>
                </a:solidFill>
                <a:latin typeface="Times New Roman" panose="02020603050405020304" pitchFamily="18" charset="0"/>
                <a:cs typeface="Times New Roman" panose="02020603050405020304" pitchFamily="18" charset="0"/>
              </a:rPr>
              <a:t>: </a:t>
            </a:r>
            <a:r>
              <a:rPr lang="en-US" altLang="en-US" sz="3600" kern="0" dirty="0" err="1">
                <a:solidFill>
                  <a:schemeClr val="tx1"/>
                </a:solidFill>
                <a:latin typeface="Times New Roman" panose="02020603050405020304" pitchFamily="18" charset="0"/>
                <a:cs typeface="Times New Roman" panose="02020603050405020304" pitchFamily="18" charset="0"/>
              </a:rPr>
              <a:t>document.write</a:t>
            </a:r>
            <a:r>
              <a:rPr lang="en-US" altLang="en-US" sz="3600" kern="0" dirty="0">
                <a:solidFill>
                  <a:schemeClr val="tx1"/>
                </a:solidFill>
                <a:latin typeface="Times New Roman" panose="02020603050405020304" pitchFamily="18" charset="0"/>
                <a:cs typeface="Times New Roman" panose="02020603050405020304" pitchFamily="18" charset="0"/>
              </a:rPr>
              <a:t> </a:t>
            </a:r>
          </a:p>
          <a:p>
            <a:pPr lvl="1">
              <a:buNone/>
            </a:pPr>
            <a:r>
              <a:rPr lang="en-US" altLang="en-US" sz="2800" kern="0" dirty="0">
                <a:solidFill>
                  <a:schemeClr val="tx1"/>
                </a:solidFill>
                <a:latin typeface="Times New Roman" panose="02020603050405020304" pitchFamily="18" charset="0"/>
                <a:cs typeface="Times New Roman" panose="02020603050405020304" pitchFamily="18" charset="0"/>
              </a:rPr>
              <a:t> </a:t>
            </a:r>
            <a:r>
              <a:rPr lang="tr-TR" altLang="en-US" sz="2800" dirty="0">
                <a:solidFill>
                  <a:schemeClr val="tx1"/>
                </a:solidFill>
                <a:latin typeface="Times New Roman" panose="02020603050405020304" pitchFamily="18" charset="0"/>
                <a:cs typeface="Times New Roman" panose="02020603050405020304" pitchFamily="18" charset="0"/>
              </a:rPr>
              <a:t>&lt;html&gt;</a:t>
            </a:r>
          </a:p>
          <a:p>
            <a:pPr lvl="1">
              <a:buNone/>
            </a:pPr>
            <a:r>
              <a:rPr lang="tr-TR" altLang="en-US" sz="2800" dirty="0">
                <a:solidFill>
                  <a:schemeClr val="tx1"/>
                </a:solidFill>
                <a:latin typeface="Times New Roman" panose="02020603050405020304" pitchFamily="18" charset="0"/>
                <a:cs typeface="Times New Roman" panose="02020603050405020304" pitchFamily="18" charset="0"/>
              </a:rPr>
              <a:t>&lt;body&gt;</a:t>
            </a:r>
          </a:p>
          <a:p>
            <a:pPr lvl="1">
              <a:buNone/>
            </a:pPr>
            <a:r>
              <a:rPr lang="tr-TR" altLang="en-US" sz="2800" dirty="0">
                <a:solidFill>
                  <a:schemeClr val="tx1"/>
                </a:solidFill>
                <a:latin typeface="Times New Roman" panose="02020603050405020304" pitchFamily="18" charset="0"/>
                <a:cs typeface="Times New Roman" panose="02020603050405020304" pitchFamily="18" charset="0"/>
              </a:rPr>
              <a:t>&lt;script type="text/javascript"&gt;</a:t>
            </a:r>
          </a:p>
          <a:p>
            <a:pPr lvl="1">
              <a:buNone/>
            </a:pPr>
            <a:r>
              <a:rPr lang="tr-TR" altLang="en-US" sz="2800" dirty="0">
                <a:solidFill>
                  <a:schemeClr val="tx1"/>
                </a:solidFill>
                <a:latin typeface="Times New Roman" panose="02020603050405020304" pitchFamily="18" charset="0"/>
                <a:cs typeface="Times New Roman" panose="02020603050405020304" pitchFamily="18" charset="0"/>
              </a:rPr>
              <a:t>document.write("Hello World!")</a:t>
            </a:r>
          </a:p>
          <a:p>
            <a:pPr lvl="1">
              <a:buNone/>
            </a:pPr>
            <a:r>
              <a:rPr lang="tr-TR" altLang="en-US" sz="2800" dirty="0">
                <a:solidFill>
                  <a:schemeClr val="tx1"/>
                </a:solidFill>
                <a:latin typeface="Times New Roman" panose="02020603050405020304" pitchFamily="18" charset="0"/>
                <a:cs typeface="Times New Roman" panose="02020603050405020304" pitchFamily="18" charset="0"/>
              </a:rPr>
              <a:t>&lt;/script&gt;</a:t>
            </a:r>
          </a:p>
          <a:p>
            <a:pPr lvl="1">
              <a:buNone/>
            </a:pPr>
            <a:r>
              <a:rPr lang="tr-TR" altLang="en-US" sz="2800" dirty="0">
                <a:solidFill>
                  <a:schemeClr val="tx1"/>
                </a:solidFill>
                <a:latin typeface="Times New Roman" panose="02020603050405020304" pitchFamily="18" charset="0"/>
                <a:cs typeface="Times New Roman" panose="02020603050405020304" pitchFamily="18" charset="0"/>
              </a:rPr>
              <a:t>&lt;/body&gt;</a:t>
            </a:r>
          </a:p>
          <a:p>
            <a:pPr lvl="1">
              <a:buNone/>
            </a:pPr>
            <a:r>
              <a:rPr lang="tr-TR" altLang="en-US" sz="2800" dirty="0">
                <a:solidFill>
                  <a:schemeClr val="tx1"/>
                </a:solidFill>
                <a:latin typeface="Times New Roman" panose="02020603050405020304" pitchFamily="18" charset="0"/>
                <a:cs typeface="Times New Roman" panose="02020603050405020304" pitchFamily="18" charset="0"/>
              </a:rPr>
              <a:t>&lt;/html&gt; </a:t>
            </a:r>
          </a:p>
          <a:p>
            <a:pPr lvl="0" eaLnBrk="0" fontAlgn="base" hangingPunct="0">
              <a:spcAft>
                <a:spcPct val="0"/>
              </a:spcAft>
              <a:buClr>
                <a:srgbClr val="CCCC99"/>
              </a:buClr>
              <a:buSzPct val="70000"/>
              <a:buFont typeface="Wingdings" pitchFamily="2" charset="2"/>
              <a:buChar char="l"/>
            </a:pPr>
            <a:endParaRPr lang="en-US" dirty="0"/>
          </a:p>
        </p:txBody>
      </p:sp>
      <p:sp>
        <p:nvSpPr>
          <p:cNvPr id="4" name="Slide Number Placeholder 3"/>
          <p:cNvSpPr>
            <a:spLocks noGrp="1"/>
          </p:cNvSpPr>
          <p:nvPr>
            <p:ph type="sldNum" sz="quarter" idx="12"/>
          </p:nvPr>
        </p:nvSpPr>
        <p:spPr/>
        <p:txBody>
          <a:bodyPr/>
          <a:lstStyle/>
          <a:p>
            <a:fld id="{DBE4B802-86B3-4880-B162-3A6F1796B4B5}" type="slidenum">
              <a:rPr lang="en-US" smtClean="0"/>
              <a:t>18</a:t>
            </a:fld>
            <a:endParaRPr lang="en-US"/>
          </a:p>
        </p:txBody>
      </p:sp>
    </p:spTree>
    <p:extLst>
      <p:ext uri="{BB962C8B-B14F-4D97-AF65-F5344CB8AC3E}">
        <p14:creationId xmlns:p14="http://schemas.microsoft.com/office/powerpoint/2010/main" val="908173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40C30-70D9-49CF-A0AC-BF1BF698C89F}"/>
              </a:ext>
            </a:extLst>
          </p:cNvPr>
          <p:cNvSpPr>
            <a:spLocks noGrp="1"/>
          </p:cNvSpPr>
          <p:nvPr>
            <p:ph type="title"/>
          </p:nvPr>
        </p:nvSpPr>
        <p:spPr>
          <a:xfrm>
            <a:off x="457200" y="0"/>
            <a:ext cx="8229600" cy="731837"/>
          </a:xfrm>
        </p:spPr>
        <p:txBody>
          <a:bodyPr/>
          <a:lstStyle/>
          <a:p>
            <a:r>
              <a:rPr lang="en-US" dirty="0" err="1"/>
              <a:t>Cont</a:t>
            </a:r>
            <a:r>
              <a:rPr lang="en-US" dirty="0"/>
              <a:t>… </a:t>
            </a:r>
          </a:p>
        </p:txBody>
      </p:sp>
      <p:sp>
        <p:nvSpPr>
          <p:cNvPr id="3" name="Content Placeholder 2">
            <a:extLst>
              <a:ext uri="{FF2B5EF4-FFF2-40B4-BE49-F238E27FC236}">
                <a16:creationId xmlns:a16="http://schemas.microsoft.com/office/drawing/2014/main" id="{0D04BE69-3D04-45FD-BD5F-04114DD828F9}"/>
              </a:ext>
            </a:extLst>
          </p:cNvPr>
          <p:cNvSpPr>
            <a:spLocks noGrp="1"/>
          </p:cNvSpPr>
          <p:nvPr>
            <p:ph idx="1"/>
          </p:nvPr>
        </p:nvSpPr>
        <p:spPr>
          <a:xfrm>
            <a:off x="457200" y="609600"/>
            <a:ext cx="8229600" cy="5516563"/>
          </a:xfrm>
        </p:spPr>
        <p:txBody>
          <a:bodyPr>
            <a:normAutofit/>
          </a:bodyPr>
          <a:lstStyle/>
          <a:p>
            <a:pPr marL="0" indent="0">
              <a:buNone/>
            </a:pPr>
            <a:r>
              <a:rPr lang="en-US" b="1" dirty="0" err="1">
                <a:solidFill>
                  <a:schemeClr val="tx1"/>
                </a:solidFill>
                <a:latin typeface="Times New Roman" panose="02020603050405020304" pitchFamily="18" charset="0"/>
                <a:cs typeface="Times New Roman" panose="02020603050405020304" pitchFamily="18" charset="0"/>
              </a:rPr>
              <a:t>Eg.</a:t>
            </a:r>
            <a:r>
              <a:rPr lang="en-US" b="1"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innerHTML</a:t>
            </a:r>
            <a:endParaRPr lang="en-US" dirty="0">
              <a:solidFill>
                <a:schemeClr val="tx1"/>
              </a:solidFill>
              <a:latin typeface="Times New Roman" panose="02020603050405020304" pitchFamily="18" charset="0"/>
              <a:cs typeface="Times New Roman" panose="02020603050405020304" pitchFamily="18" charset="0"/>
            </a:endParaRP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&lt;!DOCTYPE html&gt;</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&lt;html&gt;</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&lt;body&gt;</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&lt;h1&gt;my first JavaScript page &lt;/h1&gt;</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&lt;p&gt;my first paragraph&lt;/p&gt;</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&lt;p id="demo"&gt;&lt;/p&gt;</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&lt;script type="text/</a:t>
            </a:r>
            <a:r>
              <a:rPr lang="en-US" sz="2400" dirty="0" err="1">
                <a:solidFill>
                  <a:schemeClr val="tx1"/>
                </a:solidFill>
                <a:latin typeface="Times New Roman" panose="02020603050405020304" pitchFamily="18" charset="0"/>
                <a:cs typeface="Times New Roman" panose="02020603050405020304" pitchFamily="18" charset="0"/>
              </a:rPr>
              <a:t>javascript</a:t>
            </a:r>
            <a:r>
              <a:rPr lang="en-US" sz="2400" dirty="0">
                <a:solidFill>
                  <a:schemeClr val="tx1"/>
                </a:solidFill>
                <a:latin typeface="Times New Roman" panose="02020603050405020304" pitchFamily="18" charset="0"/>
                <a:cs typeface="Times New Roman" panose="02020603050405020304" pitchFamily="18" charset="0"/>
              </a:rPr>
              <a:t>"&gt;</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document.getElementById</a:t>
            </a:r>
            <a:r>
              <a:rPr lang="en-US" sz="2400" dirty="0">
                <a:solidFill>
                  <a:schemeClr val="tx1"/>
                </a:solidFill>
                <a:latin typeface="Times New Roman" panose="02020603050405020304" pitchFamily="18" charset="0"/>
                <a:cs typeface="Times New Roman" panose="02020603050405020304" pitchFamily="18" charset="0"/>
              </a:rPr>
              <a:t>('demo').</a:t>
            </a:r>
            <a:r>
              <a:rPr lang="en-US" sz="2400" dirty="0" err="1">
                <a:solidFill>
                  <a:schemeClr val="tx1"/>
                </a:solidFill>
                <a:latin typeface="Times New Roman" panose="02020603050405020304" pitchFamily="18" charset="0"/>
                <a:cs typeface="Times New Roman" panose="02020603050405020304" pitchFamily="18" charset="0"/>
              </a:rPr>
              <a:t>innerHTML</a:t>
            </a:r>
            <a:r>
              <a:rPr lang="en-US" sz="2400" dirty="0">
                <a:solidFill>
                  <a:schemeClr val="tx1"/>
                </a:solidFill>
                <a:latin typeface="Times New Roman" panose="02020603050405020304" pitchFamily="18" charset="0"/>
                <a:cs typeface="Times New Roman" panose="02020603050405020304" pitchFamily="18" charset="0"/>
              </a:rPr>
              <a:t>= 5+6;</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&lt;/script&gt;</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&lt;/body&gt;</a:t>
            </a:r>
          </a:p>
          <a:p>
            <a:pPr marL="400050" lvl="1" indent="0">
              <a:buNone/>
            </a:pPr>
            <a:r>
              <a:rPr lang="en-US" sz="2400" dirty="0">
                <a:solidFill>
                  <a:schemeClr val="tx1"/>
                </a:solidFill>
                <a:latin typeface="Times New Roman" panose="02020603050405020304" pitchFamily="18" charset="0"/>
                <a:cs typeface="Times New Roman" panose="02020603050405020304" pitchFamily="18" charset="0"/>
              </a:rPr>
              <a:t>&lt;/html&gt;</a:t>
            </a:r>
          </a:p>
        </p:txBody>
      </p:sp>
      <p:sp>
        <p:nvSpPr>
          <p:cNvPr id="4" name="Slide Number Placeholder 3">
            <a:extLst>
              <a:ext uri="{FF2B5EF4-FFF2-40B4-BE49-F238E27FC236}">
                <a16:creationId xmlns:a16="http://schemas.microsoft.com/office/drawing/2014/main" id="{584C4815-3277-4692-A8C0-B9D1E79608E7}"/>
              </a:ext>
            </a:extLst>
          </p:cNvPr>
          <p:cNvSpPr>
            <a:spLocks noGrp="1"/>
          </p:cNvSpPr>
          <p:nvPr>
            <p:ph type="sldNum" sz="quarter" idx="12"/>
          </p:nvPr>
        </p:nvSpPr>
        <p:spPr/>
        <p:txBody>
          <a:bodyPr/>
          <a:lstStyle/>
          <a:p>
            <a:fld id="{DBE4B802-86B3-4880-B162-3A6F1796B4B5}" type="slidenum">
              <a:rPr lang="en-US" smtClean="0"/>
              <a:t>19</a:t>
            </a:fld>
            <a:endParaRPr lang="en-US"/>
          </a:p>
        </p:txBody>
      </p:sp>
    </p:spTree>
    <p:extLst>
      <p:ext uri="{BB962C8B-B14F-4D97-AF65-F5344CB8AC3E}">
        <p14:creationId xmlns:p14="http://schemas.microsoft.com/office/powerpoint/2010/main" val="279320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CF9E-84C5-4285-A362-33F5BE46255E}"/>
              </a:ext>
            </a:extLst>
          </p:cNvPr>
          <p:cNvSpPr>
            <a:spLocks noGrp="1"/>
          </p:cNvSpPr>
          <p:nvPr>
            <p:ph type="title"/>
          </p:nvPr>
        </p:nvSpPr>
        <p:spPr>
          <a:xfrm>
            <a:off x="457200" y="0"/>
            <a:ext cx="8229600" cy="914400"/>
          </a:xfrm>
        </p:spPr>
        <p:txBody>
          <a:bodyPr/>
          <a:lstStyle/>
          <a:p>
            <a:r>
              <a:rPr lang="en-US" dirty="0"/>
              <a:t>Content </a:t>
            </a:r>
          </a:p>
        </p:txBody>
      </p:sp>
      <p:sp>
        <p:nvSpPr>
          <p:cNvPr id="3" name="Content Placeholder 2">
            <a:extLst>
              <a:ext uri="{FF2B5EF4-FFF2-40B4-BE49-F238E27FC236}">
                <a16:creationId xmlns:a16="http://schemas.microsoft.com/office/drawing/2014/main" id="{3A93BC19-C297-40C1-A63B-317452404BA6}"/>
              </a:ext>
            </a:extLst>
          </p:cNvPr>
          <p:cNvSpPr>
            <a:spLocks noGrp="1"/>
          </p:cNvSpPr>
          <p:nvPr>
            <p:ph idx="1"/>
          </p:nvPr>
        </p:nvSpPr>
        <p:spPr>
          <a:xfrm>
            <a:off x="457200" y="990600"/>
            <a:ext cx="8229600" cy="5135563"/>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Introduction to JavaScript</a:t>
            </a:r>
          </a:p>
          <a:p>
            <a:r>
              <a:rPr lang="en-US" dirty="0">
                <a:solidFill>
                  <a:schemeClr val="tx1"/>
                </a:solidFill>
                <a:latin typeface="Times New Roman" panose="02020603050405020304" pitchFamily="18" charset="0"/>
                <a:cs typeface="Times New Roman" panose="02020603050405020304" pitchFamily="18" charset="0"/>
              </a:rPr>
              <a:t>Basic JavaScript Input Output</a:t>
            </a:r>
          </a:p>
          <a:p>
            <a:r>
              <a:rPr lang="en-US" dirty="0">
                <a:solidFill>
                  <a:schemeClr val="tx1"/>
                </a:solidFill>
                <a:latin typeface="Times New Roman" panose="02020603050405020304" pitchFamily="18" charset="0"/>
                <a:cs typeface="Times New Roman" panose="02020603050405020304" pitchFamily="18" charset="0"/>
              </a:rPr>
              <a:t>JavaScript Comments</a:t>
            </a:r>
          </a:p>
          <a:p>
            <a:r>
              <a:rPr lang="en-US" dirty="0">
                <a:solidFill>
                  <a:schemeClr val="tx1"/>
                </a:solidFill>
                <a:latin typeface="Times New Roman" panose="02020603050405020304" pitchFamily="18" charset="0"/>
                <a:cs typeface="Times New Roman" panose="02020603050405020304" pitchFamily="18" charset="0"/>
              </a:rPr>
              <a:t>JavaScript Data Types and Variables</a:t>
            </a:r>
          </a:p>
          <a:p>
            <a:r>
              <a:rPr lang="en-US" dirty="0">
                <a:solidFill>
                  <a:schemeClr val="tx1"/>
                </a:solidFill>
                <a:latin typeface="Times New Roman" panose="02020603050405020304" pitchFamily="18" charset="0"/>
                <a:cs typeface="Times New Roman" panose="02020603050405020304" pitchFamily="18" charset="0"/>
              </a:rPr>
              <a:t>Arithmetic and Logical Operators in JavaScript</a:t>
            </a:r>
          </a:p>
          <a:p>
            <a:r>
              <a:rPr lang="en-US" dirty="0">
                <a:solidFill>
                  <a:schemeClr val="tx1"/>
                </a:solidFill>
                <a:latin typeface="Times New Roman" panose="02020603050405020304" pitchFamily="18" charset="0"/>
                <a:cs typeface="Times New Roman" panose="02020603050405020304" pitchFamily="18" charset="0"/>
              </a:rPr>
              <a:t>Control Structures (Conditional and Looping Statements)</a:t>
            </a:r>
          </a:p>
          <a:p>
            <a:r>
              <a:rPr lang="en-US" dirty="0">
                <a:solidFill>
                  <a:schemeClr val="tx1"/>
                </a:solidFill>
                <a:latin typeface="Times New Roman" panose="02020603050405020304" pitchFamily="18" charset="0"/>
                <a:cs typeface="Times New Roman" panose="02020603050405020304" pitchFamily="18" charset="0"/>
              </a:rPr>
              <a:t>Array in JavaScript</a:t>
            </a:r>
          </a:p>
          <a:p>
            <a:r>
              <a:rPr lang="en-US" dirty="0">
                <a:solidFill>
                  <a:schemeClr val="tx1"/>
                </a:solidFill>
                <a:latin typeface="Times New Roman" panose="02020603050405020304" pitchFamily="18" charset="0"/>
                <a:cs typeface="Times New Roman" panose="02020603050405020304" pitchFamily="18" charset="0"/>
              </a:rPr>
              <a:t>JavaScript Functions</a:t>
            </a:r>
          </a:p>
          <a:p>
            <a:r>
              <a:rPr lang="en-US" dirty="0">
                <a:solidFill>
                  <a:schemeClr val="tx1"/>
                </a:solidFill>
                <a:latin typeface="Times New Roman" panose="02020603050405020304" pitchFamily="18" charset="0"/>
                <a:cs typeface="Times New Roman" panose="02020603050405020304" pitchFamily="18" charset="0"/>
              </a:rPr>
              <a:t>JavaScript DOM (Document object Model)</a:t>
            </a:r>
            <a:endParaRPr lang="am-ET"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JavaScript BOM (Browser Object Model) </a:t>
            </a:r>
          </a:p>
          <a:p>
            <a:r>
              <a:rPr lang="en-US" dirty="0">
                <a:solidFill>
                  <a:schemeClr val="tx1"/>
                </a:solidFill>
                <a:latin typeface="Times New Roman" panose="02020603050405020304" pitchFamily="18" charset="0"/>
                <a:cs typeface="Times New Roman" panose="02020603050405020304" pitchFamily="18" charset="0"/>
              </a:rPr>
              <a:t>Form Processing using JavaScript</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5263B1-1BCD-465E-921C-963B6CD6368A}"/>
              </a:ext>
            </a:extLst>
          </p:cNvPr>
          <p:cNvSpPr>
            <a:spLocks noGrp="1"/>
          </p:cNvSpPr>
          <p:nvPr>
            <p:ph type="sldNum" sz="quarter" idx="12"/>
          </p:nvPr>
        </p:nvSpPr>
        <p:spPr/>
        <p:txBody>
          <a:bodyPr/>
          <a:lstStyle/>
          <a:p>
            <a:fld id="{DBE4B802-86B3-4880-B162-3A6F1796B4B5}" type="slidenum">
              <a:rPr lang="en-US" smtClean="0"/>
              <a:t>2</a:t>
            </a:fld>
            <a:endParaRPr lang="en-US"/>
          </a:p>
        </p:txBody>
      </p:sp>
    </p:spTree>
    <p:extLst>
      <p:ext uri="{BB962C8B-B14F-4D97-AF65-F5344CB8AC3E}">
        <p14:creationId xmlns:p14="http://schemas.microsoft.com/office/powerpoint/2010/main" val="785619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94B5-80ED-409D-9F7A-644AE262CD9E}"/>
              </a:ext>
            </a:extLst>
          </p:cNvPr>
          <p:cNvSpPr>
            <a:spLocks noGrp="1"/>
          </p:cNvSpPr>
          <p:nvPr>
            <p:ph type="title"/>
          </p:nvPr>
        </p:nvSpPr>
        <p:spPr>
          <a:xfrm>
            <a:off x="457200" y="0"/>
            <a:ext cx="8229600" cy="731837"/>
          </a:xfrm>
        </p:spPr>
        <p:txBody>
          <a:bodyPr/>
          <a:lstStyle/>
          <a:p>
            <a:r>
              <a:rPr lang="en-US" dirty="0"/>
              <a:t>Js popup boxes </a:t>
            </a:r>
          </a:p>
        </p:txBody>
      </p:sp>
      <p:sp>
        <p:nvSpPr>
          <p:cNvPr id="3" name="Content Placeholder 2">
            <a:extLst>
              <a:ext uri="{FF2B5EF4-FFF2-40B4-BE49-F238E27FC236}">
                <a16:creationId xmlns:a16="http://schemas.microsoft.com/office/drawing/2014/main" id="{3A2CEA05-7BDF-4806-A925-ACBD188CA1D3}"/>
              </a:ext>
            </a:extLst>
          </p:cNvPr>
          <p:cNvSpPr>
            <a:spLocks noGrp="1"/>
          </p:cNvSpPr>
          <p:nvPr>
            <p:ph idx="1"/>
          </p:nvPr>
        </p:nvSpPr>
        <p:spPr>
          <a:xfrm>
            <a:off x="457200" y="914400"/>
            <a:ext cx="8229600" cy="5211763"/>
          </a:xfrm>
        </p:spPr>
        <p:txBody>
          <a:bodyPr>
            <a:normAutofit fontScale="92500"/>
          </a:bodyPr>
          <a:lstStyle/>
          <a:p>
            <a:r>
              <a:rPr lang="en-US" b="1" dirty="0">
                <a:solidFill>
                  <a:schemeClr val="tx1"/>
                </a:solidFill>
                <a:latin typeface="Times New Roman" panose="02020603050405020304" pitchFamily="18" charset="0"/>
                <a:cs typeface="Times New Roman" panose="02020603050405020304" pitchFamily="18" charset="0"/>
              </a:rPr>
              <a:t>Alert box</a:t>
            </a:r>
          </a:p>
          <a:p>
            <a:pPr lvl="1">
              <a:buFont typeface="Wingdings" panose="05000000000000000000" pitchFamily="2" charset="2"/>
              <a:buChar char="§"/>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 alert dialog box is mostly used to give a warning message to the users. </a:t>
            </a:r>
          </a:p>
          <a:p>
            <a:pPr lvl="1">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When an alert box pops up, the user will have to click “ok” to proceed.</a:t>
            </a:r>
          </a:p>
          <a:p>
            <a:pPr lvl="1">
              <a:buFont typeface="Wingdings" panose="05000000000000000000" pitchFamily="2" charset="2"/>
              <a:buChar char="§"/>
            </a:pPr>
            <a:r>
              <a:rPr lang="en-US" sz="2400" dirty="0" err="1">
                <a:solidFill>
                  <a:schemeClr val="tx1"/>
                </a:solidFill>
                <a:latin typeface="Times New Roman" panose="02020603050405020304" pitchFamily="18" charset="0"/>
                <a:cs typeface="Times New Roman" panose="02020603050405020304" pitchFamily="18" charset="0"/>
              </a:rPr>
              <a:t>Window.alert</a:t>
            </a:r>
            <a:r>
              <a:rPr lang="en-US" sz="2400" dirty="0">
                <a:solidFill>
                  <a:schemeClr val="tx1"/>
                </a:solidFill>
                <a:latin typeface="Times New Roman" panose="02020603050405020304" pitchFamily="18" charset="0"/>
                <a:cs typeface="Times New Roman" panose="02020603050405020304" pitchFamily="18" charset="0"/>
              </a:rPr>
              <a:t>(“some text”) or alert(“some text”) </a:t>
            </a:r>
          </a:p>
          <a:p>
            <a:pPr lvl="1">
              <a:buFont typeface="Wingdings" panose="05000000000000000000" pitchFamily="2" charset="2"/>
              <a:buChar char="§"/>
            </a:pPr>
            <a:r>
              <a:rPr lang="en-US" sz="2400" dirty="0" err="1">
                <a:solidFill>
                  <a:schemeClr val="tx1"/>
                </a:solidFill>
                <a:latin typeface="Times New Roman" panose="02020603050405020304" pitchFamily="18" charset="0"/>
                <a:cs typeface="Times New Roman" panose="02020603050405020304" pitchFamily="18" charset="0"/>
              </a:rPr>
              <a:t>Eg</a:t>
            </a:r>
            <a:r>
              <a:rPr lang="en-US" sz="2400" dirty="0">
                <a:solidFill>
                  <a:schemeClr val="tx1"/>
                </a:solidFill>
                <a:latin typeface="Times New Roman" panose="02020603050405020304" pitchFamily="18" charset="0"/>
                <a:cs typeface="Times New Roman" panose="02020603050405020304" pitchFamily="18" charset="0"/>
              </a:rPr>
              <a:t>: alert(“warning message”)</a:t>
            </a:r>
          </a:p>
          <a:p>
            <a:pPr marL="57150" indent="0">
              <a:buNone/>
            </a:pPr>
            <a:r>
              <a:rPr lang="en-US" b="1" dirty="0">
                <a:solidFill>
                  <a:schemeClr val="tx1"/>
                </a:solidFill>
                <a:latin typeface="Times New Roman" panose="02020603050405020304" pitchFamily="18" charset="0"/>
                <a:cs typeface="Times New Roman" panose="02020603050405020304" pitchFamily="18" charset="0"/>
              </a:rPr>
              <a:t>Confirm box</a:t>
            </a:r>
          </a:p>
          <a:p>
            <a:pPr marL="800100" lvl="1">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Is often used if you want the user to verify or accept something</a:t>
            </a:r>
          </a:p>
          <a:p>
            <a:pPr marL="800100" lvl="1">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When a confirm box pops up, the user will have to click either “ok” or “</a:t>
            </a:r>
            <a:r>
              <a:rPr lang="en-US" sz="2400" dirty="0" err="1">
                <a:solidFill>
                  <a:schemeClr val="tx1"/>
                </a:solidFill>
                <a:latin typeface="Times New Roman" panose="02020603050405020304" pitchFamily="18" charset="0"/>
                <a:cs typeface="Times New Roman" panose="02020603050405020304" pitchFamily="18" charset="0"/>
              </a:rPr>
              <a:t>cancle</a:t>
            </a:r>
            <a:r>
              <a:rPr lang="en-US" sz="2400" dirty="0">
                <a:solidFill>
                  <a:schemeClr val="tx1"/>
                </a:solidFill>
                <a:latin typeface="Times New Roman" panose="02020603050405020304" pitchFamily="18" charset="0"/>
                <a:cs typeface="Times New Roman" panose="02020603050405020304" pitchFamily="18" charset="0"/>
              </a:rPr>
              <a:t>” to proceed. </a:t>
            </a:r>
          </a:p>
          <a:p>
            <a:pPr marL="800100" lvl="1">
              <a:buFont typeface="Wingdings" panose="05000000000000000000" pitchFamily="2" charset="2"/>
              <a:buChar char="§"/>
            </a:pPr>
            <a:r>
              <a:rPr lang="en-US" sz="2400" dirty="0" err="1">
                <a:solidFill>
                  <a:schemeClr val="tx1"/>
                </a:solidFill>
                <a:latin typeface="Times New Roman" panose="02020603050405020304" pitchFamily="18" charset="0"/>
                <a:cs typeface="Times New Roman" panose="02020603050405020304" pitchFamily="18" charset="0"/>
              </a:rPr>
              <a:t>Window.confirm</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sometext</a:t>
            </a:r>
            <a:r>
              <a:rPr lang="en-US" sz="2400" dirty="0">
                <a:solidFill>
                  <a:schemeClr val="tx1"/>
                </a:solidFill>
                <a:latin typeface="Times New Roman" panose="02020603050405020304" pitchFamily="18" charset="0"/>
                <a:cs typeface="Times New Roman" panose="02020603050405020304" pitchFamily="18" charset="0"/>
              </a:rPr>
              <a:t>”) or confirm(“</a:t>
            </a:r>
            <a:r>
              <a:rPr lang="en-US" sz="2400" dirty="0" err="1">
                <a:solidFill>
                  <a:schemeClr val="tx1"/>
                </a:solidFill>
                <a:latin typeface="Times New Roman" panose="02020603050405020304" pitchFamily="18" charset="0"/>
                <a:cs typeface="Times New Roman" panose="02020603050405020304" pitchFamily="18" charset="0"/>
              </a:rPr>
              <a:t>sometext</a:t>
            </a:r>
            <a:r>
              <a:rPr lang="en-US" sz="2400" dirty="0">
                <a:solidFill>
                  <a:schemeClr val="tx1"/>
                </a:solidFill>
                <a:latin typeface="Times New Roman" panose="02020603050405020304" pitchFamily="18" charset="0"/>
                <a:cs typeface="Times New Roman" panose="02020603050405020304" pitchFamily="18" charset="0"/>
              </a:rPr>
              <a:t>”)</a:t>
            </a:r>
          </a:p>
          <a:p>
            <a:pPr marL="800100" lvl="1">
              <a:buFont typeface="Wingdings" panose="05000000000000000000" pitchFamily="2" charset="2"/>
              <a:buChar char="§"/>
            </a:pPr>
            <a:r>
              <a:rPr lang="en-US" sz="2400" dirty="0" err="1">
                <a:solidFill>
                  <a:schemeClr val="tx1"/>
                </a:solidFill>
                <a:latin typeface="Times New Roman" panose="02020603050405020304" pitchFamily="18" charset="0"/>
                <a:cs typeface="Times New Roman" panose="02020603050405020304" pitchFamily="18" charset="0"/>
              </a:rPr>
              <a:t>Eg</a:t>
            </a:r>
            <a:r>
              <a:rPr lang="en-US" sz="2400" dirty="0">
                <a:solidFill>
                  <a:schemeClr val="tx1"/>
                </a:solidFill>
                <a:latin typeface="Times New Roman" panose="02020603050405020304" pitchFamily="18" charset="0"/>
                <a:cs typeface="Times New Roman" panose="02020603050405020304" pitchFamily="18" charset="0"/>
              </a:rPr>
              <a:t>: confirm(“do you want to continue”)</a:t>
            </a:r>
          </a:p>
          <a:p>
            <a:pPr marL="5715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A9B91C6-8F78-4C11-84E0-52F226CCA441}"/>
              </a:ext>
            </a:extLst>
          </p:cNvPr>
          <p:cNvSpPr>
            <a:spLocks noGrp="1"/>
          </p:cNvSpPr>
          <p:nvPr>
            <p:ph type="sldNum" sz="quarter" idx="12"/>
          </p:nvPr>
        </p:nvSpPr>
        <p:spPr/>
        <p:txBody>
          <a:bodyPr/>
          <a:lstStyle/>
          <a:p>
            <a:fld id="{DBE4B802-86B3-4880-B162-3A6F1796B4B5}" type="slidenum">
              <a:rPr lang="en-US" smtClean="0"/>
              <a:t>20</a:t>
            </a:fld>
            <a:endParaRPr lang="en-US"/>
          </a:p>
        </p:txBody>
      </p:sp>
    </p:spTree>
    <p:extLst>
      <p:ext uri="{BB962C8B-B14F-4D97-AF65-F5344CB8AC3E}">
        <p14:creationId xmlns:p14="http://schemas.microsoft.com/office/powerpoint/2010/main" val="583307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8EFC-A5D5-410A-914B-C563BFC4BD8E}"/>
              </a:ext>
            </a:extLst>
          </p:cNvPr>
          <p:cNvSpPr>
            <a:spLocks noGrp="1"/>
          </p:cNvSpPr>
          <p:nvPr>
            <p:ph type="title"/>
          </p:nvPr>
        </p:nvSpPr>
        <p:spPr>
          <a:xfrm>
            <a:off x="457200" y="0"/>
            <a:ext cx="8229600" cy="731837"/>
          </a:xfrm>
        </p:spPr>
        <p:txBody>
          <a:bodyPr/>
          <a:lstStyle/>
          <a:p>
            <a:r>
              <a:rPr lang="en-US" dirty="0"/>
              <a:t>Cont..</a:t>
            </a:r>
          </a:p>
        </p:txBody>
      </p:sp>
      <p:sp>
        <p:nvSpPr>
          <p:cNvPr id="3" name="Content Placeholder 2">
            <a:extLst>
              <a:ext uri="{FF2B5EF4-FFF2-40B4-BE49-F238E27FC236}">
                <a16:creationId xmlns:a16="http://schemas.microsoft.com/office/drawing/2014/main" id="{9F9FEE43-05C8-4E8D-95F2-29A1883A19D8}"/>
              </a:ext>
            </a:extLst>
          </p:cNvPr>
          <p:cNvSpPr>
            <a:spLocks noGrp="1"/>
          </p:cNvSpPr>
          <p:nvPr>
            <p:ph idx="1"/>
          </p:nvPr>
        </p:nvSpPr>
        <p:spPr>
          <a:xfrm>
            <a:off x="457200" y="990600"/>
            <a:ext cx="8229600" cy="5135563"/>
          </a:xfrm>
        </p:spPr>
        <p:txBody>
          <a:bodyPr>
            <a:normAutofit lnSpcReduction="10000"/>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Prompt box</a:t>
            </a:r>
          </a:p>
          <a:p>
            <a:r>
              <a:rPr lang="en-US" sz="2800" dirty="0">
                <a:solidFill>
                  <a:schemeClr val="tx1"/>
                </a:solidFill>
                <a:latin typeface="Times New Roman" panose="02020603050405020304" pitchFamily="18" charset="0"/>
                <a:cs typeface="Times New Roman" panose="02020603050405020304" pitchFamily="18" charset="0"/>
              </a:rPr>
              <a:t>Is often used if you want the user to input a value before entering a page.</a:t>
            </a:r>
          </a:p>
          <a:p>
            <a:r>
              <a:rPr lang="en-US" sz="2800" dirty="0">
                <a:solidFill>
                  <a:schemeClr val="tx1"/>
                </a:solidFill>
                <a:latin typeface="Times New Roman" panose="02020603050405020304" pitchFamily="18" charset="0"/>
                <a:cs typeface="Times New Roman" panose="02020603050405020304" pitchFamily="18" charset="0"/>
              </a:rPr>
              <a:t>When a prompt box pop up, the user will have to click either “ok” or “</a:t>
            </a:r>
            <a:r>
              <a:rPr lang="en-US" sz="2800" dirty="0" err="1">
                <a:solidFill>
                  <a:schemeClr val="tx1"/>
                </a:solidFill>
                <a:latin typeface="Times New Roman" panose="02020603050405020304" pitchFamily="18" charset="0"/>
                <a:cs typeface="Times New Roman" panose="02020603050405020304" pitchFamily="18" charset="0"/>
              </a:rPr>
              <a:t>cancle</a:t>
            </a:r>
            <a:r>
              <a:rPr lang="en-US" sz="2800" dirty="0">
                <a:solidFill>
                  <a:schemeClr val="tx1"/>
                </a:solidFill>
                <a:latin typeface="Times New Roman" panose="02020603050405020304" pitchFamily="18" charset="0"/>
                <a:cs typeface="Times New Roman" panose="02020603050405020304" pitchFamily="18" charset="0"/>
              </a:rPr>
              <a:t>” to proceed after entering an input value. </a:t>
            </a:r>
          </a:p>
          <a:p>
            <a:r>
              <a:rPr lang="en-US" sz="2800" dirty="0" err="1">
                <a:solidFill>
                  <a:schemeClr val="tx1"/>
                </a:solidFill>
                <a:latin typeface="Times New Roman" panose="02020603050405020304" pitchFamily="18" charset="0"/>
                <a:cs typeface="Times New Roman" panose="02020603050405020304" pitchFamily="18" charset="0"/>
              </a:rPr>
              <a:t>Window.prompt</a:t>
            </a:r>
            <a:r>
              <a:rPr lang="en-US" sz="2800" dirty="0">
                <a:solidFill>
                  <a:schemeClr val="tx1"/>
                </a:solidFill>
                <a:latin typeface="Times New Roman" panose="02020603050405020304" pitchFamily="18" charset="0"/>
                <a:cs typeface="Times New Roman" panose="02020603050405020304" pitchFamily="18" charset="0"/>
              </a:rPr>
              <a:t>(“</a:t>
            </a:r>
            <a:r>
              <a:rPr lang="en-US" sz="2800" dirty="0" err="1">
                <a:solidFill>
                  <a:schemeClr val="tx1"/>
                </a:solidFill>
                <a:latin typeface="Times New Roman" panose="02020603050405020304" pitchFamily="18" charset="0"/>
                <a:cs typeface="Times New Roman" panose="02020603050405020304" pitchFamily="18" charset="0"/>
              </a:rPr>
              <a:t>sometext</a:t>
            </a:r>
            <a:r>
              <a:rPr lang="en-US" sz="2800" dirty="0">
                <a:solidFill>
                  <a:schemeClr val="tx1"/>
                </a:solidFill>
                <a:latin typeface="Times New Roman" panose="02020603050405020304" pitchFamily="18" charset="0"/>
                <a:cs typeface="Times New Roman" panose="02020603050405020304" pitchFamily="18" charset="0"/>
              </a:rPr>
              <a:t>”.”</a:t>
            </a:r>
            <a:r>
              <a:rPr lang="en-US" sz="2800" dirty="0" err="1">
                <a:solidFill>
                  <a:schemeClr val="tx1"/>
                </a:solidFill>
                <a:latin typeface="Times New Roman" panose="02020603050405020304" pitchFamily="18" charset="0"/>
                <a:cs typeface="Times New Roman" panose="02020603050405020304" pitchFamily="18" charset="0"/>
              </a:rPr>
              <a:t>defaulttext</a:t>
            </a:r>
            <a:r>
              <a:rPr lang="en-US" sz="2800" dirty="0">
                <a:solidFill>
                  <a:schemeClr val="tx1"/>
                </a:solidFill>
                <a:latin typeface="Times New Roman" panose="02020603050405020304" pitchFamily="18" charset="0"/>
                <a:cs typeface="Times New Roman" panose="02020603050405020304" pitchFamily="18" charset="0"/>
              </a:rPr>
              <a:t>”)</a:t>
            </a:r>
          </a:p>
          <a:p>
            <a:r>
              <a:rPr lang="en-US" sz="2800" dirty="0">
                <a:solidFill>
                  <a:schemeClr val="tx1"/>
                </a:solidFill>
                <a:latin typeface="Times New Roman" panose="02020603050405020304" pitchFamily="18" charset="0"/>
                <a:cs typeface="Times New Roman" panose="02020603050405020304" pitchFamily="18" charset="0"/>
              </a:rPr>
              <a:t>This method can also be written without the window prefix. </a:t>
            </a:r>
          </a:p>
          <a:p>
            <a:r>
              <a:rPr lang="en-US" sz="2800" dirty="0" err="1">
                <a:solidFill>
                  <a:schemeClr val="tx1"/>
                </a:solidFill>
                <a:latin typeface="Times New Roman" panose="02020603050405020304" pitchFamily="18" charset="0"/>
                <a:cs typeface="Times New Roman" panose="02020603050405020304" pitchFamily="18" charset="0"/>
              </a:rPr>
              <a:t>Eg</a:t>
            </a:r>
            <a:r>
              <a:rPr lang="en-US" sz="2800" dirty="0">
                <a:solidFill>
                  <a:schemeClr val="tx1"/>
                </a:solidFill>
                <a:latin typeface="Times New Roman" panose="02020603050405020304" pitchFamily="18" charset="0"/>
                <a:cs typeface="Times New Roman" panose="02020603050405020304" pitchFamily="18" charset="0"/>
              </a:rPr>
              <a:t>: var person=prompt(“please enter </a:t>
            </a:r>
            <a:r>
              <a:rPr lang="en-US" sz="2800" dirty="0" err="1">
                <a:solidFill>
                  <a:schemeClr val="tx1"/>
                </a:solidFill>
                <a:latin typeface="Times New Roman" panose="02020603050405020304" pitchFamily="18" charset="0"/>
                <a:cs typeface="Times New Roman" panose="02020603050405020304" pitchFamily="18" charset="0"/>
              </a:rPr>
              <a:t>ur</a:t>
            </a:r>
            <a:r>
              <a:rPr lang="en-US" sz="2800" dirty="0">
                <a:solidFill>
                  <a:schemeClr val="tx1"/>
                </a:solidFill>
                <a:latin typeface="Times New Roman" panose="02020603050405020304" pitchFamily="18" charset="0"/>
                <a:cs typeface="Times New Roman" panose="02020603050405020304" pitchFamily="18" charset="0"/>
              </a:rPr>
              <a:t> name”,”</a:t>
            </a:r>
            <a:r>
              <a:rPr lang="en-US" sz="2800" dirty="0" err="1">
                <a:solidFill>
                  <a:schemeClr val="tx1"/>
                </a:solidFill>
                <a:latin typeface="Times New Roman" panose="02020603050405020304" pitchFamily="18" charset="0"/>
                <a:cs typeface="Times New Roman" panose="02020603050405020304" pitchFamily="18" charset="0"/>
              </a:rPr>
              <a:t>abebe</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2631937B-C92C-4B0F-B249-849D1B17CE7F}"/>
              </a:ext>
            </a:extLst>
          </p:cNvPr>
          <p:cNvSpPr>
            <a:spLocks noGrp="1"/>
          </p:cNvSpPr>
          <p:nvPr>
            <p:ph type="sldNum" sz="quarter" idx="12"/>
          </p:nvPr>
        </p:nvSpPr>
        <p:spPr/>
        <p:txBody>
          <a:bodyPr/>
          <a:lstStyle/>
          <a:p>
            <a:fld id="{DBE4B802-86B3-4880-B162-3A6F1796B4B5}" type="slidenum">
              <a:rPr lang="en-US" smtClean="0"/>
              <a:t>21</a:t>
            </a:fld>
            <a:endParaRPr lang="en-US"/>
          </a:p>
        </p:txBody>
      </p:sp>
    </p:spTree>
    <p:extLst>
      <p:ext uri="{BB962C8B-B14F-4D97-AF65-F5344CB8AC3E}">
        <p14:creationId xmlns:p14="http://schemas.microsoft.com/office/powerpoint/2010/main" val="423825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4000" dirty="0" err="1"/>
              <a:t>Cont</a:t>
            </a:r>
            <a:r>
              <a:rPr lang="en-US" sz="4000" dirty="0"/>
              <a:t>…</a:t>
            </a:r>
          </a:p>
        </p:txBody>
      </p:sp>
      <p:sp>
        <p:nvSpPr>
          <p:cNvPr id="3" name="Text Placeholder 2"/>
          <p:cNvSpPr>
            <a:spLocks noGrp="1"/>
          </p:cNvSpPr>
          <p:nvPr>
            <p:ph type="body" idx="1"/>
          </p:nvPr>
        </p:nvSpPr>
        <p:spPr>
          <a:xfrm>
            <a:off x="457200" y="1371600"/>
            <a:ext cx="4040188" cy="609600"/>
          </a:xfrm>
        </p:spPr>
        <p:txBody>
          <a:bodyPr/>
          <a:lstStyle/>
          <a:p>
            <a:pPr algn="l"/>
            <a:r>
              <a:rPr lang="en-US" dirty="0">
                <a:solidFill>
                  <a:schemeClr val="tx1"/>
                </a:solidFill>
                <a:latin typeface="Times New Roman" pitchFamily="18" charset="0"/>
                <a:cs typeface="Times New Roman" pitchFamily="18" charset="0"/>
              </a:rPr>
              <a:t>Example 1: </a:t>
            </a:r>
          </a:p>
        </p:txBody>
      </p:sp>
      <p:sp>
        <p:nvSpPr>
          <p:cNvPr id="4" name="Text Placeholder 3"/>
          <p:cNvSpPr>
            <a:spLocks noGrp="1"/>
          </p:cNvSpPr>
          <p:nvPr>
            <p:ph type="body" sz="quarter" idx="3"/>
          </p:nvPr>
        </p:nvSpPr>
        <p:spPr>
          <a:xfrm>
            <a:off x="4648200" y="1371600"/>
            <a:ext cx="4041775" cy="609600"/>
          </a:xfrm>
        </p:spPr>
        <p:txBody>
          <a:bodyPr/>
          <a:lstStyle/>
          <a:p>
            <a:pPr algn="l"/>
            <a:r>
              <a:rPr lang="en-US" dirty="0">
                <a:solidFill>
                  <a:schemeClr val="tx1"/>
                </a:solidFill>
                <a:latin typeface="Times New Roman" pitchFamily="18" charset="0"/>
                <a:cs typeface="Times New Roman" pitchFamily="18" charset="0"/>
              </a:rPr>
              <a:t>Example 2: </a:t>
            </a:r>
          </a:p>
        </p:txBody>
      </p:sp>
      <p:sp>
        <p:nvSpPr>
          <p:cNvPr id="5" name="Content Placeholder 4"/>
          <p:cNvSpPr>
            <a:spLocks noGrp="1"/>
          </p:cNvSpPr>
          <p:nvPr>
            <p:ph sz="quarter" idx="13"/>
          </p:nvPr>
        </p:nvSpPr>
        <p:spPr/>
        <p:txBody>
          <a:bodyPr>
            <a:normAutofit/>
          </a:bodyPr>
          <a:lstStyle/>
          <a:p>
            <a:pPr marL="800100" lvl="2" indent="0">
              <a:buNone/>
            </a:pPr>
            <a:r>
              <a:rPr lang="en-US" sz="1800" dirty="0">
                <a:solidFill>
                  <a:schemeClr val="tx1"/>
                </a:solidFill>
                <a:latin typeface="Times New Roman" pitchFamily="18" charset="0"/>
                <a:cs typeface="Times New Roman" pitchFamily="18" charset="0"/>
              </a:rPr>
              <a:t>&lt;html&gt;</a:t>
            </a:r>
          </a:p>
          <a:p>
            <a:pPr marL="800100" lvl="2" indent="0">
              <a:buNone/>
            </a:pPr>
            <a:r>
              <a:rPr lang="en-US" sz="1800" dirty="0">
                <a:solidFill>
                  <a:schemeClr val="tx1"/>
                </a:solidFill>
                <a:latin typeface="Times New Roman" pitchFamily="18" charset="0"/>
                <a:cs typeface="Times New Roman" pitchFamily="18" charset="0"/>
              </a:rPr>
              <a:t>&lt;head&gt;</a:t>
            </a:r>
          </a:p>
          <a:p>
            <a:pPr marL="800100" lvl="2" indent="0">
              <a:buNone/>
            </a:pPr>
            <a:r>
              <a:rPr lang="en-US" sz="1800" dirty="0">
                <a:solidFill>
                  <a:schemeClr val="tx1"/>
                </a:solidFill>
                <a:latin typeface="Times New Roman" pitchFamily="18" charset="0"/>
                <a:cs typeface="Times New Roman" pitchFamily="18" charset="0"/>
              </a:rPr>
              <a:t>&lt;title&gt;JavaScript&lt;/title&gt;</a:t>
            </a:r>
          </a:p>
          <a:p>
            <a:pPr marL="800100" lvl="2" indent="0">
              <a:buNone/>
            </a:pPr>
            <a:r>
              <a:rPr lang="en-US" sz="1800" dirty="0">
                <a:solidFill>
                  <a:schemeClr val="tx1"/>
                </a:solidFill>
                <a:latin typeface="Times New Roman" pitchFamily="18" charset="0"/>
                <a:cs typeface="Times New Roman" pitchFamily="18" charset="0"/>
              </a:rPr>
              <a:t>&lt;/head&gt;</a:t>
            </a:r>
          </a:p>
          <a:p>
            <a:pPr marL="800100" lvl="2" indent="0">
              <a:buNone/>
            </a:pPr>
            <a:r>
              <a:rPr lang="en-US" sz="1800" dirty="0">
                <a:solidFill>
                  <a:schemeClr val="tx1"/>
                </a:solidFill>
                <a:latin typeface="Times New Roman" pitchFamily="18" charset="0"/>
                <a:cs typeface="Times New Roman" pitchFamily="18" charset="0"/>
              </a:rPr>
              <a:t>&lt;body&gt;</a:t>
            </a:r>
          </a:p>
          <a:p>
            <a:pPr marL="800100" lvl="2" indent="0">
              <a:buNone/>
            </a:pPr>
            <a:r>
              <a:rPr lang="en-US" sz="1800" dirty="0">
                <a:solidFill>
                  <a:schemeClr val="tx1"/>
                </a:solidFill>
                <a:latin typeface="Times New Roman" pitchFamily="18" charset="0"/>
                <a:cs typeface="Times New Roman" pitchFamily="18" charset="0"/>
              </a:rPr>
              <a:t>&lt;script type="text/</a:t>
            </a:r>
            <a:r>
              <a:rPr lang="en-US" sz="1800" dirty="0" err="1">
                <a:solidFill>
                  <a:schemeClr val="tx1"/>
                </a:solidFill>
                <a:latin typeface="Times New Roman" pitchFamily="18" charset="0"/>
                <a:cs typeface="Times New Roman" pitchFamily="18" charset="0"/>
              </a:rPr>
              <a:t>javascript</a:t>
            </a:r>
            <a:r>
              <a:rPr lang="en-US" sz="1800" dirty="0">
                <a:solidFill>
                  <a:schemeClr val="tx1"/>
                </a:solidFill>
                <a:latin typeface="Times New Roman" pitchFamily="18" charset="0"/>
                <a:cs typeface="Times New Roman" pitchFamily="18" charset="0"/>
              </a:rPr>
              <a:t>"&gt;</a:t>
            </a:r>
          </a:p>
          <a:p>
            <a:pPr marL="800100" lvl="2" indent="0">
              <a:buNone/>
            </a:pPr>
            <a:r>
              <a:rPr lang="en-US" sz="1800" dirty="0" err="1">
                <a:solidFill>
                  <a:schemeClr val="tx1"/>
                </a:solidFill>
                <a:latin typeface="Times New Roman" pitchFamily="18" charset="0"/>
                <a:cs typeface="Times New Roman" pitchFamily="18" charset="0"/>
              </a:rPr>
              <a:t>document.write</a:t>
            </a:r>
            <a:r>
              <a:rPr lang="en-US" sz="1800" dirty="0">
                <a:solidFill>
                  <a:schemeClr val="tx1"/>
                </a:solidFill>
                <a:latin typeface="Times New Roman" pitchFamily="18" charset="0"/>
                <a:cs typeface="Times New Roman" pitchFamily="18" charset="0"/>
              </a:rPr>
              <a:t>("Hello World from JavaScript!&lt;</a:t>
            </a:r>
            <a:r>
              <a:rPr lang="en-US" sz="1800" dirty="0" err="1">
                <a:solidFill>
                  <a:schemeClr val="tx1"/>
                </a:solidFill>
                <a:latin typeface="Times New Roman" pitchFamily="18" charset="0"/>
                <a:cs typeface="Times New Roman" pitchFamily="18" charset="0"/>
              </a:rPr>
              <a:t>br</a:t>
            </a:r>
            <a:r>
              <a:rPr lang="en-US" sz="1800" dirty="0">
                <a:solidFill>
                  <a:schemeClr val="tx1"/>
                </a:solidFill>
                <a:latin typeface="Times New Roman" pitchFamily="18" charset="0"/>
                <a:cs typeface="Times New Roman" pitchFamily="18" charset="0"/>
              </a:rPr>
              <a:t>&gt;");</a:t>
            </a:r>
          </a:p>
          <a:p>
            <a:pPr marL="800100" lvl="2" indent="0">
              <a:buNone/>
            </a:pPr>
            <a:r>
              <a:rPr lang="en-US" sz="1800" dirty="0">
                <a:solidFill>
                  <a:schemeClr val="tx1"/>
                </a:solidFill>
                <a:latin typeface="Times New Roman" pitchFamily="18" charset="0"/>
                <a:cs typeface="Times New Roman" pitchFamily="18" charset="0"/>
              </a:rPr>
              <a:t>&lt;/script&gt;</a:t>
            </a:r>
          </a:p>
          <a:p>
            <a:pPr marL="800100" lvl="2" indent="0">
              <a:buNone/>
            </a:pPr>
            <a:r>
              <a:rPr lang="en-US" sz="1800" dirty="0">
                <a:solidFill>
                  <a:schemeClr val="tx1"/>
                </a:solidFill>
                <a:latin typeface="Times New Roman" pitchFamily="18" charset="0"/>
                <a:cs typeface="Times New Roman" pitchFamily="18" charset="0"/>
              </a:rPr>
              <a:t>&lt;/body&gt;</a:t>
            </a:r>
          </a:p>
          <a:p>
            <a:pPr marL="800100" lvl="2" indent="0">
              <a:buNone/>
            </a:pPr>
            <a:r>
              <a:rPr lang="en-US" sz="1800" dirty="0">
                <a:solidFill>
                  <a:schemeClr val="tx1"/>
                </a:solidFill>
                <a:latin typeface="Times New Roman" pitchFamily="18" charset="0"/>
                <a:cs typeface="Times New Roman" pitchFamily="18" charset="0"/>
              </a:rPr>
              <a:t>&lt;/html&gt;</a:t>
            </a:r>
          </a:p>
          <a:p>
            <a:endParaRPr lang="en-US" sz="1800" dirty="0"/>
          </a:p>
        </p:txBody>
      </p:sp>
      <p:sp>
        <p:nvSpPr>
          <p:cNvPr id="6" name="Content Placeholder 5"/>
          <p:cNvSpPr>
            <a:spLocks noGrp="1"/>
          </p:cNvSpPr>
          <p:nvPr>
            <p:ph sz="quarter" idx="14"/>
          </p:nvPr>
        </p:nvSpPr>
        <p:spPr>
          <a:xfrm>
            <a:off x="4672584" y="2212848"/>
            <a:ext cx="4242816" cy="3913187"/>
          </a:xfrm>
        </p:spPr>
        <p:txBody>
          <a:bodyPr>
            <a:noAutofit/>
          </a:bodyPr>
          <a:lstStyle/>
          <a:p>
            <a:pPr marL="0" indent="0">
              <a:buNone/>
            </a:pPr>
            <a:r>
              <a:rPr lang="en-US" sz="1800" dirty="0">
                <a:solidFill>
                  <a:schemeClr val="tx1"/>
                </a:solidFill>
                <a:latin typeface="Times New Roman" pitchFamily="18" charset="0"/>
                <a:cs typeface="Times New Roman" pitchFamily="18" charset="0"/>
              </a:rPr>
              <a:t>&lt;html&gt; </a:t>
            </a:r>
          </a:p>
          <a:p>
            <a:pPr marL="0" indent="0">
              <a:buNone/>
            </a:pPr>
            <a:r>
              <a:rPr lang="en-US" sz="1800" dirty="0">
                <a:solidFill>
                  <a:schemeClr val="tx1"/>
                </a:solidFill>
                <a:latin typeface="Times New Roman" pitchFamily="18" charset="0"/>
                <a:cs typeface="Times New Roman" pitchFamily="18" charset="0"/>
              </a:rPr>
              <a:t>&lt;head&gt; </a:t>
            </a:r>
          </a:p>
          <a:p>
            <a:pPr marL="0" indent="0">
              <a:buNone/>
            </a:pPr>
            <a:r>
              <a:rPr lang="en-US" sz="1800" dirty="0">
                <a:solidFill>
                  <a:schemeClr val="tx1"/>
                </a:solidFill>
                <a:latin typeface="Times New Roman" pitchFamily="18" charset="0"/>
                <a:cs typeface="Times New Roman" pitchFamily="18" charset="0"/>
              </a:rPr>
              <a:t>&lt;script type="text/</a:t>
            </a:r>
            <a:r>
              <a:rPr lang="en-US" sz="1800" dirty="0" err="1">
                <a:solidFill>
                  <a:schemeClr val="tx1"/>
                </a:solidFill>
                <a:latin typeface="Times New Roman" pitchFamily="18" charset="0"/>
                <a:cs typeface="Times New Roman" pitchFamily="18" charset="0"/>
              </a:rPr>
              <a:t>javascript</a:t>
            </a:r>
            <a:r>
              <a:rPr lang="en-US" sz="1800" dirty="0">
                <a:solidFill>
                  <a:schemeClr val="tx1"/>
                </a:solidFill>
                <a:latin typeface="Times New Roman" pitchFamily="18" charset="0"/>
                <a:cs typeface="Times New Roman" pitchFamily="18" charset="0"/>
              </a:rPr>
              <a:t>"&gt; </a:t>
            </a:r>
          </a:p>
          <a:p>
            <a:pPr marL="0" indent="0">
              <a:buNone/>
            </a:pPr>
            <a:r>
              <a:rPr lang="en-US" sz="1800" dirty="0">
                <a:solidFill>
                  <a:schemeClr val="tx1"/>
                </a:solidFill>
                <a:latin typeface="Times New Roman" pitchFamily="18" charset="0"/>
                <a:cs typeface="Times New Roman" pitchFamily="18" charset="0"/>
              </a:rPr>
              <a:t>function </a:t>
            </a:r>
            <a:r>
              <a:rPr lang="en-US" sz="1800" dirty="0" err="1">
                <a:solidFill>
                  <a:schemeClr val="tx1"/>
                </a:solidFill>
                <a:latin typeface="Times New Roman" pitchFamily="18" charset="0"/>
                <a:cs typeface="Times New Roman" pitchFamily="18" charset="0"/>
              </a:rPr>
              <a:t>sayHello</a:t>
            </a:r>
            <a:r>
              <a:rPr lang="en-US" sz="1800" dirty="0">
                <a:solidFill>
                  <a:schemeClr val="tx1"/>
                </a:solidFill>
                <a:latin typeface="Times New Roman" pitchFamily="18" charset="0"/>
                <a:cs typeface="Times New Roman" pitchFamily="18" charset="0"/>
              </a:rPr>
              <a:t>() { </a:t>
            </a:r>
          </a:p>
          <a:p>
            <a:pPr marL="0" indent="0">
              <a:buNone/>
            </a:pPr>
            <a:r>
              <a:rPr lang="en-US" sz="1800" dirty="0">
                <a:solidFill>
                  <a:schemeClr val="tx1"/>
                </a:solidFill>
                <a:latin typeface="Times New Roman" pitchFamily="18" charset="0"/>
                <a:cs typeface="Times New Roman" pitchFamily="18" charset="0"/>
              </a:rPr>
              <a:t>alert("Hello World") } </a:t>
            </a:r>
          </a:p>
          <a:p>
            <a:pPr marL="0" indent="0">
              <a:buNone/>
            </a:pPr>
            <a:r>
              <a:rPr lang="en-US" sz="1800" dirty="0">
                <a:solidFill>
                  <a:schemeClr val="tx1"/>
                </a:solidFill>
                <a:latin typeface="Times New Roman" pitchFamily="18" charset="0"/>
                <a:cs typeface="Times New Roman" pitchFamily="18" charset="0"/>
              </a:rPr>
              <a:t>&lt;/script&gt; </a:t>
            </a:r>
          </a:p>
          <a:p>
            <a:pPr marL="0" indent="0">
              <a:buNone/>
            </a:pPr>
            <a:r>
              <a:rPr lang="en-US" sz="1800" dirty="0">
                <a:solidFill>
                  <a:schemeClr val="tx1"/>
                </a:solidFill>
                <a:latin typeface="Times New Roman" pitchFamily="18" charset="0"/>
                <a:cs typeface="Times New Roman" pitchFamily="18" charset="0"/>
              </a:rPr>
              <a:t>&lt;/head&gt; </a:t>
            </a:r>
          </a:p>
          <a:p>
            <a:pPr marL="0" indent="0">
              <a:buNone/>
            </a:pPr>
            <a:r>
              <a:rPr lang="en-US" sz="1800" dirty="0">
                <a:solidFill>
                  <a:schemeClr val="tx1"/>
                </a:solidFill>
                <a:latin typeface="Times New Roman" pitchFamily="18" charset="0"/>
                <a:cs typeface="Times New Roman" pitchFamily="18" charset="0"/>
              </a:rPr>
              <a:t>&lt;body&gt; </a:t>
            </a:r>
          </a:p>
          <a:p>
            <a:pPr marL="0" indent="0">
              <a:buNone/>
            </a:pPr>
            <a:r>
              <a:rPr lang="en-US" sz="1800" dirty="0">
                <a:solidFill>
                  <a:schemeClr val="tx1"/>
                </a:solidFill>
                <a:latin typeface="Times New Roman" pitchFamily="18" charset="0"/>
                <a:cs typeface="Times New Roman" pitchFamily="18" charset="0"/>
              </a:rPr>
              <a:t>Click here for the result </a:t>
            </a:r>
          </a:p>
          <a:p>
            <a:pPr marL="0" indent="0">
              <a:buNone/>
            </a:pPr>
            <a:r>
              <a:rPr lang="en-US" sz="1800" dirty="0">
                <a:solidFill>
                  <a:schemeClr val="tx1"/>
                </a:solidFill>
                <a:latin typeface="Times New Roman" pitchFamily="18" charset="0"/>
                <a:cs typeface="Times New Roman" pitchFamily="18" charset="0"/>
              </a:rPr>
              <a:t>&lt;input type="button" </a:t>
            </a:r>
            <a:r>
              <a:rPr lang="en-US" sz="1800" dirty="0" err="1">
                <a:solidFill>
                  <a:schemeClr val="tx1"/>
                </a:solidFill>
                <a:latin typeface="Times New Roman" pitchFamily="18" charset="0"/>
                <a:cs typeface="Times New Roman" pitchFamily="18" charset="0"/>
              </a:rPr>
              <a:t>onclick</a:t>
            </a:r>
            <a:r>
              <a:rPr lang="en-US" sz="1800" dirty="0">
                <a:solidFill>
                  <a:schemeClr val="tx1"/>
                </a:solidFill>
                <a:latin typeface="Times New Roman" pitchFamily="18" charset="0"/>
                <a:cs typeface="Times New Roman" pitchFamily="18" charset="0"/>
              </a:rPr>
              <a:t>="</a:t>
            </a:r>
            <a:r>
              <a:rPr lang="en-US" sz="1800" dirty="0" err="1">
                <a:solidFill>
                  <a:schemeClr val="tx1"/>
                </a:solidFill>
                <a:latin typeface="Times New Roman" pitchFamily="18" charset="0"/>
                <a:cs typeface="Times New Roman" pitchFamily="18" charset="0"/>
              </a:rPr>
              <a:t>sayHello</a:t>
            </a:r>
            <a:r>
              <a:rPr lang="en-US" sz="1800" dirty="0">
                <a:solidFill>
                  <a:schemeClr val="tx1"/>
                </a:solidFill>
                <a:latin typeface="Times New Roman" pitchFamily="18" charset="0"/>
                <a:cs typeface="Times New Roman" pitchFamily="18" charset="0"/>
              </a:rPr>
              <a:t>()" value="Say Hello“ /&gt; </a:t>
            </a:r>
          </a:p>
          <a:p>
            <a:pPr marL="0" indent="0">
              <a:buNone/>
            </a:pPr>
            <a:r>
              <a:rPr lang="en-US" sz="1800" dirty="0">
                <a:solidFill>
                  <a:schemeClr val="tx1"/>
                </a:solidFill>
                <a:latin typeface="Times New Roman" pitchFamily="18" charset="0"/>
                <a:cs typeface="Times New Roman" pitchFamily="18" charset="0"/>
              </a:rPr>
              <a:t>&lt;/body&gt; &lt;/html&gt;</a:t>
            </a:r>
          </a:p>
        </p:txBody>
      </p:sp>
      <p:sp>
        <p:nvSpPr>
          <p:cNvPr id="7" name="Slide Number Placeholder 6"/>
          <p:cNvSpPr>
            <a:spLocks noGrp="1"/>
          </p:cNvSpPr>
          <p:nvPr>
            <p:ph type="sldNum" sz="quarter" idx="12"/>
          </p:nvPr>
        </p:nvSpPr>
        <p:spPr/>
        <p:txBody>
          <a:bodyPr/>
          <a:lstStyle/>
          <a:p>
            <a:fld id="{DBE4B802-86B3-4880-B162-3A6F1796B4B5}" type="slidenum">
              <a:rPr lang="en-US" smtClean="0"/>
              <a:t>22</a:t>
            </a:fld>
            <a:endParaRPr lang="en-US"/>
          </a:p>
        </p:txBody>
      </p:sp>
    </p:spTree>
    <p:extLst>
      <p:ext uri="{BB962C8B-B14F-4D97-AF65-F5344CB8AC3E}">
        <p14:creationId xmlns:p14="http://schemas.microsoft.com/office/powerpoint/2010/main" val="2062381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US" sz="3200" b="1" dirty="0">
                <a:effectLst/>
              </a:rPr>
              <a:t>Manipulating HTML Elements</a:t>
            </a:r>
          </a:p>
        </p:txBody>
      </p:sp>
      <p:sp>
        <p:nvSpPr>
          <p:cNvPr id="5" name="Content Placeholder 4"/>
          <p:cNvSpPr>
            <a:spLocks noGrp="1"/>
          </p:cNvSpPr>
          <p:nvPr>
            <p:ph idx="1"/>
          </p:nvPr>
        </p:nvSpPr>
        <p:spPr>
          <a:xfrm>
            <a:off x="304799" y="685800"/>
            <a:ext cx="8800453" cy="5791200"/>
          </a:xfrm>
        </p:spPr>
        <p:txBody>
          <a:bodyPr>
            <a:normAutofit fontScale="92500" lnSpcReduction="10000"/>
          </a:bodyPr>
          <a:lstStyle/>
          <a:p>
            <a:pPr algn="just">
              <a:lnSpc>
                <a:spcPct val="170000"/>
              </a:lnSpc>
              <a:buFont typeface="Wingdings" pitchFamily="2" charset="2"/>
              <a:buChar char="§"/>
            </a:pPr>
            <a:r>
              <a:rPr lang="en-US" sz="1600" dirty="0">
                <a:solidFill>
                  <a:schemeClr val="tx1"/>
                </a:solidFill>
                <a:latin typeface="Times New Roman" pitchFamily="18" charset="0"/>
                <a:cs typeface="Times New Roman" pitchFamily="18" charset="0"/>
              </a:rPr>
              <a:t>To access an HTML element from JavaScript, you can use the </a:t>
            </a:r>
            <a:r>
              <a:rPr lang="en-US" sz="1600" b="1" dirty="0" err="1">
                <a:solidFill>
                  <a:schemeClr val="tx1"/>
                </a:solidFill>
                <a:latin typeface="Times New Roman" pitchFamily="18" charset="0"/>
                <a:cs typeface="Times New Roman" pitchFamily="18" charset="0"/>
              </a:rPr>
              <a:t>document.getElementById</a:t>
            </a:r>
            <a:r>
              <a:rPr lang="en-US" sz="1600" b="1" dirty="0">
                <a:solidFill>
                  <a:schemeClr val="tx1"/>
                </a:solidFill>
                <a:latin typeface="Times New Roman" pitchFamily="18" charset="0"/>
                <a:cs typeface="Times New Roman" pitchFamily="18" charset="0"/>
              </a:rPr>
              <a:t>(</a:t>
            </a:r>
            <a:r>
              <a:rPr lang="en-US" sz="1600" b="1" i="1" dirty="0">
                <a:solidFill>
                  <a:schemeClr val="tx1"/>
                </a:solidFill>
                <a:latin typeface="Times New Roman" pitchFamily="18" charset="0"/>
                <a:cs typeface="Times New Roman" pitchFamily="18" charset="0"/>
              </a:rPr>
              <a:t>id</a:t>
            </a:r>
            <a:r>
              <a:rPr lang="en-US" sz="1600" dirty="0">
                <a:solidFill>
                  <a:schemeClr val="tx1"/>
                </a:solidFill>
                <a:latin typeface="Times New Roman" pitchFamily="18" charset="0"/>
                <a:cs typeface="Times New Roman" pitchFamily="18" charset="0"/>
              </a:rPr>
              <a:t>) method.</a:t>
            </a:r>
          </a:p>
          <a:p>
            <a:pPr algn="just">
              <a:lnSpc>
                <a:spcPct val="170000"/>
              </a:lnSpc>
              <a:buFont typeface="Wingdings" pitchFamily="2" charset="2"/>
              <a:buChar char="§"/>
            </a:pPr>
            <a:r>
              <a:rPr lang="en-US" sz="1600" dirty="0">
                <a:solidFill>
                  <a:schemeClr val="tx1"/>
                </a:solidFill>
                <a:latin typeface="Times New Roman" pitchFamily="18" charset="0"/>
                <a:cs typeface="Times New Roman" pitchFamily="18" charset="0"/>
              </a:rPr>
              <a:t>Use the </a:t>
            </a:r>
            <a:r>
              <a:rPr lang="en-US" sz="1600" b="1" dirty="0">
                <a:solidFill>
                  <a:schemeClr val="tx1"/>
                </a:solidFill>
                <a:latin typeface="Times New Roman" pitchFamily="18" charset="0"/>
                <a:cs typeface="Times New Roman" pitchFamily="18" charset="0"/>
              </a:rPr>
              <a:t>id attribute</a:t>
            </a:r>
            <a:r>
              <a:rPr lang="en-US" sz="1600" dirty="0">
                <a:solidFill>
                  <a:schemeClr val="tx1"/>
                </a:solidFill>
                <a:latin typeface="Times New Roman" pitchFamily="18" charset="0"/>
                <a:cs typeface="Times New Roman" pitchFamily="18" charset="0"/>
              </a:rPr>
              <a:t> to identify the HTML element, and </a:t>
            </a:r>
            <a:r>
              <a:rPr lang="en-US" sz="1600" b="1" dirty="0" err="1">
                <a:solidFill>
                  <a:schemeClr val="tx1"/>
                </a:solidFill>
                <a:latin typeface="Times New Roman" pitchFamily="18" charset="0"/>
                <a:cs typeface="Times New Roman" pitchFamily="18" charset="0"/>
              </a:rPr>
              <a:t>innerHTML</a:t>
            </a:r>
            <a:r>
              <a:rPr lang="en-US" sz="1600" dirty="0">
                <a:solidFill>
                  <a:schemeClr val="tx1"/>
                </a:solidFill>
                <a:latin typeface="Times New Roman" pitchFamily="18" charset="0"/>
                <a:cs typeface="Times New Roman" pitchFamily="18" charset="0"/>
              </a:rPr>
              <a:t> to refer to the element content (to display data in html element):</a:t>
            </a:r>
          </a:p>
          <a:p>
            <a:pPr marL="800100" lvl="2" indent="0" algn="just">
              <a:lnSpc>
                <a:spcPct val="120000"/>
              </a:lnSpc>
              <a:buNone/>
            </a:pPr>
            <a:r>
              <a:rPr lang="en-US" sz="2900" dirty="0">
                <a:solidFill>
                  <a:schemeClr val="tx1"/>
                </a:solidFill>
                <a:latin typeface="Times New Roman" pitchFamily="18" charset="0"/>
                <a:cs typeface="Times New Roman" pitchFamily="18" charset="0"/>
              </a:rPr>
              <a:t>Example:</a:t>
            </a:r>
          </a:p>
          <a:p>
            <a:pPr marL="800100" lvl="2" indent="0">
              <a:lnSpc>
                <a:spcPct val="120000"/>
              </a:lnSpc>
              <a:spcBef>
                <a:spcPts val="0"/>
              </a:spcBef>
              <a:buNone/>
            </a:pPr>
            <a:r>
              <a:rPr lang="en-US" sz="2600" dirty="0">
                <a:solidFill>
                  <a:srgbClr val="0000FF"/>
                </a:solidFill>
                <a:latin typeface="Consolas"/>
                <a:ea typeface="Times New Roman"/>
                <a:cs typeface="Consolas"/>
              </a:rPr>
              <a:t>&lt;html&gt;</a:t>
            </a:r>
          </a:p>
          <a:p>
            <a:pPr marL="800100" lvl="2" indent="0">
              <a:lnSpc>
                <a:spcPct val="120000"/>
              </a:lnSpc>
              <a:spcBef>
                <a:spcPts val="0"/>
              </a:spcBef>
              <a:buNone/>
            </a:pPr>
            <a:r>
              <a:rPr lang="en-US" sz="2600" dirty="0">
                <a:solidFill>
                  <a:srgbClr val="0000FF"/>
                </a:solidFill>
                <a:latin typeface="Consolas"/>
                <a:ea typeface="Times New Roman"/>
                <a:cs typeface="Consolas"/>
              </a:rPr>
              <a:t>&lt;body&gt;</a:t>
            </a:r>
          </a:p>
          <a:p>
            <a:pPr marL="800100" lvl="2" indent="0">
              <a:lnSpc>
                <a:spcPct val="120000"/>
              </a:lnSpc>
              <a:spcBef>
                <a:spcPts val="0"/>
              </a:spcBef>
              <a:buNone/>
            </a:pPr>
            <a:r>
              <a:rPr lang="en-US" sz="2600" dirty="0">
                <a:solidFill>
                  <a:srgbClr val="0000FF"/>
                </a:solidFill>
                <a:latin typeface="Consolas"/>
                <a:ea typeface="Times New Roman"/>
                <a:cs typeface="Consolas"/>
              </a:rPr>
              <a:t>	&lt;h1&gt;My First Web Page&lt;/h1&gt;</a:t>
            </a:r>
          </a:p>
          <a:p>
            <a:pPr marL="800100" lvl="2" indent="0">
              <a:lnSpc>
                <a:spcPct val="120000"/>
              </a:lnSpc>
              <a:spcBef>
                <a:spcPts val="0"/>
              </a:spcBef>
              <a:buNone/>
            </a:pPr>
            <a:r>
              <a:rPr lang="en-US" sz="2600" dirty="0">
                <a:solidFill>
                  <a:srgbClr val="0000FF"/>
                </a:solidFill>
                <a:latin typeface="Consolas"/>
                <a:ea typeface="Times New Roman"/>
                <a:cs typeface="Consolas"/>
              </a:rPr>
              <a:t>	&lt;p id="demo"&gt;my first paragraph&lt;/p&gt;</a:t>
            </a:r>
          </a:p>
          <a:p>
            <a:pPr marL="800100" lvl="2" indent="0">
              <a:lnSpc>
                <a:spcPct val="120000"/>
              </a:lnSpc>
              <a:spcBef>
                <a:spcPts val="0"/>
              </a:spcBef>
              <a:buNone/>
            </a:pPr>
            <a:r>
              <a:rPr lang="en-US" sz="2600" dirty="0">
                <a:solidFill>
                  <a:srgbClr val="0000FF"/>
                </a:solidFill>
                <a:latin typeface="Consolas"/>
                <a:ea typeface="Times New Roman"/>
                <a:cs typeface="Consolas"/>
              </a:rPr>
              <a:t>	&lt;script&gt;</a:t>
            </a:r>
            <a:br>
              <a:rPr lang="en-US" sz="2600" dirty="0">
                <a:solidFill>
                  <a:srgbClr val="0000FF"/>
                </a:solidFill>
                <a:latin typeface="Consolas"/>
                <a:ea typeface="Times New Roman"/>
                <a:cs typeface="Consolas"/>
              </a:rPr>
            </a:br>
            <a:r>
              <a:rPr lang="en-US" sz="2600" dirty="0" err="1">
                <a:solidFill>
                  <a:srgbClr val="0000FF"/>
                </a:solidFill>
                <a:latin typeface="Consolas"/>
                <a:ea typeface="Times New Roman"/>
                <a:cs typeface="Consolas"/>
              </a:rPr>
              <a:t>document.getElementById</a:t>
            </a:r>
            <a:r>
              <a:rPr lang="en-US" sz="2600" dirty="0">
                <a:solidFill>
                  <a:srgbClr val="0000FF"/>
                </a:solidFill>
                <a:latin typeface="Consolas"/>
                <a:ea typeface="Times New Roman"/>
                <a:cs typeface="Consolas"/>
              </a:rPr>
              <a:t>("demo").</a:t>
            </a:r>
            <a:r>
              <a:rPr lang="en-US" sz="2600" dirty="0" err="1">
                <a:solidFill>
                  <a:srgbClr val="0000FF"/>
                </a:solidFill>
                <a:latin typeface="Consolas"/>
                <a:ea typeface="Times New Roman"/>
                <a:cs typeface="Consolas"/>
              </a:rPr>
              <a:t>innerHTML</a:t>
            </a:r>
            <a:r>
              <a:rPr lang="en-US" sz="2600" dirty="0">
                <a:solidFill>
                  <a:srgbClr val="0000FF"/>
                </a:solidFill>
                <a:latin typeface="Consolas"/>
                <a:ea typeface="Times New Roman"/>
                <a:cs typeface="Consolas"/>
              </a:rPr>
              <a:t> = "Paragraph changed.";</a:t>
            </a:r>
          </a:p>
          <a:p>
            <a:pPr marL="800100" lvl="2" indent="0">
              <a:lnSpc>
                <a:spcPct val="120000"/>
              </a:lnSpc>
              <a:spcBef>
                <a:spcPts val="0"/>
              </a:spcBef>
              <a:buNone/>
            </a:pPr>
            <a:r>
              <a:rPr lang="en-US" sz="2600" dirty="0">
                <a:solidFill>
                  <a:srgbClr val="0000FF"/>
                </a:solidFill>
                <a:latin typeface="Consolas"/>
                <a:ea typeface="Times New Roman"/>
                <a:cs typeface="Consolas"/>
              </a:rPr>
              <a:t>&lt;/script&gt;</a:t>
            </a:r>
          </a:p>
          <a:p>
            <a:pPr marL="800100" lvl="2" indent="0">
              <a:lnSpc>
                <a:spcPct val="120000"/>
              </a:lnSpc>
              <a:spcBef>
                <a:spcPts val="0"/>
              </a:spcBef>
              <a:buNone/>
            </a:pPr>
            <a:r>
              <a:rPr lang="en-US" sz="2600" dirty="0">
                <a:solidFill>
                  <a:srgbClr val="0000FF"/>
                </a:solidFill>
                <a:latin typeface="Consolas"/>
                <a:ea typeface="Times New Roman"/>
                <a:cs typeface="Consolas"/>
              </a:rPr>
              <a:t>&lt;/body&gt;</a:t>
            </a:r>
          </a:p>
          <a:p>
            <a:pPr marL="800100" lvl="2" indent="0">
              <a:lnSpc>
                <a:spcPct val="120000"/>
              </a:lnSpc>
              <a:spcBef>
                <a:spcPts val="0"/>
              </a:spcBef>
              <a:buNone/>
            </a:pPr>
            <a:r>
              <a:rPr lang="en-US" sz="2600" dirty="0">
                <a:solidFill>
                  <a:srgbClr val="0000FF"/>
                </a:solidFill>
                <a:latin typeface="Consolas"/>
                <a:ea typeface="Times New Roman"/>
                <a:cs typeface="Consolas"/>
              </a:rPr>
              <a:t>&lt;/html&gt;</a:t>
            </a:r>
            <a:endParaRPr lang="en-US" dirty="0"/>
          </a:p>
        </p:txBody>
      </p:sp>
      <p:sp>
        <p:nvSpPr>
          <p:cNvPr id="3" name="Slide Number Placeholder 2"/>
          <p:cNvSpPr>
            <a:spLocks noGrp="1"/>
          </p:cNvSpPr>
          <p:nvPr>
            <p:ph type="sldNum" sz="quarter" idx="12"/>
          </p:nvPr>
        </p:nvSpPr>
        <p:spPr/>
        <p:txBody>
          <a:bodyPr/>
          <a:lstStyle/>
          <a:p>
            <a:fld id="{DBE4B802-86B3-4880-B162-3A6F1796B4B5}" type="slidenum">
              <a:rPr lang="en-US" smtClean="0"/>
              <a:t>23</a:t>
            </a:fld>
            <a:endParaRPr lang="en-US"/>
          </a:p>
        </p:txBody>
      </p:sp>
    </p:spTree>
    <p:extLst>
      <p:ext uri="{BB962C8B-B14F-4D97-AF65-F5344CB8AC3E}">
        <p14:creationId xmlns:p14="http://schemas.microsoft.com/office/powerpoint/2010/main" val="2304920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in java script</a:t>
            </a:r>
          </a:p>
        </p:txBody>
      </p:sp>
      <p:sp>
        <p:nvSpPr>
          <p:cNvPr id="3" name="Content Placeholder 2"/>
          <p:cNvSpPr>
            <a:spLocks noGrp="1"/>
          </p:cNvSpPr>
          <p:nvPr>
            <p:ph idx="1"/>
          </p:nvPr>
        </p:nvSpPr>
        <p:spPr/>
        <p:txBody>
          <a:bodyPr>
            <a:normAutofit/>
          </a:bodyPr>
          <a:lstStyle/>
          <a:p>
            <a:pPr marL="457200" indent="-457200">
              <a:buFont typeface="Arial" charset="0"/>
              <a:buChar char="•"/>
            </a:pPr>
            <a:r>
              <a:rPr lang="en-US" altLang="en-US" sz="2800" dirty="0">
                <a:solidFill>
                  <a:schemeClr val="tx1"/>
                </a:solidFill>
                <a:latin typeface="Times New Roman" pitchFamily="18" charset="0"/>
                <a:cs typeface="Times New Roman" pitchFamily="18" charset="0"/>
              </a:rPr>
              <a:t>JavaScript supports both C-style and C++-style comments. Thus:</a:t>
            </a:r>
          </a:p>
          <a:p>
            <a:pPr marL="1371600" lvl="2" indent="-457200">
              <a:buFont typeface="Wingdings" pitchFamily="2" charset="2"/>
              <a:buChar char="ü"/>
            </a:pPr>
            <a:r>
              <a:rPr lang="en-US" altLang="en-US" sz="2800" dirty="0">
                <a:solidFill>
                  <a:schemeClr val="tx1"/>
                </a:solidFill>
                <a:latin typeface="Times New Roman" pitchFamily="18" charset="0"/>
                <a:cs typeface="Times New Roman" pitchFamily="18" charset="0"/>
              </a:rPr>
              <a:t>Any text between a // and the end of a line is treated as a comment and is ignored by JavaScript.</a:t>
            </a:r>
          </a:p>
          <a:p>
            <a:pPr marL="1371600" lvl="2" indent="-457200">
              <a:buFont typeface="Wingdings" pitchFamily="2" charset="2"/>
              <a:buChar char="ü"/>
            </a:pPr>
            <a:r>
              <a:rPr lang="en-US" altLang="en-US" sz="2800" dirty="0">
                <a:solidFill>
                  <a:schemeClr val="tx1"/>
                </a:solidFill>
                <a:latin typeface="Times New Roman" pitchFamily="18" charset="0"/>
                <a:cs typeface="Times New Roman" pitchFamily="18" charset="0"/>
              </a:rPr>
              <a:t>Any text between the characters /* and */ is treated as a comment. This may span multiple lines. </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24</a:t>
            </a:fld>
            <a:endParaRPr lang="en-US"/>
          </a:p>
        </p:txBody>
      </p:sp>
    </p:spTree>
    <p:extLst>
      <p:ext uri="{BB962C8B-B14F-4D97-AF65-F5344CB8AC3E}">
        <p14:creationId xmlns:p14="http://schemas.microsoft.com/office/powerpoint/2010/main" val="1392409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pPr marL="0" indent="0"/>
            <a:r>
              <a:rPr lang="en-US" sz="3200" b="1" dirty="0">
                <a:latin typeface="Times New Roman" pitchFamily="18" charset="0"/>
                <a:cs typeface="Times New Roman" pitchFamily="18" charset="0"/>
              </a:rPr>
              <a:t>JavaScript Variables </a:t>
            </a:r>
          </a:p>
        </p:txBody>
      </p:sp>
      <p:sp>
        <p:nvSpPr>
          <p:cNvPr id="3" name="Content Placeholder 2"/>
          <p:cNvSpPr>
            <a:spLocks noGrp="1"/>
          </p:cNvSpPr>
          <p:nvPr>
            <p:ph idx="1"/>
          </p:nvPr>
        </p:nvSpPr>
        <p:spPr>
          <a:xfrm>
            <a:off x="457200" y="1752600"/>
            <a:ext cx="8229600" cy="4373563"/>
          </a:xfrm>
        </p:spPr>
        <p:txBody>
          <a:bodyPr>
            <a:norm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It is possible to create a variable </a:t>
            </a:r>
            <a:r>
              <a:rPr lang="en-US" b="1" dirty="0">
                <a:solidFill>
                  <a:schemeClr val="tx1"/>
                </a:solidFill>
                <a:latin typeface="Times New Roman" pitchFamily="18" charset="0"/>
                <a:cs typeface="Times New Roman" pitchFamily="18" charset="0"/>
              </a:rPr>
              <a:t>with or without </a:t>
            </a:r>
            <a:r>
              <a:rPr lang="en-US" dirty="0">
                <a:solidFill>
                  <a:schemeClr val="tx1"/>
                </a:solidFill>
                <a:latin typeface="Times New Roman" pitchFamily="18" charset="0"/>
                <a:cs typeface="Times New Roman" pitchFamily="18" charset="0"/>
              </a:rPr>
              <a:t>the </a:t>
            </a:r>
            <a:r>
              <a:rPr lang="en-US" dirty="0" err="1">
                <a:solidFill>
                  <a:schemeClr val="tx1"/>
                </a:solidFill>
                <a:latin typeface="Times New Roman" pitchFamily="18" charset="0"/>
                <a:cs typeface="Times New Roman" pitchFamily="18" charset="0"/>
              </a:rPr>
              <a:t>var</a:t>
            </a:r>
            <a:r>
              <a:rPr lang="en-US" dirty="0">
                <a:solidFill>
                  <a:schemeClr val="tx1"/>
                </a:solidFill>
                <a:latin typeface="Times New Roman" pitchFamily="18" charset="0"/>
                <a:cs typeface="Times New Roman" pitchFamily="18" charset="0"/>
              </a:rPr>
              <a:t> statement</a:t>
            </a:r>
          </a:p>
          <a:p>
            <a:pPr marL="800100" lvl="2" indent="0">
              <a:lnSpc>
                <a:spcPct val="150000"/>
              </a:lnSpc>
              <a:buNone/>
            </a:pPr>
            <a:r>
              <a:rPr lang="en-US" sz="2400" b="1" dirty="0" err="1">
                <a:solidFill>
                  <a:schemeClr val="tx1"/>
                </a:solidFill>
                <a:latin typeface="Times New Roman" pitchFamily="18" charset="0"/>
                <a:cs typeface="Times New Roman" pitchFamily="18" charset="0"/>
              </a:rPr>
              <a:t>var</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strname</a:t>
            </a:r>
            <a:r>
              <a:rPr lang="en-US" sz="2400" dirty="0">
                <a:solidFill>
                  <a:schemeClr val="tx1"/>
                </a:solidFill>
                <a:latin typeface="Times New Roman" pitchFamily="18" charset="0"/>
                <a:cs typeface="Times New Roman" pitchFamily="18" charset="0"/>
              </a:rPr>
              <a:t> = some value    or  </a:t>
            </a:r>
            <a:r>
              <a:rPr lang="en-US" sz="2400" b="1" dirty="0" err="1">
                <a:solidFill>
                  <a:schemeClr val="tx1"/>
                </a:solidFill>
                <a:latin typeface="Times New Roman" pitchFamily="18" charset="0"/>
                <a:cs typeface="Times New Roman" pitchFamily="18" charset="0"/>
              </a:rPr>
              <a:t>var</a:t>
            </a:r>
            <a:r>
              <a:rPr lang="en-US" sz="2400" dirty="0">
                <a:solidFill>
                  <a:schemeClr val="tx1"/>
                </a:solidFill>
                <a:latin typeface="Times New Roman" pitchFamily="18" charset="0"/>
                <a:cs typeface="Times New Roman" pitchFamily="18" charset="0"/>
              </a:rPr>
              <a:t> a= 5;</a:t>
            </a:r>
          </a:p>
          <a:p>
            <a:pPr marL="800100" lvl="2" indent="0">
              <a:lnSpc>
                <a:spcPct val="150000"/>
              </a:lnSpc>
              <a:buNone/>
            </a:pPr>
            <a:r>
              <a:rPr lang="en-US" sz="2400" dirty="0" err="1">
                <a:solidFill>
                  <a:schemeClr val="tx1"/>
                </a:solidFill>
                <a:latin typeface="Times New Roman" pitchFamily="18" charset="0"/>
                <a:cs typeface="Times New Roman" pitchFamily="18" charset="0"/>
              </a:rPr>
              <a:t>strname</a:t>
            </a:r>
            <a:r>
              <a:rPr lang="en-US" sz="2400" dirty="0">
                <a:solidFill>
                  <a:schemeClr val="tx1"/>
                </a:solidFill>
                <a:latin typeface="Times New Roman" pitchFamily="18" charset="0"/>
                <a:cs typeface="Times New Roman" pitchFamily="18" charset="0"/>
              </a:rPr>
              <a:t> = some value           or        a=5;</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JavaScript is </a:t>
            </a:r>
            <a:r>
              <a:rPr lang="en-US" i="1" dirty="0" err="1">
                <a:solidFill>
                  <a:schemeClr val="tx1"/>
                </a:solidFill>
                <a:latin typeface="Times New Roman" pitchFamily="18" charset="0"/>
                <a:cs typeface="Times New Roman" pitchFamily="18" charset="0"/>
              </a:rPr>
              <a:t>untyped</a:t>
            </a:r>
            <a:r>
              <a:rPr lang="en-US" dirty="0">
                <a:solidFill>
                  <a:schemeClr val="tx1"/>
                </a:solidFill>
                <a:latin typeface="Times New Roman" pitchFamily="18" charset="0"/>
                <a:cs typeface="Times New Roman" pitchFamily="18" charset="0"/>
              </a:rPr>
              <a:t> language. This means that a JavaScript variable can hold a value of any data type. </a:t>
            </a:r>
          </a:p>
          <a:p>
            <a:pPr>
              <a:lnSpc>
                <a:spcPct val="150000"/>
              </a:lnSpc>
              <a:buFont typeface="Wingdings" pitchFamily="2" charset="2"/>
              <a:buChar char="§"/>
            </a:pP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25</a:t>
            </a:fld>
            <a:endParaRPr lang="en-US"/>
          </a:p>
        </p:txBody>
      </p:sp>
    </p:spTree>
    <p:extLst>
      <p:ext uri="{BB962C8B-B14F-4D97-AF65-F5344CB8AC3E}">
        <p14:creationId xmlns:p14="http://schemas.microsoft.com/office/powerpoint/2010/main" val="2208874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sz="4000" dirty="0" err="1"/>
              <a:t>Cont</a:t>
            </a:r>
            <a:r>
              <a:rPr lang="en-US" sz="4000" dirty="0"/>
              <a:t>…</a:t>
            </a:r>
          </a:p>
        </p:txBody>
      </p:sp>
      <p:sp>
        <p:nvSpPr>
          <p:cNvPr id="3" name="Content Placeholder 2"/>
          <p:cNvSpPr>
            <a:spLocks noGrp="1"/>
          </p:cNvSpPr>
          <p:nvPr>
            <p:ph idx="1"/>
          </p:nvPr>
        </p:nvSpPr>
        <p:spPr>
          <a:xfrm>
            <a:off x="457200" y="1371600"/>
            <a:ext cx="8229600" cy="4754563"/>
          </a:xfrm>
        </p:spPr>
        <p:txBody>
          <a:bodyPr>
            <a:normAutofit fontScale="40000" lnSpcReduction="20000"/>
          </a:bodyPr>
          <a:lstStyle/>
          <a:p>
            <a:pPr algn="just">
              <a:lnSpc>
                <a:spcPct val="170000"/>
              </a:lnSpc>
              <a:buFont typeface="Wingdings" pitchFamily="2" charset="2"/>
              <a:buChar char="§"/>
            </a:pPr>
            <a:r>
              <a:rPr lang="en-US" altLang="en-US" sz="6000" dirty="0">
                <a:solidFill>
                  <a:schemeClr val="tx1"/>
                </a:solidFill>
                <a:latin typeface="Times New Roman" pitchFamily="18" charset="0"/>
                <a:cs typeface="Times New Roman" pitchFamily="18" charset="0"/>
              </a:rPr>
              <a:t>You should not use any of the JavaScript reserved keywords as a variable name. </a:t>
            </a:r>
          </a:p>
          <a:p>
            <a:pPr>
              <a:lnSpc>
                <a:spcPct val="170000"/>
              </a:lnSpc>
              <a:buFont typeface="Wingdings" pitchFamily="2" charset="2"/>
              <a:buChar char="§"/>
            </a:pPr>
            <a:r>
              <a:rPr lang="en-US" altLang="en-US" sz="6000" dirty="0">
                <a:solidFill>
                  <a:schemeClr val="tx1"/>
                </a:solidFill>
                <a:latin typeface="Times New Roman" pitchFamily="18" charset="0"/>
                <a:cs typeface="Times New Roman" pitchFamily="18" charset="0"/>
              </a:rPr>
              <a:t>JavaScript variable names should not start with a numeral      (0-9). They must begin with a letter or an underscore character.</a:t>
            </a:r>
          </a:p>
          <a:p>
            <a:pPr marL="800100" lvl="2" indent="0">
              <a:lnSpc>
                <a:spcPct val="170000"/>
              </a:lnSpc>
              <a:buNone/>
            </a:pPr>
            <a:r>
              <a:rPr lang="en-US" altLang="en-US" sz="5200" b="1" dirty="0">
                <a:solidFill>
                  <a:schemeClr val="tx1"/>
                </a:solidFill>
                <a:latin typeface="Times New Roman" pitchFamily="18" charset="0"/>
                <a:cs typeface="Times New Roman" pitchFamily="18" charset="0"/>
              </a:rPr>
              <a:t>For example: </a:t>
            </a:r>
          </a:p>
          <a:p>
            <a:pPr marL="1485900" lvl="2" indent="-685800">
              <a:lnSpc>
                <a:spcPct val="170000"/>
              </a:lnSpc>
              <a:buFont typeface="Wingdings" pitchFamily="2" charset="2"/>
              <a:buChar char="§"/>
            </a:pPr>
            <a:r>
              <a:rPr lang="en-US" altLang="en-US" sz="5200" b="1" dirty="0">
                <a:solidFill>
                  <a:schemeClr val="tx1"/>
                </a:solidFill>
                <a:latin typeface="Times New Roman" pitchFamily="18" charset="0"/>
                <a:cs typeface="Times New Roman" pitchFamily="18" charset="0"/>
              </a:rPr>
              <a:t>123test </a:t>
            </a:r>
            <a:r>
              <a:rPr lang="en-US" altLang="en-US" sz="5200" dirty="0">
                <a:solidFill>
                  <a:schemeClr val="tx1"/>
                </a:solidFill>
                <a:latin typeface="Times New Roman" pitchFamily="18" charset="0"/>
                <a:cs typeface="Times New Roman" pitchFamily="18" charset="0"/>
              </a:rPr>
              <a:t>is an invalid variable name but </a:t>
            </a:r>
            <a:r>
              <a:rPr lang="en-US" altLang="en-US" sz="5200" b="1" i="1" dirty="0">
                <a:solidFill>
                  <a:schemeClr val="tx1"/>
                </a:solidFill>
                <a:latin typeface="Times New Roman" pitchFamily="18" charset="0"/>
                <a:cs typeface="Times New Roman" pitchFamily="18" charset="0"/>
              </a:rPr>
              <a:t>_</a:t>
            </a:r>
            <a:r>
              <a:rPr lang="en-US" altLang="en-US" sz="5200" b="1" dirty="0">
                <a:solidFill>
                  <a:schemeClr val="tx1"/>
                </a:solidFill>
                <a:latin typeface="Times New Roman" pitchFamily="18" charset="0"/>
                <a:cs typeface="Times New Roman" pitchFamily="18" charset="0"/>
              </a:rPr>
              <a:t>123test </a:t>
            </a:r>
            <a:r>
              <a:rPr lang="en-US" altLang="en-US" sz="5200" dirty="0">
                <a:solidFill>
                  <a:schemeClr val="tx1"/>
                </a:solidFill>
                <a:latin typeface="Times New Roman" pitchFamily="18" charset="0"/>
                <a:cs typeface="Times New Roman" pitchFamily="18" charset="0"/>
              </a:rPr>
              <a:t>is a valid</a:t>
            </a:r>
          </a:p>
          <a:p>
            <a:pPr marL="1485900" lvl="2" indent="-685800">
              <a:lnSpc>
                <a:spcPct val="170000"/>
              </a:lnSpc>
              <a:buFont typeface="Wingdings" pitchFamily="2" charset="2"/>
              <a:buChar char="§"/>
            </a:pPr>
            <a:r>
              <a:rPr lang="en-US" altLang="en-US" sz="5200" b="1" dirty="0">
                <a:solidFill>
                  <a:schemeClr val="tx1"/>
                </a:solidFill>
                <a:latin typeface="Times New Roman" pitchFamily="18" charset="0"/>
                <a:cs typeface="Times New Roman" pitchFamily="18" charset="0"/>
              </a:rPr>
              <a:t>Name </a:t>
            </a:r>
            <a:r>
              <a:rPr lang="en-US" altLang="en-US" sz="5200" dirty="0">
                <a:solidFill>
                  <a:schemeClr val="tx1"/>
                </a:solidFill>
                <a:latin typeface="Times New Roman" pitchFamily="18" charset="0"/>
                <a:cs typeface="Times New Roman" pitchFamily="18" charset="0"/>
              </a:rPr>
              <a:t>and </a:t>
            </a:r>
            <a:r>
              <a:rPr lang="en-US" altLang="en-US" sz="5200" b="1" dirty="0">
                <a:solidFill>
                  <a:schemeClr val="tx1"/>
                </a:solidFill>
                <a:latin typeface="Times New Roman" pitchFamily="18" charset="0"/>
                <a:cs typeface="Times New Roman" pitchFamily="18" charset="0"/>
              </a:rPr>
              <a:t>name </a:t>
            </a:r>
            <a:r>
              <a:rPr lang="en-US" altLang="en-US" sz="5200" dirty="0">
                <a:solidFill>
                  <a:schemeClr val="tx1"/>
                </a:solidFill>
                <a:latin typeface="Times New Roman" pitchFamily="18" charset="0"/>
                <a:cs typeface="Times New Roman" pitchFamily="18" charset="0"/>
              </a:rPr>
              <a:t>are two different variables. (case sensitive)</a:t>
            </a:r>
            <a:endParaRPr lang="en-US" dirty="0"/>
          </a:p>
        </p:txBody>
      </p:sp>
      <p:sp>
        <p:nvSpPr>
          <p:cNvPr id="4" name="Slide Number Placeholder 3"/>
          <p:cNvSpPr>
            <a:spLocks noGrp="1"/>
          </p:cNvSpPr>
          <p:nvPr>
            <p:ph type="sldNum" sz="quarter" idx="12"/>
          </p:nvPr>
        </p:nvSpPr>
        <p:spPr/>
        <p:txBody>
          <a:bodyPr/>
          <a:lstStyle/>
          <a:p>
            <a:fld id="{DBE4B802-86B3-4880-B162-3A6F1796B4B5}" type="slidenum">
              <a:rPr lang="en-US" smtClean="0"/>
              <a:t>26</a:t>
            </a:fld>
            <a:endParaRPr lang="en-US"/>
          </a:p>
        </p:txBody>
      </p:sp>
    </p:spTree>
    <p:extLst>
      <p:ext uri="{BB962C8B-B14F-4D97-AF65-F5344CB8AC3E}">
        <p14:creationId xmlns:p14="http://schemas.microsoft.com/office/powerpoint/2010/main" val="603167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Java script variable scope </a:t>
            </a:r>
          </a:p>
        </p:txBody>
      </p:sp>
      <p:sp>
        <p:nvSpPr>
          <p:cNvPr id="3" name="Content Placeholder 2"/>
          <p:cNvSpPr>
            <a:spLocks noGrp="1"/>
          </p:cNvSpPr>
          <p:nvPr>
            <p:ph idx="1"/>
          </p:nvPr>
        </p:nvSpPr>
        <p:spPr>
          <a:xfrm>
            <a:off x="533400" y="1828800"/>
            <a:ext cx="8153400" cy="4297363"/>
          </a:xfrm>
        </p:spPr>
        <p:txBody>
          <a:bodyPr>
            <a:noAutofit/>
          </a:bodyPr>
          <a:lstStyle/>
          <a:p>
            <a:pPr algn="just">
              <a:lnSpc>
                <a:spcPct val="150000"/>
              </a:lnSpc>
              <a:buFont typeface="Wingdings" pitchFamily="2" charset="2"/>
              <a:buChar char="§"/>
            </a:pPr>
            <a:r>
              <a:rPr lang="en-US" altLang="en-US" sz="2200" dirty="0">
                <a:solidFill>
                  <a:schemeClr val="tx1"/>
                </a:solidFill>
                <a:latin typeface="Times New Roman" pitchFamily="18" charset="0"/>
                <a:cs typeface="Times New Roman" pitchFamily="18" charset="0"/>
              </a:rPr>
              <a:t>The scope of a variable is the region of your program in which it is defined. JavaScript variables have only two scopes.</a:t>
            </a:r>
          </a:p>
          <a:p>
            <a:pPr lvl="1" indent="-342900" algn="just">
              <a:lnSpc>
                <a:spcPct val="150000"/>
              </a:lnSpc>
              <a:buFont typeface="Wingdings" pitchFamily="2" charset="2"/>
              <a:buChar char="§"/>
            </a:pPr>
            <a:r>
              <a:rPr lang="en-US" altLang="en-US" sz="2200" b="1" dirty="0">
                <a:solidFill>
                  <a:schemeClr val="tx1"/>
                </a:solidFill>
                <a:latin typeface="Times New Roman" pitchFamily="18" charset="0"/>
                <a:cs typeface="Times New Roman" pitchFamily="18" charset="0"/>
              </a:rPr>
              <a:t>Global Variables: </a:t>
            </a:r>
            <a:r>
              <a:rPr lang="en-US" altLang="en-US" sz="2200" dirty="0">
                <a:solidFill>
                  <a:schemeClr val="tx1"/>
                </a:solidFill>
                <a:latin typeface="Times New Roman" pitchFamily="18" charset="0"/>
                <a:cs typeface="Times New Roman" pitchFamily="18" charset="0"/>
              </a:rPr>
              <a:t>A global variable has global scope which means it can be defined anywhere in your JavaScript code.</a:t>
            </a:r>
          </a:p>
          <a:p>
            <a:pPr lvl="1" indent="-342900" algn="just">
              <a:lnSpc>
                <a:spcPct val="150000"/>
              </a:lnSpc>
              <a:buFont typeface="Wingdings" pitchFamily="2" charset="2"/>
              <a:buChar char="§"/>
            </a:pPr>
            <a:r>
              <a:rPr lang="en-US" altLang="en-US" sz="2200" b="1" dirty="0">
                <a:solidFill>
                  <a:schemeClr val="tx1"/>
                </a:solidFill>
                <a:latin typeface="Times New Roman" pitchFamily="18" charset="0"/>
                <a:cs typeface="Times New Roman" pitchFamily="18" charset="0"/>
              </a:rPr>
              <a:t>Local Variables: </a:t>
            </a:r>
            <a:r>
              <a:rPr lang="en-US" altLang="en-US" sz="2200" dirty="0">
                <a:solidFill>
                  <a:schemeClr val="tx1"/>
                </a:solidFill>
                <a:latin typeface="Times New Roman" pitchFamily="18" charset="0"/>
                <a:cs typeface="Times New Roman" pitchFamily="18" charset="0"/>
              </a:rPr>
              <a:t>A local variable will be visible only within a function where it is defined. Function parameters are always local to that function. </a:t>
            </a:r>
            <a:endParaRPr lang="en-GB" alt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27</a:t>
            </a:fld>
            <a:endParaRPr lang="en-US"/>
          </a:p>
        </p:txBody>
      </p:sp>
    </p:spTree>
    <p:extLst>
      <p:ext uri="{BB962C8B-B14F-4D97-AF65-F5344CB8AC3E}">
        <p14:creationId xmlns:p14="http://schemas.microsoft.com/office/powerpoint/2010/main" val="1777324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457200" y="1600200"/>
            <a:ext cx="8382000" cy="4525963"/>
          </a:xfrm>
        </p:spPr>
        <p:txBody>
          <a:bodyPr>
            <a:normAutofit/>
          </a:bodyPr>
          <a:lstStyle/>
          <a:p>
            <a:pPr>
              <a:lnSpc>
                <a:spcPct val="150000"/>
              </a:lnSpc>
              <a:buFont typeface="Wingdings" pitchFamily="2" charset="2"/>
              <a:buChar char="§"/>
            </a:pPr>
            <a:r>
              <a:rPr lang="en-US" sz="2800" dirty="0">
                <a:solidFill>
                  <a:schemeClr val="tx1"/>
                </a:solidFill>
                <a:latin typeface="Times New Roman" pitchFamily="18" charset="0"/>
                <a:cs typeface="Times New Roman" pitchFamily="18" charset="0"/>
              </a:rPr>
              <a:t>The lifetime of variables starts when they are declared, and deleted when the page is closed or when the function is completed .</a:t>
            </a:r>
            <a:endParaRPr lang="en-US" sz="2800" dirty="0"/>
          </a:p>
          <a:p>
            <a:pPr>
              <a:lnSpc>
                <a:spcPct val="150000"/>
              </a:lnSpc>
              <a:buFont typeface="Wingdings" pitchFamily="2" charset="2"/>
              <a:buChar char="§"/>
            </a:pPr>
            <a:endParaRPr lang="en-US" sz="2800" dirty="0"/>
          </a:p>
        </p:txBody>
      </p:sp>
      <p:sp>
        <p:nvSpPr>
          <p:cNvPr id="4" name="Slide Number Placeholder 3"/>
          <p:cNvSpPr>
            <a:spLocks noGrp="1"/>
          </p:cNvSpPr>
          <p:nvPr>
            <p:ph type="sldNum" sz="quarter" idx="12"/>
          </p:nvPr>
        </p:nvSpPr>
        <p:spPr/>
        <p:txBody>
          <a:bodyPr/>
          <a:lstStyle/>
          <a:p>
            <a:fld id="{DBE4B802-86B3-4880-B162-3A6F1796B4B5}" type="slidenum">
              <a:rPr lang="en-US" smtClean="0"/>
              <a:t>28</a:t>
            </a:fld>
            <a:endParaRPr lang="en-US"/>
          </a:p>
        </p:txBody>
      </p:sp>
    </p:spTree>
    <p:extLst>
      <p:ext uri="{BB962C8B-B14F-4D97-AF65-F5344CB8AC3E}">
        <p14:creationId xmlns:p14="http://schemas.microsoft.com/office/powerpoint/2010/main" val="2480337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sz="3600" dirty="0"/>
              <a:t>Example of variable scope</a:t>
            </a:r>
          </a:p>
        </p:txBody>
      </p:sp>
      <p:sp>
        <p:nvSpPr>
          <p:cNvPr id="3" name="Content Placeholder 2"/>
          <p:cNvSpPr>
            <a:spLocks noGrp="1"/>
          </p:cNvSpPr>
          <p:nvPr>
            <p:ph idx="1"/>
          </p:nvPr>
        </p:nvSpPr>
        <p:spPr>
          <a:xfrm>
            <a:off x="457200" y="1295400"/>
            <a:ext cx="8229600" cy="4830763"/>
          </a:xfrm>
        </p:spPr>
        <p:txBody>
          <a:bodyPr/>
          <a:lstStyle/>
          <a:p>
            <a:pPr>
              <a:lnSpc>
                <a:spcPct val="150000"/>
              </a:lnSpc>
            </a:pPr>
            <a:endParaRPr lang="en-US" altLang="en-US" dirty="0">
              <a:solidFill>
                <a:schemeClr val="tx1"/>
              </a:solidFill>
              <a:latin typeface="Times New Roman" pitchFamily="18" charset="0"/>
              <a:cs typeface="Times New Roman" pitchFamily="18" charset="0"/>
            </a:endParaRPr>
          </a:p>
          <a:p>
            <a:pPr marL="400050" lvl="1" indent="0">
              <a:lnSpc>
                <a:spcPct val="150000"/>
              </a:lnSpc>
              <a:buNone/>
            </a:pPr>
            <a:r>
              <a:rPr lang="en-US" altLang="en-US" sz="2400" dirty="0">
                <a:solidFill>
                  <a:schemeClr val="tx1"/>
                </a:solidFill>
                <a:latin typeface="Times New Roman" pitchFamily="18" charset="0"/>
                <a:cs typeface="Times New Roman" pitchFamily="18" charset="0"/>
              </a:rPr>
              <a:t>&lt;script type="text/</a:t>
            </a:r>
            <a:r>
              <a:rPr lang="en-US" altLang="en-US" sz="2400" dirty="0" err="1">
                <a:solidFill>
                  <a:schemeClr val="tx1"/>
                </a:solidFill>
                <a:latin typeface="Times New Roman" pitchFamily="18" charset="0"/>
                <a:cs typeface="Times New Roman" pitchFamily="18" charset="0"/>
              </a:rPr>
              <a:t>javascript</a:t>
            </a:r>
            <a:r>
              <a:rPr lang="en-US" altLang="en-US" sz="2400" dirty="0">
                <a:solidFill>
                  <a:schemeClr val="tx1"/>
                </a:solidFill>
                <a:latin typeface="Times New Roman" pitchFamily="18" charset="0"/>
                <a:cs typeface="Times New Roman" pitchFamily="18" charset="0"/>
              </a:rPr>
              <a:t>"&gt;</a:t>
            </a:r>
            <a:br>
              <a:rPr lang="en-US" altLang="en-US" sz="2400" dirty="0">
                <a:solidFill>
                  <a:schemeClr val="tx1"/>
                </a:solidFill>
                <a:latin typeface="Times New Roman" pitchFamily="18" charset="0"/>
                <a:cs typeface="Times New Roman" pitchFamily="18" charset="0"/>
              </a:rPr>
            </a:br>
            <a:r>
              <a:rPr lang="en-US" altLang="en-US" sz="2400" dirty="0" err="1">
                <a:solidFill>
                  <a:schemeClr val="tx1"/>
                </a:solidFill>
                <a:latin typeface="Times New Roman" pitchFamily="18" charset="0"/>
                <a:cs typeface="Times New Roman" pitchFamily="18" charset="0"/>
              </a:rPr>
              <a:t>var</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myVar</a:t>
            </a:r>
            <a:r>
              <a:rPr lang="en-US" altLang="en-US" sz="2400" dirty="0">
                <a:solidFill>
                  <a:schemeClr val="tx1"/>
                </a:solidFill>
                <a:latin typeface="Times New Roman" pitchFamily="18" charset="0"/>
                <a:cs typeface="Times New Roman" pitchFamily="18" charset="0"/>
              </a:rPr>
              <a:t> = "global"; // Declare a global variable</a:t>
            </a:r>
            <a:br>
              <a:rPr lang="en-US" altLang="en-US" sz="2400" dirty="0">
                <a:solidFill>
                  <a:schemeClr val="tx1"/>
                </a:solidFill>
                <a:latin typeface="Times New Roman" pitchFamily="18" charset="0"/>
                <a:cs typeface="Times New Roman" pitchFamily="18" charset="0"/>
              </a:rPr>
            </a:br>
            <a:r>
              <a:rPr lang="en-US" altLang="en-US" sz="2400" dirty="0">
                <a:solidFill>
                  <a:schemeClr val="tx1"/>
                </a:solidFill>
                <a:latin typeface="Times New Roman" pitchFamily="18" charset="0"/>
                <a:cs typeface="Times New Roman" pitchFamily="18" charset="0"/>
              </a:rPr>
              <a:t>function </a:t>
            </a:r>
            <a:r>
              <a:rPr lang="en-US" altLang="en-US" sz="2400" dirty="0" err="1">
                <a:solidFill>
                  <a:schemeClr val="tx1"/>
                </a:solidFill>
                <a:latin typeface="Times New Roman" pitchFamily="18" charset="0"/>
                <a:cs typeface="Times New Roman" pitchFamily="18" charset="0"/>
              </a:rPr>
              <a:t>checkscope</a:t>
            </a:r>
            <a:r>
              <a:rPr lang="en-US" altLang="en-US" sz="2400" dirty="0">
                <a:solidFill>
                  <a:schemeClr val="tx1"/>
                </a:solidFill>
                <a:latin typeface="Times New Roman" pitchFamily="18" charset="0"/>
                <a:cs typeface="Times New Roman" pitchFamily="18" charset="0"/>
              </a:rPr>
              <a:t>( ) {</a:t>
            </a:r>
            <a:br>
              <a:rPr lang="en-US" altLang="en-US" sz="2400" dirty="0">
                <a:solidFill>
                  <a:schemeClr val="tx1"/>
                </a:solidFill>
                <a:latin typeface="Times New Roman" pitchFamily="18" charset="0"/>
                <a:cs typeface="Times New Roman" pitchFamily="18" charset="0"/>
              </a:rPr>
            </a:br>
            <a:r>
              <a:rPr lang="en-US" altLang="en-US" sz="2400" dirty="0" err="1">
                <a:solidFill>
                  <a:schemeClr val="tx1"/>
                </a:solidFill>
                <a:latin typeface="Times New Roman" pitchFamily="18" charset="0"/>
                <a:cs typeface="Times New Roman" pitchFamily="18" charset="0"/>
              </a:rPr>
              <a:t>var</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myVar</a:t>
            </a:r>
            <a:r>
              <a:rPr lang="en-US" altLang="en-US" sz="2400" dirty="0">
                <a:solidFill>
                  <a:schemeClr val="tx1"/>
                </a:solidFill>
                <a:latin typeface="Times New Roman" pitchFamily="18" charset="0"/>
                <a:cs typeface="Times New Roman" pitchFamily="18" charset="0"/>
              </a:rPr>
              <a:t> = "local"; // Declare a local variable</a:t>
            </a:r>
            <a:br>
              <a:rPr lang="en-US" altLang="en-US" sz="2400" dirty="0">
                <a:solidFill>
                  <a:schemeClr val="tx1"/>
                </a:solidFill>
                <a:latin typeface="Times New Roman" pitchFamily="18" charset="0"/>
                <a:cs typeface="Times New Roman" pitchFamily="18" charset="0"/>
              </a:rPr>
            </a:br>
            <a:r>
              <a:rPr lang="en-US" altLang="en-US" sz="2400" dirty="0" err="1">
                <a:solidFill>
                  <a:schemeClr val="tx1"/>
                </a:solidFill>
                <a:latin typeface="Times New Roman" pitchFamily="18" charset="0"/>
                <a:cs typeface="Times New Roman" pitchFamily="18" charset="0"/>
              </a:rPr>
              <a:t>document.write</a:t>
            </a:r>
            <a:r>
              <a:rPr lang="en-US" altLang="en-US" sz="2400" dirty="0">
                <a:solidFill>
                  <a:schemeClr val="tx1"/>
                </a:solidFill>
                <a:latin typeface="Times New Roman" pitchFamily="18" charset="0"/>
                <a:cs typeface="Times New Roman" pitchFamily="18" charset="0"/>
              </a:rPr>
              <a:t>(</a:t>
            </a:r>
            <a:r>
              <a:rPr lang="en-US" altLang="en-US" sz="2400" dirty="0" err="1">
                <a:solidFill>
                  <a:schemeClr val="tx1"/>
                </a:solidFill>
                <a:latin typeface="Times New Roman" pitchFamily="18" charset="0"/>
                <a:cs typeface="Times New Roman" pitchFamily="18" charset="0"/>
              </a:rPr>
              <a:t>myVar</a:t>
            </a:r>
            <a:r>
              <a:rPr lang="en-US" altLang="en-US" sz="2400" dirty="0">
                <a:solidFill>
                  <a:schemeClr val="tx1"/>
                </a:solidFill>
                <a:latin typeface="Times New Roman" pitchFamily="18" charset="0"/>
                <a:cs typeface="Times New Roman" pitchFamily="18" charset="0"/>
              </a:rPr>
              <a:t>);</a:t>
            </a:r>
            <a:br>
              <a:rPr lang="en-US" altLang="en-US" sz="2400" dirty="0">
                <a:solidFill>
                  <a:schemeClr val="tx1"/>
                </a:solidFill>
                <a:latin typeface="Times New Roman" pitchFamily="18" charset="0"/>
                <a:cs typeface="Times New Roman" pitchFamily="18" charset="0"/>
              </a:rPr>
            </a:br>
            <a:r>
              <a:rPr lang="en-US" altLang="en-US" sz="2400" dirty="0">
                <a:solidFill>
                  <a:schemeClr val="tx1"/>
                </a:solidFill>
                <a:latin typeface="Times New Roman" pitchFamily="18" charset="0"/>
                <a:cs typeface="Times New Roman" pitchFamily="18" charset="0"/>
              </a:rPr>
              <a:t>}</a:t>
            </a:r>
            <a:br>
              <a:rPr lang="en-US" altLang="en-US" sz="2400" dirty="0">
                <a:solidFill>
                  <a:schemeClr val="tx1"/>
                </a:solidFill>
                <a:latin typeface="Times New Roman" pitchFamily="18" charset="0"/>
                <a:cs typeface="Times New Roman" pitchFamily="18" charset="0"/>
              </a:rPr>
            </a:br>
            <a:r>
              <a:rPr lang="en-US" altLang="en-US" sz="2400" dirty="0">
                <a:solidFill>
                  <a:schemeClr val="tx1"/>
                </a:solidFill>
                <a:latin typeface="Times New Roman" pitchFamily="18" charset="0"/>
                <a:cs typeface="Times New Roman" pitchFamily="18" charset="0"/>
              </a:rPr>
              <a:t>&lt;/script&gt; </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29</a:t>
            </a:fld>
            <a:endParaRPr lang="en-US"/>
          </a:p>
        </p:txBody>
      </p:sp>
    </p:spTree>
    <p:extLst>
      <p:ext uri="{BB962C8B-B14F-4D97-AF65-F5344CB8AC3E}">
        <p14:creationId xmlns:p14="http://schemas.microsoft.com/office/powerpoint/2010/main" val="371806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Autofit/>
          </a:bodyPr>
          <a:lstStyle/>
          <a:p>
            <a:r>
              <a:rPr lang="en-US" sz="3600" b="1" dirty="0"/>
              <a:t>JavaScript </a:t>
            </a:r>
          </a:p>
        </p:txBody>
      </p:sp>
      <p:sp>
        <p:nvSpPr>
          <p:cNvPr id="3" name="Content Placeholder 2"/>
          <p:cNvSpPr>
            <a:spLocks noGrp="1"/>
          </p:cNvSpPr>
          <p:nvPr>
            <p:ph idx="1"/>
          </p:nvPr>
        </p:nvSpPr>
        <p:spPr>
          <a:xfrm>
            <a:off x="304800" y="1447800"/>
            <a:ext cx="8382000" cy="5257800"/>
          </a:xfrm>
        </p:spPr>
        <p:txBody>
          <a:bodyPr>
            <a:noAutofit/>
          </a:bodyPr>
          <a:lstStyle/>
          <a:p>
            <a:pPr>
              <a:lnSpc>
                <a:spcPct val="150000"/>
              </a:lnSpc>
            </a:pPr>
            <a:r>
              <a:rPr lang="tr-TR" altLang="en-US" dirty="0">
                <a:solidFill>
                  <a:schemeClr val="tx1"/>
                </a:solidFill>
                <a:latin typeface="Times New Roman" panose="02020603050405020304" pitchFamily="18" charset="0"/>
                <a:cs typeface="Times New Roman" panose="02020603050405020304" pitchFamily="18" charset="0"/>
              </a:rPr>
              <a:t>JavaScript was designed to add interactivity to HTML pages </a:t>
            </a:r>
          </a:p>
          <a:p>
            <a:pPr>
              <a:lnSpc>
                <a:spcPct val="150000"/>
              </a:lnSpc>
            </a:pPr>
            <a:r>
              <a:rPr lang="tr-TR" altLang="en-US" dirty="0">
                <a:solidFill>
                  <a:schemeClr val="tx1"/>
                </a:solidFill>
                <a:latin typeface="Times New Roman" panose="02020603050405020304" pitchFamily="18" charset="0"/>
                <a:cs typeface="Times New Roman" panose="02020603050405020304" pitchFamily="18" charset="0"/>
              </a:rPr>
              <a:t>A JavaScript consists of lines of executable computer code </a:t>
            </a:r>
          </a:p>
          <a:p>
            <a:pPr>
              <a:lnSpc>
                <a:spcPct val="150000"/>
              </a:lnSpc>
            </a:pPr>
            <a:r>
              <a:rPr lang="tr-TR" altLang="en-US" dirty="0">
                <a:solidFill>
                  <a:schemeClr val="tx1"/>
                </a:solidFill>
                <a:latin typeface="Times New Roman" panose="02020603050405020304" pitchFamily="18" charset="0"/>
                <a:cs typeface="Times New Roman" panose="02020603050405020304" pitchFamily="18" charset="0"/>
              </a:rPr>
              <a:t>JavaScript is an interpreted language</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JavaScript code is usually embedded directly into HTML pages</a:t>
            </a:r>
          </a:p>
          <a:p>
            <a:pPr algn="just">
              <a:lnSpc>
                <a:spcPct val="150000"/>
              </a:lnSpc>
              <a:buFont typeface="Wingdings" pitchFamily="2" charset="2"/>
              <a:buChar char="§"/>
            </a:pPr>
            <a:r>
              <a:rPr lang="tr-TR" altLang="en-US" dirty="0">
                <a:solidFill>
                  <a:schemeClr val="tx1"/>
                </a:solidFill>
                <a:latin typeface="Times New Roman" panose="02020603050405020304" pitchFamily="18" charset="0"/>
                <a:cs typeface="Times New Roman" panose="02020603050405020304" pitchFamily="18" charset="0"/>
              </a:rPr>
              <a:t>JavaScript is a scripting language (a scripting language is a lightweight programming language) </a:t>
            </a:r>
          </a:p>
          <a:p>
            <a:pPr algn="just">
              <a:lnSpc>
                <a:spcPct val="150000"/>
              </a:lnSpc>
              <a:buFont typeface="Wingdings" pitchFamily="2" charset="2"/>
              <a:buChar char="§"/>
            </a:pPr>
            <a:endParaRPr lang="en-US" sz="22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3</a:t>
            </a:fld>
            <a:endParaRPr lang="en-US"/>
          </a:p>
        </p:txBody>
      </p:sp>
    </p:spTree>
    <p:extLst>
      <p:ext uri="{BB962C8B-B14F-4D97-AF65-F5344CB8AC3E}">
        <p14:creationId xmlns:p14="http://schemas.microsoft.com/office/powerpoint/2010/main" val="1943700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JavaScript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1100316"/>
              </p:ext>
            </p:extLst>
          </p:nvPr>
        </p:nvGraphicFramePr>
        <p:xfrm>
          <a:off x="609600" y="1905000"/>
          <a:ext cx="8229600" cy="3962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33400">
                <a:tc>
                  <a:txBody>
                    <a:bodyPr/>
                    <a:lstStyle/>
                    <a:p>
                      <a:r>
                        <a:rPr lang="en-US" dirty="0"/>
                        <a:t>Type </a:t>
                      </a:r>
                    </a:p>
                  </a:txBody>
                  <a:tcPr/>
                </a:tc>
                <a:tc>
                  <a:txBody>
                    <a:bodyPr/>
                    <a:lstStyle/>
                    <a:p>
                      <a:r>
                        <a:rPr lang="en-US" dirty="0"/>
                        <a:t>Operators </a:t>
                      </a:r>
                    </a:p>
                  </a:txBody>
                  <a:tcPr/>
                </a:tc>
                <a:extLst>
                  <a:ext uri="{0D108BD9-81ED-4DB2-BD59-A6C34878D82A}">
                    <a16:rowId xmlns:a16="http://schemas.microsoft.com/office/drawing/2014/main" val="10000"/>
                  </a:ext>
                </a:extLst>
              </a:tr>
              <a:tr h="457200">
                <a:tc>
                  <a:txBody>
                    <a:bodyPr/>
                    <a:lstStyle/>
                    <a:p>
                      <a:r>
                        <a:rPr lang="en-US" sz="1800" b="0" i="0" u="none" strike="noStrike" kern="1200" baseline="0" dirty="0">
                          <a:solidFill>
                            <a:schemeClr val="dk1"/>
                          </a:solidFill>
                          <a:latin typeface="+mn-lt"/>
                          <a:ea typeface="+mn-ea"/>
                          <a:cs typeface="+mn-cs"/>
                        </a:rPr>
                        <a:t>Arithmetic operators</a:t>
                      </a:r>
                      <a:endParaRPr lang="en-US" dirty="0"/>
                    </a:p>
                  </a:txBody>
                  <a:tcPr/>
                </a:tc>
                <a:tc>
                  <a:txBody>
                    <a:bodyPr/>
                    <a:lstStyle/>
                    <a:p>
                      <a:r>
                        <a:rPr lang="en-US" sz="1800" b="0" i="0" u="none" strike="noStrike" kern="1200" baseline="0" dirty="0">
                          <a:solidFill>
                            <a:schemeClr val="dk1"/>
                          </a:solidFill>
                          <a:latin typeface="+mn-lt"/>
                          <a:ea typeface="+mn-ea"/>
                          <a:cs typeface="+mn-cs"/>
                        </a:rPr>
                        <a:t>+, -, *, /, % , ++ and --</a:t>
                      </a:r>
                      <a:endParaRPr lang="en-US" dirty="0"/>
                    </a:p>
                  </a:txBody>
                  <a:tcPr/>
                </a:tc>
                <a:extLst>
                  <a:ext uri="{0D108BD9-81ED-4DB2-BD59-A6C34878D82A}">
                    <a16:rowId xmlns:a16="http://schemas.microsoft.com/office/drawing/2014/main" val="10001"/>
                  </a:ext>
                </a:extLst>
              </a:tr>
              <a:tr h="457200">
                <a:tc>
                  <a:txBody>
                    <a:bodyPr/>
                    <a:lstStyle/>
                    <a:p>
                      <a:r>
                        <a:rPr lang="en-US" sz="1800" b="0" i="0" u="none" strike="noStrike" kern="1200" baseline="0" dirty="0">
                          <a:solidFill>
                            <a:schemeClr val="dk1"/>
                          </a:solidFill>
                          <a:latin typeface="+mn-lt"/>
                          <a:ea typeface="+mn-ea"/>
                          <a:cs typeface="+mn-cs"/>
                        </a:rPr>
                        <a:t>Assignment operators</a:t>
                      </a:r>
                      <a:endParaRPr lang="en-US" dirty="0"/>
                    </a:p>
                  </a:txBody>
                  <a:tcPr/>
                </a:tc>
                <a:tc>
                  <a:txBody>
                    <a:bodyPr/>
                    <a:lstStyle/>
                    <a:p>
                      <a:r>
                        <a:rPr lang="en-US" sz="1800" b="0" i="0" u="none" strike="noStrike" kern="1200" baseline="0" dirty="0">
                          <a:solidFill>
                            <a:schemeClr val="dk1"/>
                          </a:solidFill>
                          <a:latin typeface="+mn-lt"/>
                          <a:ea typeface="+mn-ea"/>
                          <a:cs typeface="+mn-cs"/>
                        </a:rPr>
                        <a:t> =, +=, -=, *=, /= and %=</a:t>
                      </a:r>
                      <a:endParaRPr lang="en-US" dirty="0"/>
                    </a:p>
                  </a:txBody>
                  <a:tcPr/>
                </a:tc>
                <a:extLst>
                  <a:ext uri="{0D108BD9-81ED-4DB2-BD59-A6C34878D82A}">
                    <a16:rowId xmlns:a16="http://schemas.microsoft.com/office/drawing/2014/main" val="10002"/>
                  </a:ext>
                </a:extLst>
              </a:tr>
              <a:tr h="990600">
                <a:tc>
                  <a:txBody>
                    <a:bodyPr/>
                    <a:lstStyle/>
                    <a:p>
                      <a:r>
                        <a:rPr lang="en-US" sz="1800" b="0" i="0" u="none" strike="noStrike" kern="1200" baseline="0" dirty="0">
                          <a:solidFill>
                            <a:schemeClr val="dk1"/>
                          </a:solidFill>
                          <a:latin typeface="+mn-lt"/>
                          <a:ea typeface="+mn-ea"/>
                          <a:cs typeface="+mn-cs"/>
                        </a:rPr>
                        <a:t>Comparison operators</a:t>
                      </a:r>
                      <a:endParaRPr lang="en-US" dirty="0"/>
                    </a:p>
                  </a:txBody>
                  <a:tcPr/>
                </a:tc>
                <a:tc>
                  <a:txBody>
                    <a:bodyPr/>
                    <a:lstStyle/>
                    <a:p>
                      <a:r>
                        <a:rPr lang="en-US" sz="1800" b="0" i="0" u="none" strike="noStrike" kern="1200" baseline="0" dirty="0">
                          <a:solidFill>
                            <a:schemeClr val="dk1"/>
                          </a:solidFill>
                          <a:latin typeface="+mn-lt"/>
                          <a:ea typeface="+mn-ea"/>
                          <a:cs typeface="+mn-cs"/>
                        </a:rPr>
                        <a:t>= = ,</a:t>
                      </a:r>
                    </a:p>
                    <a:p>
                      <a:r>
                        <a:rPr lang="en-US" sz="1800" b="0" i="0" u="none" strike="noStrike" kern="1200" baseline="0" dirty="0">
                          <a:solidFill>
                            <a:schemeClr val="dk1"/>
                          </a:solidFill>
                          <a:latin typeface="+mn-lt"/>
                          <a:ea typeface="+mn-ea"/>
                          <a:cs typeface="+mn-cs"/>
                        </a:rPr>
                        <a:t>= = =,</a:t>
                      </a:r>
                    </a:p>
                    <a:p>
                      <a:r>
                        <a:rPr lang="en-US" sz="1800" b="0" i="0" u="none" strike="noStrike" kern="1200" baseline="0" dirty="0">
                          <a:solidFill>
                            <a:schemeClr val="dk1"/>
                          </a:solidFill>
                          <a:latin typeface="+mn-lt"/>
                          <a:ea typeface="+mn-ea"/>
                          <a:cs typeface="+mn-cs"/>
                        </a:rPr>
                        <a:t>!=,  &gt;,   &lt;,   &gt;= and &lt;=</a:t>
                      </a:r>
                      <a:endParaRPr lang="en-US" dirty="0"/>
                    </a:p>
                  </a:txBody>
                  <a:tcPr/>
                </a:tc>
                <a:extLst>
                  <a:ext uri="{0D108BD9-81ED-4DB2-BD59-A6C34878D82A}">
                    <a16:rowId xmlns:a16="http://schemas.microsoft.com/office/drawing/2014/main" val="10003"/>
                  </a:ext>
                </a:extLst>
              </a:tr>
              <a:tr h="533400">
                <a:tc>
                  <a:txBody>
                    <a:bodyPr/>
                    <a:lstStyle/>
                    <a:p>
                      <a:r>
                        <a:rPr lang="en-US" sz="1800" b="0" i="0" u="none" strike="noStrike" kern="1200" baseline="0" dirty="0">
                          <a:solidFill>
                            <a:schemeClr val="dk1"/>
                          </a:solidFill>
                          <a:latin typeface="+mn-lt"/>
                          <a:ea typeface="+mn-ea"/>
                          <a:cs typeface="+mn-cs"/>
                        </a:rPr>
                        <a:t>Conditional operator</a:t>
                      </a:r>
                      <a:endParaRPr lang="en-US" dirty="0"/>
                    </a:p>
                  </a:txBody>
                  <a:tcPr/>
                </a:tc>
                <a:tc>
                  <a:txBody>
                    <a:bodyPr/>
                    <a:lstStyle/>
                    <a:p>
                      <a:r>
                        <a:rPr lang="en-US" sz="1800" kern="1200" dirty="0">
                          <a:solidFill>
                            <a:schemeClr val="dk1"/>
                          </a:solidFill>
                          <a:effectLst/>
                          <a:latin typeface="+mn-lt"/>
                          <a:ea typeface="+mn-ea"/>
                          <a:cs typeface="+mn-cs"/>
                        </a:rPr>
                        <a:t>? :</a:t>
                      </a:r>
                      <a:endParaRPr lang="en-US" dirty="0"/>
                    </a:p>
                  </a:txBody>
                  <a:tcPr/>
                </a:tc>
                <a:extLst>
                  <a:ext uri="{0D108BD9-81ED-4DB2-BD59-A6C34878D82A}">
                    <a16:rowId xmlns:a16="http://schemas.microsoft.com/office/drawing/2014/main" val="10004"/>
                  </a:ext>
                </a:extLst>
              </a:tr>
              <a:tr h="533400">
                <a:tc>
                  <a:txBody>
                    <a:bodyPr/>
                    <a:lstStyle/>
                    <a:p>
                      <a:r>
                        <a:rPr lang="en-US" sz="1800" b="0" i="0" u="none" strike="noStrike" kern="1200" baseline="0" dirty="0">
                          <a:solidFill>
                            <a:schemeClr val="dk1"/>
                          </a:solidFill>
                          <a:latin typeface="+mn-lt"/>
                          <a:ea typeface="+mn-ea"/>
                          <a:cs typeface="+mn-cs"/>
                        </a:rPr>
                        <a:t>Logical operators</a:t>
                      </a:r>
                      <a:endParaRPr lang="en-US" dirty="0"/>
                    </a:p>
                  </a:txBody>
                  <a:tcPr/>
                </a:tc>
                <a:tc>
                  <a:txBody>
                    <a:bodyPr/>
                    <a:lstStyle/>
                    <a:p>
                      <a:r>
                        <a:rPr lang="en-US" sz="1800" b="0" i="0" u="none" strike="noStrike" kern="1200" baseline="0" dirty="0">
                          <a:solidFill>
                            <a:schemeClr val="dk1"/>
                          </a:solidFill>
                          <a:latin typeface="+mn-lt"/>
                          <a:ea typeface="+mn-ea"/>
                          <a:cs typeface="+mn-cs"/>
                        </a:rPr>
                        <a:t>&amp;&amp;, || and !</a:t>
                      </a:r>
                      <a:endParaRPr lang="en-US" dirty="0"/>
                    </a:p>
                  </a:txBody>
                  <a:tcPr/>
                </a:tc>
                <a:extLst>
                  <a:ext uri="{0D108BD9-81ED-4DB2-BD59-A6C34878D82A}">
                    <a16:rowId xmlns:a16="http://schemas.microsoft.com/office/drawing/2014/main" val="10005"/>
                  </a:ext>
                </a:extLst>
              </a:tr>
              <a:tr h="457200">
                <a:tc>
                  <a:txBody>
                    <a:bodyPr/>
                    <a:lstStyle/>
                    <a:p>
                      <a:r>
                        <a:rPr lang="en-US" sz="1800" b="0" i="0" u="none" strike="noStrike" kern="1200" baseline="0" dirty="0">
                          <a:solidFill>
                            <a:schemeClr val="dk1"/>
                          </a:solidFill>
                          <a:latin typeface="+mn-lt"/>
                          <a:ea typeface="+mn-ea"/>
                          <a:cs typeface="+mn-cs"/>
                        </a:rPr>
                        <a:t>Bitwise operators</a:t>
                      </a:r>
                      <a:endParaRPr lang="en-US" dirty="0"/>
                    </a:p>
                  </a:txBody>
                  <a:tcPr/>
                </a:tc>
                <a:tc>
                  <a:txBody>
                    <a:bodyPr/>
                    <a:lstStyle/>
                    <a:p>
                      <a:r>
                        <a:rPr lang="en-US" sz="1800" b="0" i="0" u="none" strike="noStrike" kern="1200" baseline="0" dirty="0">
                          <a:solidFill>
                            <a:schemeClr val="dk1"/>
                          </a:solidFill>
                          <a:latin typeface="+mn-lt"/>
                          <a:ea typeface="+mn-ea"/>
                          <a:cs typeface="+mn-cs"/>
                        </a:rPr>
                        <a:t>&amp; (and),| (or), ^ (</a:t>
                      </a:r>
                      <a:r>
                        <a:rPr lang="en-US" sz="1800" b="0" i="0" u="none" strike="noStrike" kern="1200" baseline="0" dirty="0" err="1">
                          <a:solidFill>
                            <a:schemeClr val="dk1"/>
                          </a:solidFill>
                          <a:latin typeface="+mn-lt"/>
                          <a:ea typeface="+mn-ea"/>
                          <a:cs typeface="+mn-cs"/>
                        </a:rPr>
                        <a:t>xor</a:t>
                      </a:r>
                      <a:r>
                        <a:rPr lang="en-US" sz="1800" b="0" i="0" u="none" strike="noStrike" kern="1200" baseline="0" dirty="0">
                          <a:solidFill>
                            <a:schemeClr val="dk1"/>
                          </a:solidFill>
                          <a:latin typeface="+mn-lt"/>
                          <a:ea typeface="+mn-ea"/>
                          <a:cs typeface="+mn-cs"/>
                        </a:rPr>
                        <a:t>), ~ (not), </a:t>
                      </a:r>
                      <a:r>
                        <a:rPr lang="en-US" sz="1800" kern="1200" dirty="0">
                          <a:solidFill>
                            <a:schemeClr val="dk1"/>
                          </a:solidFill>
                          <a:effectLst/>
                          <a:latin typeface="+mn-lt"/>
                          <a:ea typeface="+mn-ea"/>
                          <a:cs typeface="+mn-cs"/>
                        </a:rPr>
                        <a:t>&gt;&gt;, </a:t>
                      </a:r>
                      <a:endParaRPr lang="en-US" dirty="0"/>
                    </a:p>
                  </a:txBody>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DBE4B802-86B3-4880-B162-3A6F1796B4B5}" type="slidenum">
              <a:rPr lang="en-US" smtClean="0"/>
              <a:t>30</a:t>
            </a:fld>
            <a:endParaRPr lang="en-US"/>
          </a:p>
        </p:txBody>
      </p:sp>
    </p:spTree>
    <p:extLst>
      <p:ext uri="{BB962C8B-B14F-4D97-AF65-F5344CB8AC3E}">
        <p14:creationId xmlns:p14="http://schemas.microsoft.com/office/powerpoint/2010/main" val="1456353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lstStyle/>
          <a:p>
            <a:r>
              <a:rPr lang="en-US" sz="4000" dirty="0"/>
              <a:t>Example</a:t>
            </a:r>
          </a:p>
        </p:txBody>
      </p:sp>
      <p:sp>
        <p:nvSpPr>
          <p:cNvPr id="3" name="Content Placeholder 2"/>
          <p:cNvSpPr>
            <a:spLocks noGrp="1"/>
          </p:cNvSpPr>
          <p:nvPr>
            <p:ph sz="half" idx="2"/>
          </p:nvPr>
        </p:nvSpPr>
        <p:spPr>
          <a:xfrm>
            <a:off x="4648200" y="990600"/>
            <a:ext cx="4038600" cy="5562600"/>
          </a:xfrm>
        </p:spPr>
        <p:txBody>
          <a:bodyPr>
            <a:normAutofit/>
          </a:bodyPr>
          <a:lstStyle/>
          <a:p>
            <a:pPr marL="800100" lvl="2" indent="0">
              <a:buFontTx/>
              <a:buNone/>
            </a:pP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 + b + c = ");</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result = a + b + c;</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(result);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t>
            </a:r>
            <a:r>
              <a:rPr lang="en-US" altLang="en-US" dirty="0" err="1">
                <a:solidFill>
                  <a:schemeClr val="tx1"/>
                </a:solidFill>
                <a:latin typeface="Times New Roman" pitchFamily="18" charset="0"/>
                <a:cs typeface="Times New Roman" pitchFamily="18" charset="0"/>
              </a:rPr>
              <a:t>linebreak</a:t>
            </a:r>
            <a:r>
              <a:rPr lang="en-US" altLang="en-US" dirty="0">
                <a:solidFill>
                  <a:schemeClr val="tx1"/>
                </a:solidFill>
                <a:latin typeface="Times New Roman" pitchFamily="18" charset="0"/>
                <a:cs typeface="Times New Roman" pitchFamily="18" charset="0"/>
              </a:rPr>
              <a:t>); </a:t>
            </a:r>
          </a:p>
          <a:p>
            <a:pPr marL="800100" lvl="2" indent="0">
              <a:buFontTx/>
              <a:buNone/>
            </a:pPr>
            <a:r>
              <a:rPr lang="en-US" altLang="en-US" dirty="0">
                <a:solidFill>
                  <a:schemeClr val="tx1"/>
                </a:solidFill>
                <a:latin typeface="Times New Roman" pitchFamily="18" charset="0"/>
                <a:cs typeface="Times New Roman" pitchFamily="18" charset="0"/>
              </a:rPr>
              <a:t>a = a++;</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 = ");</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result = a++;</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(result);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t>
            </a:r>
            <a:r>
              <a:rPr lang="en-US" altLang="en-US" dirty="0" err="1">
                <a:solidFill>
                  <a:schemeClr val="tx1"/>
                </a:solidFill>
                <a:latin typeface="Times New Roman" pitchFamily="18" charset="0"/>
                <a:cs typeface="Times New Roman" pitchFamily="18" charset="0"/>
              </a:rPr>
              <a:t>linebreak</a:t>
            </a:r>
            <a:r>
              <a:rPr lang="en-US" altLang="en-US" dirty="0">
                <a:solidFill>
                  <a:schemeClr val="tx1"/>
                </a:solidFill>
                <a:latin typeface="Times New Roman" pitchFamily="18" charset="0"/>
                <a:cs typeface="Times New Roman" pitchFamily="18" charset="0"/>
              </a:rPr>
              <a:t>); </a:t>
            </a:r>
          </a:p>
          <a:p>
            <a:pPr marL="800100" lvl="2" indent="0">
              <a:buFontTx/>
              <a:buNone/>
            </a:pPr>
            <a:r>
              <a:rPr lang="en-US" altLang="en-US" dirty="0">
                <a:solidFill>
                  <a:schemeClr val="tx1"/>
                </a:solidFill>
                <a:latin typeface="Times New Roman" pitchFamily="18" charset="0"/>
                <a:cs typeface="Times New Roman" pitchFamily="18" charset="0"/>
              </a:rPr>
              <a:t>b = b--;</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("b-- = ");</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result = b--;</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(result);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t>
            </a:r>
            <a:r>
              <a:rPr lang="en-US" altLang="en-US" dirty="0" err="1">
                <a:solidFill>
                  <a:schemeClr val="tx1"/>
                </a:solidFill>
                <a:latin typeface="Times New Roman" pitchFamily="18" charset="0"/>
                <a:cs typeface="Times New Roman" pitchFamily="18" charset="0"/>
              </a:rPr>
              <a:t>linebreak</a:t>
            </a:r>
            <a:r>
              <a:rPr lang="en-US" altLang="en-US" dirty="0">
                <a:solidFill>
                  <a:schemeClr val="tx1"/>
                </a:solidFill>
                <a:latin typeface="Times New Roman" pitchFamily="18" charset="0"/>
                <a:cs typeface="Times New Roman" pitchFamily="18" charset="0"/>
              </a:rPr>
              <a:t>);</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//--&gt;</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&lt;/script&gt;</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&lt;p&gt;Set the variables to different values and then try...&lt;/p&gt;</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&lt;/body&gt;</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&lt;/html&gt;</a:t>
            </a:r>
            <a:br>
              <a:rPr lang="en-US" altLang="en-US" dirty="0">
                <a:solidFill>
                  <a:schemeClr val="tx1"/>
                </a:solidFill>
                <a:latin typeface="Times New Roman" pitchFamily="18" charset="0"/>
                <a:cs typeface="Times New Roman" pitchFamily="18" charset="0"/>
              </a:rPr>
            </a:br>
            <a:br>
              <a:rPr lang="en-US" altLang="en-US" dirty="0">
                <a:solidFill>
                  <a:schemeClr val="tx1"/>
                </a:solidFill>
                <a:latin typeface="Times New Roman" pitchFamily="18" charset="0"/>
                <a:cs typeface="Times New Roman" pitchFamily="18" charset="0"/>
              </a:rPr>
            </a:br>
            <a:endParaRPr lang="en-GB" altLang="en-US" sz="1400" dirty="0">
              <a:solidFill>
                <a:schemeClr val="tx1"/>
              </a:solidFill>
              <a:latin typeface="Times New Roman" pitchFamily="18" charset="0"/>
              <a:cs typeface="Times New Roman" pitchFamily="18" charset="0"/>
            </a:endParaRPr>
          </a:p>
          <a:p>
            <a:pPr marL="800100" lvl="2" indent="0">
              <a:buFontTx/>
              <a:buNone/>
            </a:pPr>
            <a:endParaRPr lang="en-US" dirty="0">
              <a:solidFill>
                <a:schemeClr val="tx1"/>
              </a:solidFill>
            </a:endParaRPr>
          </a:p>
        </p:txBody>
      </p:sp>
      <p:sp>
        <p:nvSpPr>
          <p:cNvPr id="4" name="Content Placeholder 3"/>
          <p:cNvSpPr>
            <a:spLocks noGrp="1"/>
          </p:cNvSpPr>
          <p:nvPr>
            <p:ph sz="quarter" idx="13"/>
          </p:nvPr>
        </p:nvSpPr>
        <p:spPr>
          <a:xfrm>
            <a:off x="228600" y="838200"/>
            <a:ext cx="4422648" cy="5638800"/>
          </a:xfrm>
        </p:spPr>
        <p:txBody>
          <a:bodyPr>
            <a:normAutofit lnSpcReduction="10000"/>
          </a:bodyPr>
          <a:lstStyle/>
          <a:p>
            <a:pPr marL="800100" lvl="2" indent="0">
              <a:buFontTx/>
              <a:buNone/>
            </a:pPr>
            <a:r>
              <a:rPr lang="en-US" altLang="en-US" dirty="0">
                <a:solidFill>
                  <a:schemeClr val="tx1"/>
                </a:solidFill>
                <a:latin typeface="Times New Roman" pitchFamily="18" charset="0"/>
                <a:cs typeface="Times New Roman" pitchFamily="18" charset="0"/>
              </a:rPr>
              <a:t>&lt;html&gt;</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&lt;body&gt;</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&lt;script type="text/</a:t>
            </a:r>
            <a:r>
              <a:rPr lang="en-US" altLang="en-US" dirty="0" err="1">
                <a:solidFill>
                  <a:schemeClr val="tx1"/>
                </a:solidFill>
                <a:latin typeface="Times New Roman" pitchFamily="18" charset="0"/>
                <a:cs typeface="Times New Roman" pitchFamily="18" charset="0"/>
              </a:rPr>
              <a:t>javascript</a:t>
            </a:r>
            <a:r>
              <a:rPr lang="en-US" altLang="en-US" dirty="0">
                <a:solidFill>
                  <a:schemeClr val="tx1"/>
                </a:solidFill>
                <a:latin typeface="Times New Roman" pitchFamily="18" charset="0"/>
                <a:cs typeface="Times New Roman" pitchFamily="18" charset="0"/>
              </a:rPr>
              <a:t>"&gt;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var</a:t>
            </a:r>
            <a:r>
              <a:rPr lang="en-US" altLang="en-US" dirty="0">
                <a:solidFill>
                  <a:schemeClr val="tx1"/>
                </a:solidFill>
                <a:latin typeface="Times New Roman" pitchFamily="18" charset="0"/>
                <a:cs typeface="Times New Roman" pitchFamily="18" charset="0"/>
              </a:rPr>
              <a:t> a = 33; </a:t>
            </a:r>
          </a:p>
          <a:p>
            <a:pPr marL="800100" lvl="2" indent="0">
              <a:buFontTx/>
              <a:buNone/>
            </a:pPr>
            <a:r>
              <a:rPr lang="en-US" altLang="en-US" dirty="0" err="1">
                <a:solidFill>
                  <a:schemeClr val="tx1"/>
                </a:solidFill>
                <a:latin typeface="Times New Roman" pitchFamily="18" charset="0"/>
                <a:cs typeface="Times New Roman" pitchFamily="18" charset="0"/>
              </a:rPr>
              <a:t>var</a:t>
            </a:r>
            <a:r>
              <a:rPr lang="en-US" altLang="en-US" dirty="0">
                <a:solidFill>
                  <a:schemeClr val="tx1"/>
                </a:solidFill>
                <a:latin typeface="Times New Roman" pitchFamily="18" charset="0"/>
                <a:cs typeface="Times New Roman" pitchFamily="18" charset="0"/>
              </a:rPr>
              <a:t> b = 10;</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var</a:t>
            </a:r>
            <a:r>
              <a:rPr lang="en-US" altLang="en-US" dirty="0">
                <a:solidFill>
                  <a:schemeClr val="tx1"/>
                </a:solidFill>
                <a:latin typeface="Times New Roman" pitchFamily="18" charset="0"/>
                <a:cs typeface="Times New Roman" pitchFamily="18" charset="0"/>
              </a:rPr>
              <a:t> c = "Test";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var</a:t>
            </a:r>
            <a:r>
              <a:rPr lang="en-US" altLang="en-US" dirty="0">
                <a:solidFill>
                  <a:schemeClr val="tx1"/>
                </a:solidFill>
                <a:latin typeface="Times New Roman" pitchFamily="18" charset="0"/>
                <a:cs typeface="Times New Roman" pitchFamily="18" charset="0"/>
              </a:rPr>
              <a:t> </a:t>
            </a:r>
            <a:r>
              <a:rPr lang="en-US" altLang="en-US" dirty="0" err="1">
                <a:solidFill>
                  <a:schemeClr val="tx1"/>
                </a:solidFill>
                <a:latin typeface="Times New Roman" pitchFamily="18" charset="0"/>
                <a:cs typeface="Times New Roman" pitchFamily="18" charset="0"/>
              </a:rPr>
              <a:t>linebreak</a:t>
            </a:r>
            <a:r>
              <a:rPr lang="en-US" altLang="en-US" dirty="0">
                <a:solidFill>
                  <a:schemeClr val="tx1"/>
                </a:solidFill>
                <a:latin typeface="Times New Roman" pitchFamily="18" charset="0"/>
                <a:cs typeface="Times New Roman" pitchFamily="18" charset="0"/>
              </a:rPr>
              <a:t> = "&lt;</a:t>
            </a:r>
            <a:r>
              <a:rPr lang="en-US" altLang="en-US" dirty="0" err="1">
                <a:solidFill>
                  <a:schemeClr val="tx1"/>
                </a:solidFill>
                <a:latin typeface="Times New Roman" pitchFamily="18" charset="0"/>
                <a:cs typeface="Times New Roman" pitchFamily="18" charset="0"/>
              </a:rPr>
              <a:t>br</a:t>
            </a:r>
            <a:r>
              <a:rPr lang="en-US" altLang="en-US" dirty="0">
                <a:solidFill>
                  <a:schemeClr val="tx1"/>
                </a:solidFill>
                <a:latin typeface="Times New Roman" pitchFamily="18" charset="0"/>
                <a:cs typeface="Times New Roman" pitchFamily="18" charset="0"/>
              </a:rPr>
              <a:t> /&gt;";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 + b = ");</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result = a + b;</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(result);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t>
            </a:r>
            <a:r>
              <a:rPr lang="en-US" altLang="en-US" dirty="0" err="1">
                <a:solidFill>
                  <a:schemeClr val="tx1"/>
                </a:solidFill>
                <a:latin typeface="Times New Roman" pitchFamily="18" charset="0"/>
                <a:cs typeface="Times New Roman" pitchFamily="18" charset="0"/>
              </a:rPr>
              <a:t>linebreak</a:t>
            </a:r>
            <a:r>
              <a:rPr lang="en-US" altLang="en-US" sz="2500" dirty="0">
                <a:solidFill>
                  <a:schemeClr val="tx1"/>
                </a:solidFill>
                <a:latin typeface="Times New Roman" pitchFamily="18" charset="0"/>
                <a:cs typeface="Times New Roman" pitchFamily="18" charset="0"/>
              </a:rPr>
              <a:t>); </a:t>
            </a:r>
          </a:p>
          <a:p>
            <a:pPr marL="800100" lvl="2" indent="0">
              <a:buNone/>
            </a:pP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 - b = ");</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result = a - b;</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(result);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t>
            </a:r>
            <a:r>
              <a:rPr lang="en-US" altLang="en-US" dirty="0" err="1">
                <a:solidFill>
                  <a:schemeClr val="tx1"/>
                </a:solidFill>
                <a:latin typeface="Times New Roman" pitchFamily="18" charset="0"/>
                <a:cs typeface="Times New Roman" pitchFamily="18" charset="0"/>
              </a:rPr>
              <a:t>linebreak</a:t>
            </a:r>
            <a:r>
              <a:rPr lang="en-US" altLang="en-US" dirty="0">
                <a:solidFill>
                  <a:schemeClr val="tx1"/>
                </a:solidFill>
                <a:latin typeface="Times New Roman" pitchFamily="18" charset="0"/>
                <a:cs typeface="Times New Roman" pitchFamily="18" charset="0"/>
              </a:rPr>
              <a: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 / b = ");</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result = a / b;</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(result);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t>
            </a:r>
            <a:r>
              <a:rPr lang="en-US" altLang="en-US" dirty="0" err="1">
                <a:solidFill>
                  <a:schemeClr val="tx1"/>
                </a:solidFill>
                <a:latin typeface="Times New Roman" pitchFamily="18" charset="0"/>
                <a:cs typeface="Times New Roman" pitchFamily="18" charset="0"/>
              </a:rPr>
              <a:t>linebreak</a:t>
            </a:r>
            <a:r>
              <a:rPr lang="en-US" altLang="en-US" dirty="0">
                <a:solidFill>
                  <a:schemeClr val="tx1"/>
                </a:solidFill>
                <a:latin typeface="Times New Roman" pitchFamily="18" charset="0"/>
                <a:cs typeface="Times New Roman" pitchFamily="18" charset="0"/>
              </a:rPr>
              <a:t>); </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 % b = ");</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result = a % b;</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(result);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t>
            </a:r>
            <a:r>
              <a:rPr lang="en-US" altLang="en-US" dirty="0" err="1">
                <a:solidFill>
                  <a:schemeClr val="tx1"/>
                </a:solidFill>
                <a:latin typeface="Times New Roman" pitchFamily="18" charset="0"/>
                <a:cs typeface="Times New Roman" pitchFamily="18" charset="0"/>
              </a:rPr>
              <a:t>linebreak</a:t>
            </a:r>
            <a:r>
              <a:rPr lang="en-US" altLang="en-US" dirty="0">
                <a:solidFill>
                  <a:schemeClr val="tx1"/>
                </a:solidFill>
                <a:latin typeface="Times New Roman" pitchFamily="18" charset="0"/>
                <a:cs typeface="Times New Roman" pitchFamily="18" charset="0"/>
              </a:rPr>
              <a:t>);</a:t>
            </a:r>
            <a:endParaRPr lang="en-US" dirty="0">
              <a:solidFill>
                <a:schemeClr val="tx1"/>
              </a:solidFill>
            </a:endParaRPr>
          </a:p>
          <a:p>
            <a:pPr marL="800100" lvl="2" indent="0">
              <a:buFontTx/>
              <a:buNone/>
            </a:pPr>
            <a:endParaRPr lang="en-US" dirty="0">
              <a:solidFill>
                <a:schemeClr val="tx1"/>
              </a:solidFill>
            </a:endParaRPr>
          </a:p>
          <a:p>
            <a:endParaRPr lang="en-US" dirty="0"/>
          </a:p>
        </p:txBody>
      </p:sp>
      <p:sp>
        <p:nvSpPr>
          <p:cNvPr id="5" name="Slide Number Placeholder 4"/>
          <p:cNvSpPr>
            <a:spLocks noGrp="1"/>
          </p:cNvSpPr>
          <p:nvPr>
            <p:ph type="sldNum" sz="quarter" idx="12"/>
          </p:nvPr>
        </p:nvSpPr>
        <p:spPr/>
        <p:txBody>
          <a:bodyPr/>
          <a:lstStyle/>
          <a:p>
            <a:fld id="{DBE4B802-86B3-4880-B162-3A6F1796B4B5}" type="slidenum">
              <a:rPr lang="en-US" smtClean="0"/>
              <a:t>31</a:t>
            </a:fld>
            <a:endParaRPr lang="en-US"/>
          </a:p>
        </p:txBody>
      </p:sp>
    </p:spTree>
    <p:extLst>
      <p:ext uri="{BB962C8B-B14F-4D97-AF65-F5344CB8AC3E}">
        <p14:creationId xmlns:p14="http://schemas.microsoft.com/office/powerpoint/2010/main" val="1527432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173C8-859A-4A38-A36F-880D3C3426A1}"/>
              </a:ext>
            </a:extLst>
          </p:cNvPr>
          <p:cNvSpPr>
            <a:spLocks noGrp="1"/>
          </p:cNvSpPr>
          <p:nvPr>
            <p:ph idx="1"/>
          </p:nvPr>
        </p:nvSpPr>
        <p:spPr>
          <a:xfrm>
            <a:off x="457200" y="473075"/>
            <a:ext cx="8229600" cy="6248400"/>
          </a:xfrm>
        </p:spPr>
        <p:txBody>
          <a:bodyPr>
            <a:normAutofit fontScale="70000" lnSpcReduction="20000"/>
          </a:bodyPr>
          <a:lstStyle/>
          <a:p>
            <a:pPr marL="0" indent="0">
              <a:buNone/>
            </a:pPr>
            <a:r>
              <a:rPr lang="en-US" sz="4000" b="1" dirty="0" err="1">
                <a:solidFill>
                  <a:schemeClr val="tx1"/>
                </a:solidFill>
                <a:latin typeface="Times New Roman" panose="02020603050405020304" pitchFamily="18" charset="0"/>
                <a:cs typeface="Times New Roman" panose="02020603050405020304" pitchFamily="18" charset="0"/>
              </a:rPr>
              <a:t>Eg</a:t>
            </a:r>
            <a:r>
              <a:rPr lang="en-US" sz="4000" b="1"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&lt;html&gt;</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&lt;head&gt;</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	&lt;title&gt;&lt;/title&gt;</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&lt;/head&gt;</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&lt;body&gt;</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&lt;script type="text/</a:t>
            </a:r>
            <a:r>
              <a:rPr lang="en-US" sz="3100" dirty="0" err="1">
                <a:solidFill>
                  <a:schemeClr val="tx1"/>
                </a:solidFill>
                <a:latin typeface="Times New Roman" panose="02020603050405020304" pitchFamily="18" charset="0"/>
                <a:cs typeface="Times New Roman" panose="02020603050405020304" pitchFamily="18" charset="0"/>
              </a:rPr>
              <a:t>javascript</a:t>
            </a:r>
            <a:r>
              <a:rPr lang="en-US" sz="3100" dirty="0">
                <a:solidFill>
                  <a:schemeClr val="tx1"/>
                </a:solidFill>
                <a:latin typeface="Times New Roman" panose="02020603050405020304" pitchFamily="18" charset="0"/>
                <a:cs typeface="Times New Roman" panose="02020603050405020304" pitchFamily="18" charset="0"/>
              </a:rPr>
              <a:t>"&gt;</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var y = 0;</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Var x = 5;</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x++; </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y=++x+10; </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y++; </a:t>
            </a:r>
          </a:p>
          <a:p>
            <a:pPr marL="400050" lvl="1" indent="0">
              <a:buNone/>
            </a:pPr>
            <a:r>
              <a:rPr lang="en-US" sz="3100" dirty="0" err="1">
                <a:solidFill>
                  <a:schemeClr val="tx1"/>
                </a:solidFill>
                <a:latin typeface="Times New Roman" panose="02020603050405020304" pitchFamily="18" charset="0"/>
                <a:cs typeface="Times New Roman" panose="02020603050405020304" pitchFamily="18" charset="0"/>
              </a:rPr>
              <a:t>document.write</a:t>
            </a:r>
            <a:r>
              <a:rPr lang="en-US" sz="3100" dirty="0">
                <a:solidFill>
                  <a:schemeClr val="tx1"/>
                </a:solidFill>
                <a:latin typeface="Times New Roman" panose="02020603050405020304" pitchFamily="18" charset="0"/>
                <a:cs typeface="Times New Roman" panose="02020603050405020304" pitchFamily="18" charset="0"/>
              </a:rPr>
              <a:t>(x--)</a:t>
            </a:r>
          </a:p>
          <a:p>
            <a:pPr marL="400050" lvl="1" indent="0">
              <a:buNone/>
            </a:pPr>
            <a:r>
              <a:rPr lang="en-US" sz="3100" dirty="0" err="1">
                <a:solidFill>
                  <a:schemeClr val="tx1"/>
                </a:solidFill>
                <a:latin typeface="Times New Roman" panose="02020603050405020304" pitchFamily="18" charset="0"/>
                <a:cs typeface="Times New Roman" panose="02020603050405020304" pitchFamily="18" charset="0"/>
              </a:rPr>
              <a:t>document.write</a:t>
            </a:r>
            <a:r>
              <a:rPr lang="en-US" sz="31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en-US" sz="3100" dirty="0" err="1">
                <a:solidFill>
                  <a:schemeClr val="tx1"/>
                </a:solidFill>
                <a:latin typeface="Times New Roman" panose="02020603050405020304" pitchFamily="18" charset="0"/>
                <a:cs typeface="Times New Roman" panose="02020603050405020304" pitchFamily="18" charset="0"/>
              </a:rPr>
              <a:t>document.write</a:t>
            </a:r>
            <a:r>
              <a:rPr lang="en-US" sz="3100" dirty="0">
                <a:solidFill>
                  <a:schemeClr val="tx1"/>
                </a:solidFill>
                <a:latin typeface="Times New Roman" panose="02020603050405020304" pitchFamily="18" charset="0"/>
                <a:cs typeface="Times New Roman" panose="02020603050405020304" pitchFamily="18" charset="0"/>
              </a:rPr>
              <a:t>(++y)</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&lt;/script&gt;</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&lt;/body&gt;</a:t>
            </a:r>
          </a:p>
          <a:p>
            <a:pPr marL="400050" lvl="1" indent="0">
              <a:buNone/>
            </a:pPr>
            <a:r>
              <a:rPr lang="en-US" sz="3100" dirty="0">
                <a:solidFill>
                  <a:schemeClr val="tx1"/>
                </a:solidFill>
                <a:latin typeface="Times New Roman" panose="02020603050405020304" pitchFamily="18" charset="0"/>
                <a:cs typeface="Times New Roman" panose="02020603050405020304" pitchFamily="18" charset="0"/>
              </a:rPr>
              <a:t>&lt;/html&gt;</a:t>
            </a:r>
            <a:endParaRPr lang="en-US" sz="23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A0ED70-8A0A-4316-B02D-7615E064DAC0}"/>
              </a:ext>
            </a:extLst>
          </p:cNvPr>
          <p:cNvSpPr>
            <a:spLocks noGrp="1"/>
          </p:cNvSpPr>
          <p:nvPr>
            <p:ph type="sldNum" sz="quarter" idx="12"/>
          </p:nvPr>
        </p:nvSpPr>
        <p:spPr/>
        <p:txBody>
          <a:bodyPr/>
          <a:lstStyle/>
          <a:p>
            <a:fld id="{DBE4B802-86B3-4880-B162-3A6F1796B4B5}" type="slidenum">
              <a:rPr lang="en-US" smtClean="0"/>
              <a:t>32</a:t>
            </a:fld>
            <a:endParaRPr lang="en-US"/>
          </a:p>
        </p:txBody>
      </p:sp>
    </p:spTree>
    <p:extLst>
      <p:ext uri="{BB962C8B-B14F-4D97-AF65-F5344CB8AC3E}">
        <p14:creationId xmlns:p14="http://schemas.microsoft.com/office/powerpoint/2010/main" val="4235803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9769-4D79-4737-B996-DD591F3E3012}"/>
              </a:ext>
            </a:extLst>
          </p:cNvPr>
          <p:cNvSpPr>
            <a:spLocks noGrp="1"/>
          </p:cNvSpPr>
          <p:nvPr>
            <p:ph type="title"/>
          </p:nvPr>
        </p:nvSpPr>
        <p:spPr>
          <a:xfrm>
            <a:off x="457200" y="0"/>
            <a:ext cx="8229600" cy="1143000"/>
          </a:xfrm>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90654999-78D3-40AD-8496-788B94B7CC36}"/>
              </a:ext>
            </a:extLst>
          </p:cNvPr>
          <p:cNvSpPr>
            <a:spLocks noGrp="1"/>
          </p:cNvSpPr>
          <p:nvPr>
            <p:ph idx="1"/>
          </p:nvPr>
        </p:nvSpPr>
        <p:spPr>
          <a:xfrm>
            <a:off x="594665" y="1830387"/>
            <a:ext cx="8229600" cy="4525963"/>
          </a:xfrm>
        </p:spPr>
        <p:txBody>
          <a:bodyPr/>
          <a:lstStyle/>
          <a:p>
            <a:r>
              <a:rPr lang="en-US" dirty="0">
                <a:solidFill>
                  <a:schemeClr val="tx1"/>
                </a:solidFill>
                <a:latin typeface="Times New Roman" panose="02020603050405020304" pitchFamily="18" charset="0"/>
                <a:cs typeface="Times New Roman" panose="02020603050405020304" pitchFamily="18" charset="0"/>
              </a:rPr>
              <a:t>Output :</a:t>
            </a:r>
          </a:p>
          <a:p>
            <a:endParaRPr lang="en-US" dirty="0"/>
          </a:p>
        </p:txBody>
      </p:sp>
      <p:sp>
        <p:nvSpPr>
          <p:cNvPr id="4" name="Slide Number Placeholder 3">
            <a:extLst>
              <a:ext uri="{FF2B5EF4-FFF2-40B4-BE49-F238E27FC236}">
                <a16:creationId xmlns:a16="http://schemas.microsoft.com/office/drawing/2014/main" id="{1474FD4F-896D-4CA9-BE8F-AAE836B65DA9}"/>
              </a:ext>
            </a:extLst>
          </p:cNvPr>
          <p:cNvSpPr>
            <a:spLocks noGrp="1"/>
          </p:cNvSpPr>
          <p:nvPr>
            <p:ph type="sldNum" sz="quarter" idx="12"/>
          </p:nvPr>
        </p:nvSpPr>
        <p:spPr/>
        <p:txBody>
          <a:bodyPr/>
          <a:lstStyle/>
          <a:p>
            <a:fld id="{DBE4B802-86B3-4880-B162-3A6F1796B4B5}" type="slidenum">
              <a:rPr lang="en-US" smtClean="0"/>
              <a:t>33</a:t>
            </a:fld>
            <a:endParaRPr lang="en-US"/>
          </a:p>
        </p:txBody>
      </p:sp>
      <p:pic>
        <p:nvPicPr>
          <p:cNvPr id="8" name="Picture 7">
            <a:extLst>
              <a:ext uri="{FF2B5EF4-FFF2-40B4-BE49-F238E27FC236}">
                <a16:creationId xmlns:a16="http://schemas.microsoft.com/office/drawing/2014/main" id="{BCF2D1A8-44F0-4FEB-973F-92E2D0740608}"/>
              </a:ext>
            </a:extLst>
          </p:cNvPr>
          <p:cNvPicPr>
            <a:picLocks noChangeAspect="1"/>
          </p:cNvPicPr>
          <p:nvPr/>
        </p:nvPicPr>
        <p:blipFill>
          <a:blip r:embed="rId2"/>
          <a:stretch>
            <a:fillRect/>
          </a:stretch>
        </p:blipFill>
        <p:spPr>
          <a:xfrm>
            <a:off x="3124200" y="3190874"/>
            <a:ext cx="1905000" cy="847725"/>
          </a:xfrm>
          <a:prstGeom prst="rect">
            <a:avLst/>
          </a:prstGeom>
        </p:spPr>
      </p:pic>
    </p:spTree>
    <p:extLst>
      <p:ext uri="{BB962C8B-B14F-4D97-AF65-F5344CB8AC3E}">
        <p14:creationId xmlns:p14="http://schemas.microsoft.com/office/powerpoint/2010/main" val="460505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2D85-822C-423F-A274-1D863DD5BC7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107A0803-5861-447C-B8B5-84CFB5DB911D}"/>
              </a:ext>
            </a:extLst>
          </p:cNvPr>
          <p:cNvSpPr>
            <a:spLocks noGrp="1"/>
          </p:cNvSpPr>
          <p:nvPr>
            <p:ph idx="1"/>
          </p:nvPr>
        </p:nvSpPr>
        <p:spPr/>
        <p:txBody>
          <a:bodyPr>
            <a:normAutofit/>
          </a:bodyPr>
          <a:lstStyle/>
          <a:p>
            <a:pPr marL="0" indent="0">
              <a:buNone/>
            </a:pPr>
            <a:r>
              <a:rPr lang="en-US" sz="3200" b="0" i="0" u="none" strike="noStrike" kern="1200" baseline="0" dirty="0">
                <a:solidFill>
                  <a:schemeClr val="dk1"/>
                </a:solidFill>
                <a:latin typeface="+mn-lt"/>
                <a:ea typeface="+mn-ea"/>
                <a:cs typeface="+mn-cs"/>
              </a:rPr>
              <a:t>Comparison operators</a:t>
            </a:r>
            <a:r>
              <a:rPr lang="en-US" b="0" i="0" u="none" strike="noStrike" kern="1200" baseline="0" dirty="0">
                <a:ea typeface="+mn-ea"/>
              </a:rPr>
              <a:t> </a:t>
            </a:r>
            <a:r>
              <a:rPr lang="en-US" sz="3200" dirty="0" err="1">
                <a:solidFill>
                  <a:schemeClr val="tx1"/>
                </a:solidFill>
                <a:latin typeface="Times New Roman" panose="02020603050405020304" pitchFamily="18" charset="0"/>
                <a:cs typeface="Times New Roman" panose="02020603050405020304" pitchFamily="18" charset="0"/>
              </a:rPr>
              <a:t>Eg</a:t>
            </a:r>
            <a:r>
              <a:rPr lang="en-US" sz="3200" dirty="0">
                <a:solidFill>
                  <a:schemeClr val="tx1"/>
                </a:solidFill>
                <a:latin typeface="Times New Roman" pitchFamily="18" charset="0"/>
                <a:cs typeface="Times New Roman" pitchFamily="18" charset="0"/>
              </a:rPr>
              <a:t>:.</a:t>
            </a:r>
          </a:p>
          <a:p>
            <a:pPr marL="0" indent="0">
              <a:buNone/>
            </a:pPr>
            <a:r>
              <a:rPr lang="en-US" sz="3200" dirty="0">
                <a:solidFill>
                  <a:schemeClr val="tx1"/>
                </a:solidFill>
                <a:latin typeface="Times New Roman" pitchFamily="18" charset="0"/>
                <a:cs typeface="Times New Roman" pitchFamily="18" charset="0"/>
              </a:rPr>
              <a:t> Var x=8; var z=“8”  var k=8.0 </a:t>
            </a:r>
          </a:p>
          <a:p>
            <a:pPr marL="400050" lvl="1" indent="0" algn="just">
              <a:spcBef>
                <a:spcPts val="0"/>
              </a:spcBef>
              <a:buNone/>
              <a:defRPr/>
            </a:pPr>
            <a:r>
              <a:rPr lang="en-US" sz="3600" dirty="0">
                <a:solidFill>
                  <a:schemeClr val="tx1"/>
                </a:solidFill>
                <a:effectLst/>
                <a:latin typeface="Times New Roman" pitchFamily="18" charset="0"/>
                <a:ea typeface="Tahoma" pitchFamily="34" charset="0"/>
                <a:cs typeface="Times New Roman" pitchFamily="18" charset="0"/>
              </a:rPr>
              <a:t>x= = =z   returns false.</a:t>
            </a:r>
          </a:p>
          <a:p>
            <a:pPr marL="400050" lvl="1" indent="0" algn="just">
              <a:spcBef>
                <a:spcPts val="0"/>
              </a:spcBef>
              <a:buNone/>
              <a:defRPr/>
            </a:pPr>
            <a:r>
              <a:rPr lang="en-US" sz="3600" dirty="0">
                <a:solidFill>
                  <a:schemeClr val="tx1"/>
                </a:solidFill>
                <a:effectLst/>
                <a:latin typeface="Times New Roman" pitchFamily="18" charset="0"/>
                <a:ea typeface="Tahoma" pitchFamily="34" charset="0"/>
                <a:cs typeface="Times New Roman" pitchFamily="18" charset="0"/>
              </a:rPr>
              <a:t>x= = =</a:t>
            </a:r>
            <a:r>
              <a:rPr lang="en-US" sz="3600" dirty="0">
                <a:solidFill>
                  <a:schemeClr val="tx1"/>
                </a:solidFill>
                <a:latin typeface="Times New Roman" panose="02020603050405020304" pitchFamily="18" charset="0"/>
                <a:cs typeface="Times New Roman" pitchFamily="18" charset="0"/>
              </a:rPr>
              <a:t>k returns false. </a:t>
            </a:r>
          </a:p>
          <a:p>
            <a:pPr marL="400050" lvl="1" indent="0" algn="just">
              <a:spcBef>
                <a:spcPts val="0"/>
              </a:spcBef>
              <a:buNone/>
              <a:defRPr/>
            </a:pPr>
            <a:r>
              <a:rPr lang="en-US" sz="3600" dirty="0">
                <a:solidFill>
                  <a:schemeClr val="tx1"/>
                </a:solidFill>
                <a:latin typeface="Times New Roman" panose="02020603050405020304" pitchFamily="18" charset="0"/>
                <a:cs typeface="Times New Roman" pitchFamily="18" charset="0"/>
              </a:rPr>
              <a:t>x= =z returns true</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3200" dirty="0">
              <a:solidFill>
                <a:schemeClr val="tx1"/>
              </a:solidFill>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3200" dirty="0">
              <a:solidFill>
                <a:schemeClr val="tx1"/>
              </a:solidFill>
              <a:effectLst/>
              <a:latin typeface="Times New Roman" panose="02020603050405020304" pitchFamily="18" charset="0"/>
              <a:ea typeface="Tahoma" pitchFamily="34" charset="0"/>
              <a:cs typeface="Times New Roman" pitchFamily="18" charset="0"/>
            </a:endParaRPr>
          </a:p>
          <a:p>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0CD30DA-D677-4C88-8C8C-7D23EA06EB63}"/>
              </a:ext>
            </a:extLst>
          </p:cNvPr>
          <p:cNvSpPr>
            <a:spLocks noGrp="1"/>
          </p:cNvSpPr>
          <p:nvPr>
            <p:ph type="sldNum" sz="quarter" idx="12"/>
          </p:nvPr>
        </p:nvSpPr>
        <p:spPr/>
        <p:txBody>
          <a:bodyPr/>
          <a:lstStyle/>
          <a:p>
            <a:fld id="{DBE4B802-86B3-4880-B162-3A6F1796B4B5}" type="slidenum">
              <a:rPr lang="en-US" smtClean="0"/>
              <a:t>34</a:t>
            </a:fld>
            <a:endParaRPr lang="en-US"/>
          </a:p>
        </p:txBody>
      </p:sp>
    </p:spTree>
    <p:extLst>
      <p:ext uri="{BB962C8B-B14F-4D97-AF65-F5344CB8AC3E}">
        <p14:creationId xmlns:p14="http://schemas.microsoft.com/office/powerpoint/2010/main" val="1228998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28600"/>
            <a:ext cx="8229600" cy="762000"/>
          </a:xfrm>
        </p:spPr>
        <p:txBody>
          <a:bodyPr/>
          <a:lstStyle/>
          <a:p>
            <a:r>
              <a:rPr lang="en-US" altLang="en-US" sz="3600" b="1" dirty="0"/>
              <a:t>Conditional Operator (? :)</a:t>
            </a:r>
            <a:r>
              <a:rPr lang="en-US" altLang="en-US" sz="3600" dirty="0"/>
              <a:t> </a:t>
            </a:r>
            <a:endParaRPr lang="en-GB" altLang="en-US" sz="3600" dirty="0">
              <a:latin typeface="Times New Roman" pitchFamily="18" charset="0"/>
              <a:cs typeface="Times New Roman" pitchFamily="18" charset="0"/>
            </a:endParaRPr>
          </a:p>
        </p:txBody>
      </p:sp>
      <p:sp>
        <p:nvSpPr>
          <p:cNvPr id="49155" name="Rectangle 3"/>
          <p:cNvSpPr>
            <a:spLocks noGrp="1" noChangeArrowheads="1"/>
          </p:cNvSpPr>
          <p:nvPr>
            <p:ph type="body" idx="1"/>
          </p:nvPr>
        </p:nvSpPr>
        <p:spPr>
          <a:xfrm>
            <a:off x="457200" y="1219200"/>
            <a:ext cx="8229600" cy="5181600"/>
          </a:xfrm>
        </p:spPr>
        <p:txBody>
          <a:bodyPr/>
          <a:lstStyle/>
          <a:p>
            <a:pPr marL="457200" indent="-457200"/>
            <a:r>
              <a:rPr lang="en-US" altLang="en-US" sz="2800" dirty="0">
                <a:solidFill>
                  <a:schemeClr val="tx1"/>
                </a:solidFill>
                <a:latin typeface="Times New Roman" pitchFamily="18" charset="0"/>
                <a:cs typeface="Times New Roman" pitchFamily="18" charset="0"/>
              </a:rPr>
              <a:t>The conditional operator first evaluates an expression for a true or false value and then executes one of the two given statements depending upon the result of the evaluation.</a:t>
            </a:r>
          </a:p>
        </p:txBody>
      </p:sp>
      <p:graphicFrame>
        <p:nvGraphicFramePr>
          <p:cNvPr id="2" name="Table 1"/>
          <p:cNvGraphicFramePr>
            <a:graphicFrameLocks noGrp="1"/>
          </p:cNvGraphicFramePr>
          <p:nvPr>
            <p:extLst>
              <p:ext uri="{D42A27DB-BD31-4B8C-83A1-F6EECF244321}">
                <p14:modId xmlns:p14="http://schemas.microsoft.com/office/powerpoint/2010/main" val="1790967350"/>
              </p:ext>
            </p:extLst>
          </p:nvPr>
        </p:nvGraphicFramePr>
        <p:xfrm>
          <a:off x="990600" y="3124200"/>
          <a:ext cx="6781800" cy="2011412"/>
        </p:xfrm>
        <a:graphic>
          <a:graphicData uri="http://schemas.openxmlformats.org/drawingml/2006/table">
            <a:tbl>
              <a:tblPr/>
              <a:tblGrid>
                <a:gridCol w="956408">
                  <a:extLst>
                    <a:ext uri="{9D8B030D-6E8A-4147-A177-3AD203B41FA5}">
                      <a16:colId xmlns:a16="http://schemas.microsoft.com/office/drawing/2014/main" val="20000"/>
                    </a:ext>
                  </a:extLst>
                </a:gridCol>
                <a:gridCol w="5825392">
                  <a:extLst>
                    <a:ext uri="{9D8B030D-6E8A-4147-A177-3AD203B41FA5}">
                      <a16:colId xmlns:a16="http://schemas.microsoft.com/office/drawing/2014/main" val="20001"/>
                    </a:ext>
                  </a:extLst>
                </a:gridCol>
              </a:tblGrid>
              <a:tr h="726275">
                <a:tc>
                  <a:txBody>
                    <a:bodyPr/>
                    <a:lstStyle/>
                    <a:p>
                      <a:r>
                        <a:rPr lang="en-US" sz="2000" b="1" i="0" dirty="0" err="1">
                          <a:solidFill>
                            <a:srgbClr val="000000"/>
                          </a:solidFill>
                          <a:effectLst/>
                          <a:latin typeface="Times New Roman" pitchFamily="18" charset="0"/>
                          <a:cs typeface="Times New Roman" pitchFamily="18" charset="0"/>
                        </a:rPr>
                        <a:t>S.No</a:t>
                      </a:r>
                      <a:r>
                        <a:rPr lang="en-US" sz="2000" b="1" i="0" dirty="0">
                          <a:solidFill>
                            <a:srgbClr val="000000"/>
                          </a:solidFill>
                          <a:effectLst/>
                          <a:latin typeface="Times New Roman" pitchFamily="18" charset="0"/>
                          <a:cs typeface="Times New Roman" pitchFamily="18" charset="0"/>
                        </a:rPr>
                        <a:t> </a:t>
                      </a:r>
                      <a:endParaRPr lang="en-US" sz="2000" dirty="0">
                        <a:effectLst/>
                        <a:latin typeface="Times New Roman" pitchFamily="18" charset="0"/>
                        <a:cs typeface="Times New Roman" pitchFamily="18" charset="0"/>
                      </a:endParaRPr>
                    </a:p>
                  </a:txBody>
                  <a:tcPr marT="45653" marB="4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000" b="1" i="0" dirty="0">
                          <a:solidFill>
                            <a:srgbClr val="000000"/>
                          </a:solidFill>
                          <a:effectLst/>
                          <a:latin typeface="Times New Roman" pitchFamily="18" charset="0"/>
                          <a:cs typeface="Times New Roman" pitchFamily="18" charset="0"/>
                        </a:rPr>
                        <a:t>Operator and Description</a:t>
                      </a:r>
                      <a:endParaRPr lang="en-US" sz="2000" dirty="0">
                        <a:effectLst/>
                        <a:latin typeface="Times New Roman" pitchFamily="18" charset="0"/>
                        <a:cs typeface="Times New Roman" pitchFamily="18" charset="0"/>
                      </a:endParaRPr>
                    </a:p>
                  </a:txBody>
                  <a:tcPr marT="45653" marB="4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85137">
                <a:tc>
                  <a:txBody>
                    <a:bodyPr/>
                    <a:lstStyle/>
                    <a:p>
                      <a:r>
                        <a:rPr lang="en-US" sz="2000" b="0" i="0">
                          <a:solidFill>
                            <a:srgbClr val="000000"/>
                          </a:solidFill>
                          <a:effectLst/>
                          <a:latin typeface="Times New Roman" pitchFamily="18" charset="0"/>
                          <a:cs typeface="Times New Roman" pitchFamily="18" charset="0"/>
                        </a:rPr>
                        <a:t>1</a:t>
                      </a:r>
                      <a:endParaRPr lang="en-US" sz="2000">
                        <a:effectLst/>
                        <a:latin typeface="Times New Roman" pitchFamily="18" charset="0"/>
                        <a:cs typeface="Times New Roman" pitchFamily="18" charset="0"/>
                      </a:endParaRPr>
                    </a:p>
                  </a:txBody>
                  <a:tcPr marT="45653" marB="4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000" b="1" i="0" dirty="0">
                          <a:solidFill>
                            <a:srgbClr val="000000"/>
                          </a:solidFill>
                          <a:effectLst/>
                          <a:latin typeface="Times New Roman" pitchFamily="18" charset="0"/>
                          <a:cs typeface="Times New Roman" pitchFamily="18" charset="0"/>
                        </a:rPr>
                        <a:t>? : (Conditional )</a:t>
                      </a:r>
                      <a:br>
                        <a:rPr lang="en-US" sz="2000" b="1" i="0" dirty="0">
                          <a:solidFill>
                            <a:srgbClr val="000000"/>
                          </a:solidFill>
                          <a:effectLst/>
                          <a:latin typeface="Times New Roman" pitchFamily="18" charset="0"/>
                          <a:cs typeface="Times New Roman" pitchFamily="18" charset="0"/>
                        </a:rPr>
                      </a:br>
                      <a:r>
                        <a:rPr lang="en-US" sz="2000" b="0" i="0" dirty="0">
                          <a:solidFill>
                            <a:srgbClr val="000000"/>
                          </a:solidFill>
                          <a:effectLst/>
                          <a:latin typeface="Times New Roman" pitchFamily="18" charset="0"/>
                          <a:cs typeface="Times New Roman" pitchFamily="18" charset="0"/>
                        </a:rPr>
                        <a:t>If Condition is true? Then value X : Otherwise value Y</a:t>
                      </a:r>
                      <a:endParaRPr lang="en-US" sz="2000" dirty="0">
                        <a:effectLst/>
                        <a:latin typeface="Times New Roman" pitchFamily="18" charset="0"/>
                        <a:cs typeface="Times New Roman" pitchFamily="18" charset="0"/>
                      </a:endParaRPr>
                    </a:p>
                  </a:txBody>
                  <a:tcPr marT="45653" marB="4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9167" name="Rectangle 1"/>
          <p:cNvSpPr>
            <a:spLocks noChangeArrowheads="1"/>
          </p:cNvSpPr>
          <p:nvPr/>
        </p:nvSpPr>
        <p:spPr bwMode="auto">
          <a:xfrm>
            <a:off x="27051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br>
              <a:rPr lang="en-US" altLang="en-US"/>
            </a:br>
            <a:br>
              <a:rPr lang="en-US" altLang="en-US"/>
            </a:br>
            <a:endParaRPr lang="en-US" altLang="en-US"/>
          </a:p>
        </p:txBody>
      </p:sp>
      <p:sp>
        <p:nvSpPr>
          <p:cNvPr id="3" name="Slide Number Placeholder 2"/>
          <p:cNvSpPr>
            <a:spLocks noGrp="1"/>
          </p:cNvSpPr>
          <p:nvPr>
            <p:ph type="sldNum" sz="quarter" idx="12"/>
          </p:nvPr>
        </p:nvSpPr>
        <p:spPr/>
        <p:txBody>
          <a:bodyPr/>
          <a:lstStyle/>
          <a:p>
            <a:fld id="{DBE4B802-86B3-4880-B162-3A6F1796B4B5}" type="slidenum">
              <a:rPr lang="en-US" smtClean="0"/>
              <a:t>35</a:t>
            </a:fld>
            <a:endParaRPr lang="en-US"/>
          </a:p>
        </p:txBody>
      </p:sp>
    </p:spTree>
    <p:extLst>
      <p:ext uri="{BB962C8B-B14F-4D97-AF65-F5344CB8AC3E}">
        <p14:creationId xmlns:p14="http://schemas.microsoft.com/office/powerpoint/2010/main" val="4084153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z="3600" b="1"/>
              <a:t>Cont’d…</a:t>
            </a:r>
            <a:endParaRPr lang="en-GB" altLang="en-US" sz="3600">
              <a:latin typeface="Times New Roman" pitchFamily="18" charset="0"/>
              <a:cs typeface="Times New Roman" pitchFamily="18" charset="0"/>
            </a:endParaRPr>
          </a:p>
        </p:txBody>
      </p:sp>
      <p:sp>
        <p:nvSpPr>
          <p:cNvPr id="50179" name="Rectangle 3"/>
          <p:cNvSpPr>
            <a:spLocks noGrp="1" noChangeArrowheads="1"/>
          </p:cNvSpPr>
          <p:nvPr>
            <p:ph sz="half" idx="2"/>
          </p:nvPr>
        </p:nvSpPr>
        <p:spPr/>
        <p:txBody>
          <a:bodyPr>
            <a:normAutofit fontScale="77500" lnSpcReduction="20000"/>
          </a:bodyPr>
          <a:lstStyle/>
          <a:p>
            <a:pPr marL="800100" lvl="2" indent="0">
              <a:buFontTx/>
              <a:buNone/>
            </a:pPr>
            <a:br>
              <a:rPr lang="en-US" altLang="en-US" sz="2500" dirty="0">
                <a:solidFill>
                  <a:schemeClr val="tx1"/>
                </a:solidFill>
                <a:latin typeface="Times New Roman" pitchFamily="18" charset="0"/>
                <a:cs typeface="Times New Roman" pitchFamily="18" charset="0"/>
              </a:rPr>
            </a:br>
            <a:r>
              <a:rPr lang="en-US" altLang="en-US" sz="2800" dirty="0" err="1">
                <a:solidFill>
                  <a:schemeClr val="tx1"/>
                </a:solidFill>
                <a:latin typeface="Times New Roman" pitchFamily="18" charset="0"/>
                <a:cs typeface="Times New Roman" pitchFamily="18" charset="0"/>
              </a:rPr>
              <a:t>document.write</a:t>
            </a:r>
            <a:r>
              <a:rPr lang="en-US" altLang="en-US" sz="2800" dirty="0">
                <a:solidFill>
                  <a:schemeClr val="tx1"/>
                </a:solidFill>
                <a:latin typeface="Times New Roman" pitchFamily="18" charset="0"/>
                <a:cs typeface="Times New Roman" pitchFamily="18" charset="0"/>
              </a:rPr>
              <a:t> ("((a &lt; b) ? 100 : 200) =&gt; "); </a:t>
            </a:r>
          </a:p>
          <a:p>
            <a:pPr marL="800100" lvl="2" indent="0">
              <a:buFontTx/>
              <a:buNone/>
            </a:pPr>
            <a:r>
              <a:rPr lang="en-US" altLang="en-US" sz="2800" dirty="0">
                <a:solidFill>
                  <a:schemeClr val="tx1"/>
                </a:solidFill>
                <a:latin typeface="Times New Roman" pitchFamily="18" charset="0"/>
                <a:cs typeface="Times New Roman" pitchFamily="18" charset="0"/>
              </a:rPr>
              <a:t>result = (a &lt; b) ? 100 : 200;</a:t>
            </a:r>
            <a:br>
              <a:rPr lang="en-US" altLang="en-US" sz="2800" dirty="0">
                <a:solidFill>
                  <a:schemeClr val="tx1"/>
                </a:solidFill>
                <a:latin typeface="Times New Roman" pitchFamily="18" charset="0"/>
                <a:cs typeface="Times New Roman" pitchFamily="18" charset="0"/>
              </a:rPr>
            </a:br>
            <a:r>
              <a:rPr lang="en-US" altLang="en-US" sz="2800" dirty="0" err="1">
                <a:solidFill>
                  <a:schemeClr val="tx1"/>
                </a:solidFill>
                <a:latin typeface="Times New Roman" pitchFamily="18" charset="0"/>
                <a:cs typeface="Times New Roman" pitchFamily="18" charset="0"/>
              </a:rPr>
              <a:t>document.write</a:t>
            </a:r>
            <a:r>
              <a:rPr lang="en-US" altLang="en-US" sz="2800" dirty="0">
                <a:solidFill>
                  <a:schemeClr val="tx1"/>
                </a:solidFill>
                <a:latin typeface="Times New Roman" pitchFamily="18" charset="0"/>
                <a:cs typeface="Times New Roman" pitchFamily="18" charset="0"/>
              </a:rPr>
              <a:t>(result);</a:t>
            </a:r>
            <a:br>
              <a:rPr lang="en-US" altLang="en-US" sz="2800" dirty="0">
                <a:solidFill>
                  <a:schemeClr val="tx1"/>
                </a:solidFill>
                <a:latin typeface="Times New Roman" pitchFamily="18" charset="0"/>
                <a:cs typeface="Times New Roman" pitchFamily="18" charset="0"/>
              </a:rPr>
            </a:br>
            <a:r>
              <a:rPr lang="en-US" altLang="en-US" sz="2800" dirty="0" err="1">
                <a:solidFill>
                  <a:schemeClr val="tx1"/>
                </a:solidFill>
                <a:latin typeface="Times New Roman" pitchFamily="18" charset="0"/>
                <a:cs typeface="Times New Roman" pitchFamily="18" charset="0"/>
              </a:rPr>
              <a:t>document.write</a:t>
            </a:r>
            <a:r>
              <a:rPr lang="en-US" altLang="en-US" sz="2800" dirty="0">
                <a:solidFill>
                  <a:schemeClr val="tx1"/>
                </a:solidFill>
                <a:latin typeface="Times New Roman" pitchFamily="18" charset="0"/>
                <a:cs typeface="Times New Roman" pitchFamily="18" charset="0"/>
              </a:rPr>
              <a:t>(</a:t>
            </a:r>
            <a:r>
              <a:rPr lang="en-US" altLang="en-US" sz="2800" dirty="0" err="1">
                <a:solidFill>
                  <a:schemeClr val="tx1"/>
                </a:solidFill>
                <a:latin typeface="Times New Roman" pitchFamily="18" charset="0"/>
                <a:cs typeface="Times New Roman" pitchFamily="18" charset="0"/>
              </a:rPr>
              <a:t>linebreak</a:t>
            </a:r>
            <a:r>
              <a:rPr lang="en-US" altLang="en-US" sz="2800" dirty="0">
                <a:solidFill>
                  <a:schemeClr val="tx1"/>
                </a:solidFill>
                <a:latin typeface="Times New Roman" pitchFamily="18" charset="0"/>
                <a:cs typeface="Times New Roman" pitchFamily="18" charset="0"/>
              </a:rPr>
              <a:t>);</a:t>
            </a:r>
            <a:br>
              <a:rPr lang="en-US" altLang="en-US" sz="2800" dirty="0">
                <a:solidFill>
                  <a:schemeClr val="tx1"/>
                </a:solidFill>
                <a:latin typeface="Times New Roman" pitchFamily="18" charset="0"/>
                <a:cs typeface="Times New Roman" pitchFamily="18" charset="0"/>
              </a:rPr>
            </a:br>
            <a:r>
              <a:rPr lang="en-US" altLang="en-US" sz="2800" dirty="0">
                <a:solidFill>
                  <a:schemeClr val="tx1"/>
                </a:solidFill>
                <a:latin typeface="Times New Roman" pitchFamily="18" charset="0"/>
                <a:cs typeface="Times New Roman" pitchFamily="18" charset="0"/>
              </a:rPr>
              <a:t>//--&gt;</a:t>
            </a:r>
            <a:br>
              <a:rPr lang="en-US" altLang="en-US" sz="2800" dirty="0">
                <a:solidFill>
                  <a:schemeClr val="tx1"/>
                </a:solidFill>
                <a:latin typeface="Times New Roman" pitchFamily="18" charset="0"/>
                <a:cs typeface="Times New Roman" pitchFamily="18" charset="0"/>
              </a:rPr>
            </a:br>
            <a:r>
              <a:rPr lang="en-US" altLang="en-US" sz="2800" dirty="0">
                <a:solidFill>
                  <a:schemeClr val="tx1"/>
                </a:solidFill>
                <a:latin typeface="Times New Roman" pitchFamily="18" charset="0"/>
                <a:cs typeface="Times New Roman" pitchFamily="18" charset="0"/>
              </a:rPr>
              <a:t>&lt;/script&gt;</a:t>
            </a:r>
            <a:br>
              <a:rPr lang="en-US" altLang="en-US" sz="2800" dirty="0">
                <a:solidFill>
                  <a:schemeClr val="tx1"/>
                </a:solidFill>
                <a:latin typeface="Times New Roman" pitchFamily="18" charset="0"/>
                <a:cs typeface="Times New Roman" pitchFamily="18" charset="0"/>
              </a:rPr>
            </a:br>
            <a:r>
              <a:rPr lang="en-US" altLang="en-US" sz="2800" dirty="0">
                <a:solidFill>
                  <a:schemeClr val="tx1"/>
                </a:solidFill>
                <a:latin typeface="Times New Roman" pitchFamily="18" charset="0"/>
                <a:cs typeface="Times New Roman" pitchFamily="18" charset="0"/>
              </a:rPr>
              <a:t>&lt;p&gt;Set the variables to different values and different operators and then</a:t>
            </a:r>
            <a:br>
              <a:rPr lang="en-US" altLang="en-US" sz="2800" dirty="0">
                <a:solidFill>
                  <a:schemeClr val="tx1"/>
                </a:solidFill>
                <a:latin typeface="Times New Roman" pitchFamily="18" charset="0"/>
                <a:cs typeface="Times New Roman" pitchFamily="18" charset="0"/>
              </a:rPr>
            </a:br>
            <a:r>
              <a:rPr lang="en-US" altLang="en-US" sz="2800" dirty="0">
                <a:solidFill>
                  <a:schemeClr val="tx1"/>
                </a:solidFill>
                <a:latin typeface="Times New Roman" pitchFamily="18" charset="0"/>
                <a:cs typeface="Times New Roman" pitchFamily="18" charset="0"/>
              </a:rPr>
              <a:t>try...&lt;/p&gt;</a:t>
            </a:r>
            <a:br>
              <a:rPr lang="en-US" altLang="en-US" sz="2800" dirty="0">
                <a:solidFill>
                  <a:schemeClr val="tx1"/>
                </a:solidFill>
                <a:latin typeface="Times New Roman" pitchFamily="18" charset="0"/>
                <a:cs typeface="Times New Roman" pitchFamily="18" charset="0"/>
              </a:rPr>
            </a:br>
            <a:r>
              <a:rPr lang="en-US" altLang="en-US" sz="2800" dirty="0">
                <a:solidFill>
                  <a:schemeClr val="tx1"/>
                </a:solidFill>
                <a:latin typeface="Times New Roman" pitchFamily="18" charset="0"/>
                <a:cs typeface="Times New Roman" pitchFamily="18" charset="0"/>
              </a:rPr>
              <a:t>&lt;/body&gt;</a:t>
            </a:r>
            <a:br>
              <a:rPr lang="en-US" altLang="en-US" sz="2800" dirty="0">
                <a:solidFill>
                  <a:schemeClr val="tx1"/>
                </a:solidFill>
                <a:latin typeface="Times New Roman" pitchFamily="18" charset="0"/>
                <a:cs typeface="Times New Roman" pitchFamily="18" charset="0"/>
              </a:rPr>
            </a:br>
            <a:r>
              <a:rPr lang="en-US" altLang="en-US" sz="2800" dirty="0">
                <a:solidFill>
                  <a:schemeClr val="tx1"/>
                </a:solidFill>
                <a:latin typeface="Times New Roman" pitchFamily="18" charset="0"/>
                <a:cs typeface="Times New Roman" pitchFamily="18" charset="0"/>
              </a:rPr>
              <a:t>&lt;/html&gt;</a:t>
            </a:r>
            <a:endParaRPr lang="en-GB" altLang="en-US" sz="2500" dirty="0">
              <a:solidFill>
                <a:schemeClr val="tx1"/>
              </a:solidFill>
              <a:latin typeface="Times New Roman" pitchFamily="18" charset="0"/>
              <a:cs typeface="Times New Roman" pitchFamily="18" charset="0"/>
            </a:endParaRPr>
          </a:p>
        </p:txBody>
      </p:sp>
      <p:sp>
        <p:nvSpPr>
          <p:cNvPr id="2" name="Content Placeholder 1"/>
          <p:cNvSpPr>
            <a:spLocks noGrp="1"/>
          </p:cNvSpPr>
          <p:nvPr>
            <p:ph sz="quarter" idx="13"/>
          </p:nvPr>
        </p:nvSpPr>
        <p:spPr/>
        <p:txBody>
          <a:bodyPr/>
          <a:lstStyle/>
          <a:p>
            <a:r>
              <a:rPr lang="en-US" altLang="en-US" dirty="0">
                <a:solidFill>
                  <a:schemeClr val="tx1"/>
                </a:solidFill>
                <a:latin typeface="Times New Roman" pitchFamily="18" charset="0"/>
                <a:cs typeface="Times New Roman" pitchFamily="18" charset="0"/>
              </a:rPr>
              <a:t>&lt;html&gt;</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&lt;body&gt;</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&lt;script type="text/</a:t>
            </a:r>
            <a:r>
              <a:rPr lang="en-US" altLang="en-US" dirty="0" err="1">
                <a:solidFill>
                  <a:schemeClr val="tx1"/>
                </a:solidFill>
                <a:latin typeface="Times New Roman" pitchFamily="18" charset="0"/>
                <a:cs typeface="Times New Roman" pitchFamily="18" charset="0"/>
              </a:rPr>
              <a:t>javascript</a:t>
            </a:r>
            <a:r>
              <a:rPr lang="en-US" altLang="en-US" dirty="0">
                <a:solidFill>
                  <a:schemeClr val="tx1"/>
                </a:solidFill>
                <a:latin typeface="Times New Roman" pitchFamily="18" charset="0"/>
                <a:cs typeface="Times New Roman" pitchFamily="18" charset="0"/>
              </a:rPr>
              <a:t>"&gt;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var</a:t>
            </a:r>
            <a:r>
              <a:rPr lang="en-US" altLang="en-US" dirty="0">
                <a:solidFill>
                  <a:schemeClr val="tx1"/>
                </a:solidFill>
                <a:latin typeface="Times New Roman" pitchFamily="18" charset="0"/>
                <a:cs typeface="Times New Roman" pitchFamily="18" charset="0"/>
              </a:rPr>
              <a:t> a = 10;</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var</a:t>
            </a:r>
            <a:r>
              <a:rPr lang="en-US" altLang="en-US" dirty="0">
                <a:solidFill>
                  <a:schemeClr val="tx1"/>
                </a:solidFill>
                <a:latin typeface="Times New Roman" pitchFamily="18" charset="0"/>
                <a:cs typeface="Times New Roman" pitchFamily="18" charset="0"/>
              </a:rPr>
              <a:t> b = 20;</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var</a:t>
            </a:r>
            <a:r>
              <a:rPr lang="en-US" altLang="en-US" dirty="0">
                <a:solidFill>
                  <a:schemeClr val="tx1"/>
                </a:solidFill>
                <a:latin typeface="Times New Roman" pitchFamily="18" charset="0"/>
                <a:cs typeface="Times New Roman" pitchFamily="18" charset="0"/>
              </a:rPr>
              <a:t> </a:t>
            </a:r>
            <a:r>
              <a:rPr lang="en-US" altLang="en-US" dirty="0" err="1">
                <a:solidFill>
                  <a:schemeClr val="tx1"/>
                </a:solidFill>
                <a:latin typeface="Times New Roman" pitchFamily="18" charset="0"/>
                <a:cs typeface="Times New Roman" pitchFamily="18" charset="0"/>
              </a:rPr>
              <a:t>linebreak</a:t>
            </a:r>
            <a:r>
              <a:rPr lang="en-US" altLang="en-US" dirty="0">
                <a:solidFill>
                  <a:schemeClr val="tx1"/>
                </a:solidFill>
                <a:latin typeface="Times New Roman" pitchFamily="18" charset="0"/>
                <a:cs typeface="Times New Roman" pitchFamily="18" charset="0"/>
              </a:rPr>
              <a:t> = "&lt;</a:t>
            </a:r>
            <a:r>
              <a:rPr lang="en-US" altLang="en-US" dirty="0" err="1">
                <a:solidFill>
                  <a:schemeClr val="tx1"/>
                </a:solidFill>
                <a:latin typeface="Times New Roman" pitchFamily="18" charset="0"/>
                <a:cs typeface="Times New Roman" pitchFamily="18" charset="0"/>
              </a:rPr>
              <a:t>br</a:t>
            </a:r>
            <a:r>
              <a:rPr lang="en-US" altLang="en-US" dirty="0">
                <a:solidFill>
                  <a:schemeClr val="tx1"/>
                </a:solidFill>
                <a:latin typeface="Times New Roman" pitchFamily="18" charset="0"/>
                <a:cs typeface="Times New Roman" pitchFamily="18" charset="0"/>
              </a:rPr>
              <a:t> /&gt;";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 ("((a &gt; b) ? 100 : 200) =&gt; ");</a:t>
            </a:r>
            <a:br>
              <a:rPr lang="en-US" alt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cs typeface="Times New Roman" pitchFamily="18" charset="0"/>
              </a:rPr>
              <a:t>result = (a &gt; b) ? 100 : 200;</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(result);</a:t>
            </a:r>
            <a:br>
              <a:rPr lang="en-US" altLang="en-US" dirty="0">
                <a:solidFill>
                  <a:schemeClr val="tx1"/>
                </a:solidFill>
                <a:latin typeface="Times New Roman" pitchFamily="18" charset="0"/>
                <a:cs typeface="Times New Roman" pitchFamily="18" charset="0"/>
              </a:rPr>
            </a:b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a:t>
            </a:r>
            <a:r>
              <a:rPr lang="en-US" altLang="en-US" dirty="0" err="1">
                <a:solidFill>
                  <a:schemeClr val="tx1"/>
                </a:solidFill>
                <a:latin typeface="Times New Roman" pitchFamily="18" charset="0"/>
                <a:cs typeface="Times New Roman" pitchFamily="18" charset="0"/>
              </a:rPr>
              <a:t>linebreak</a:t>
            </a:r>
            <a:r>
              <a:rPr lang="en-US" altLang="en-US" dirty="0">
                <a:solidFill>
                  <a:schemeClr val="tx1"/>
                </a:solidFill>
                <a:latin typeface="Times New Roman" pitchFamily="18" charset="0"/>
                <a:cs typeface="Times New Roman" pitchFamily="18" charset="0"/>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DBE4B802-86B3-4880-B162-3A6F1796B4B5}" type="slidenum">
              <a:rPr lang="en-US" smtClean="0"/>
              <a:t>36</a:t>
            </a:fld>
            <a:endParaRPr lang="en-US"/>
          </a:p>
        </p:txBody>
      </p:sp>
    </p:spTree>
    <p:extLst>
      <p:ext uri="{BB962C8B-B14F-4D97-AF65-F5344CB8AC3E}">
        <p14:creationId xmlns:p14="http://schemas.microsoft.com/office/powerpoint/2010/main" val="1766604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8607-29BB-4504-8F16-1063C40AA28C}"/>
              </a:ext>
            </a:extLst>
          </p:cNvPr>
          <p:cNvSpPr>
            <a:spLocks noGrp="1"/>
          </p:cNvSpPr>
          <p:nvPr>
            <p:ph type="title"/>
          </p:nvPr>
        </p:nvSpPr>
        <p:spPr>
          <a:xfrm>
            <a:off x="457200" y="304800"/>
            <a:ext cx="8229600" cy="762000"/>
          </a:xfrm>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C70B7007-4011-4EEF-8AFD-8AC68679635A}"/>
              </a:ext>
            </a:extLst>
          </p:cNvPr>
          <p:cNvSpPr>
            <a:spLocks noGrp="1"/>
          </p:cNvSpPr>
          <p:nvPr>
            <p:ph idx="1"/>
          </p:nvPr>
        </p:nvSpPr>
        <p:spPr/>
        <p:txBody>
          <a:bodyPr>
            <a:normAutofit/>
          </a:bodyPr>
          <a:lstStyle/>
          <a:p>
            <a:pPr>
              <a:lnSpc>
                <a:spcPct val="150000"/>
              </a:lnSpc>
            </a:pPr>
            <a:r>
              <a:rPr lang="en-US" sz="3200" dirty="0">
                <a:solidFill>
                  <a:schemeClr val="tx1"/>
                </a:solidFill>
                <a:latin typeface="Times New Roman" panose="02020603050405020304" pitchFamily="18" charset="0"/>
                <a:cs typeface="Times New Roman" panose="02020603050405020304" pitchFamily="18" charset="0"/>
              </a:rPr>
              <a:t>Logical operators example: </a:t>
            </a:r>
          </a:p>
          <a:p>
            <a:pPr marL="400050" lvl="1" indent="0">
              <a:lnSpc>
                <a:spcPct val="150000"/>
              </a:lnSpc>
              <a:buNone/>
            </a:pPr>
            <a:r>
              <a:rPr lang="en-US" sz="3200" dirty="0">
                <a:solidFill>
                  <a:schemeClr val="tx1"/>
                </a:solidFill>
                <a:latin typeface="Times New Roman" panose="02020603050405020304" pitchFamily="18" charset="0"/>
                <a:cs typeface="Times New Roman" panose="02020603050405020304" pitchFamily="18" charset="0"/>
              </a:rPr>
              <a:t>var x=60, var y=90</a:t>
            </a:r>
          </a:p>
          <a:p>
            <a:pPr marL="400050" lvl="1" indent="0">
              <a:lnSpc>
                <a:spcPct val="150000"/>
              </a:lnSpc>
              <a:buNone/>
            </a:pPr>
            <a:r>
              <a:rPr lang="en-US" sz="3200" dirty="0">
                <a:solidFill>
                  <a:schemeClr val="tx1"/>
                </a:solidFill>
                <a:effectLst/>
                <a:latin typeface="Times New Roman" panose="02020603050405020304" pitchFamily="18" charset="0"/>
                <a:cs typeface="Times New Roman" panose="02020603050405020304" pitchFamily="18" charset="0"/>
              </a:rPr>
              <a:t>(var x&lt;=100 &amp;&amp; var y&gt;= 10)</a:t>
            </a:r>
          </a:p>
          <a:p>
            <a:pPr marL="0" indent="0">
              <a:lnSpc>
                <a:spcPct val="150000"/>
              </a:lnSpc>
              <a:buNone/>
            </a:pPr>
            <a:r>
              <a:rPr lang="en-US" sz="3200" dirty="0">
                <a:solidFill>
                  <a:schemeClr val="tx1"/>
                </a:solidFill>
                <a:latin typeface="Times New Roman" panose="02020603050405020304" pitchFamily="18" charset="0"/>
                <a:cs typeface="Times New Roman" panose="02020603050405020304" pitchFamily="18" charset="0"/>
              </a:rPr>
              <a:t>Returns: true</a:t>
            </a:r>
          </a:p>
        </p:txBody>
      </p:sp>
      <p:sp>
        <p:nvSpPr>
          <p:cNvPr id="4" name="Slide Number Placeholder 3">
            <a:extLst>
              <a:ext uri="{FF2B5EF4-FFF2-40B4-BE49-F238E27FC236}">
                <a16:creationId xmlns:a16="http://schemas.microsoft.com/office/drawing/2014/main" id="{28048021-4617-4481-AFAB-71F71E1C44A7}"/>
              </a:ext>
            </a:extLst>
          </p:cNvPr>
          <p:cNvSpPr>
            <a:spLocks noGrp="1"/>
          </p:cNvSpPr>
          <p:nvPr>
            <p:ph type="sldNum" sz="quarter" idx="12"/>
          </p:nvPr>
        </p:nvSpPr>
        <p:spPr/>
        <p:txBody>
          <a:bodyPr/>
          <a:lstStyle/>
          <a:p>
            <a:fld id="{DBE4B802-86B3-4880-B162-3A6F1796B4B5}" type="slidenum">
              <a:rPr lang="en-US" smtClean="0"/>
              <a:t>37</a:t>
            </a:fld>
            <a:endParaRPr lang="en-US"/>
          </a:p>
        </p:txBody>
      </p:sp>
    </p:spTree>
    <p:extLst>
      <p:ext uri="{BB962C8B-B14F-4D97-AF65-F5344CB8AC3E}">
        <p14:creationId xmlns:p14="http://schemas.microsoft.com/office/powerpoint/2010/main" val="2831569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z="3200"/>
              <a:t>JavaScript if...else Statements</a:t>
            </a:r>
          </a:p>
        </p:txBody>
      </p:sp>
      <p:sp>
        <p:nvSpPr>
          <p:cNvPr id="51203" name="Rectangle 3"/>
          <p:cNvSpPr>
            <a:spLocks noGrp="1" noChangeArrowheads="1"/>
          </p:cNvSpPr>
          <p:nvPr>
            <p:ph type="body" idx="1"/>
          </p:nvPr>
        </p:nvSpPr>
        <p:spPr>
          <a:xfrm>
            <a:off x="381000" y="1905000"/>
            <a:ext cx="8305800" cy="4495800"/>
          </a:xfrm>
        </p:spPr>
        <p:txBody>
          <a:bodyPr>
            <a:normAutofit fontScale="92500" lnSpcReduction="20000"/>
          </a:bodyPr>
          <a:lstStyle/>
          <a:p>
            <a:pPr algn="just">
              <a:lnSpc>
                <a:spcPct val="150000"/>
              </a:lnSpc>
              <a:buFont typeface="Wingdings" pitchFamily="2" charset="2"/>
              <a:buChar char="§"/>
              <a:defRPr/>
            </a:pPr>
            <a:r>
              <a:rPr lang="en-US" sz="2800" dirty="0">
                <a:solidFill>
                  <a:schemeClr val="tx1"/>
                </a:solidFill>
                <a:latin typeface="Times New Roman" pitchFamily="18" charset="0"/>
                <a:cs typeface="Times New Roman" pitchFamily="18" charset="0"/>
              </a:rPr>
              <a:t>JavaScript supports conditional statements which are used to perform different actions based on different conditions.</a:t>
            </a:r>
          </a:p>
          <a:p>
            <a:pPr lvl="1" indent="-342900" algn="just">
              <a:lnSpc>
                <a:spcPct val="150000"/>
              </a:lnSpc>
              <a:buFont typeface="Wingdings" pitchFamily="2" charset="2"/>
              <a:buChar char="§"/>
              <a:defRPr/>
            </a:pPr>
            <a:r>
              <a:rPr lang="en-US" sz="2400" b="1" u="sng" dirty="0">
                <a:solidFill>
                  <a:schemeClr val="tx1"/>
                </a:solidFill>
                <a:latin typeface="Times New Roman" pitchFamily="18" charset="0"/>
                <a:cs typeface="Times New Roman" pitchFamily="18" charset="0"/>
              </a:rPr>
              <a:t>if statement:</a:t>
            </a:r>
          </a:p>
          <a:p>
            <a:pPr lvl="1" indent="-342900" algn="just">
              <a:lnSpc>
                <a:spcPct val="150000"/>
              </a:lnSpc>
              <a:buFont typeface="Wingdings" pitchFamily="2" charset="2"/>
              <a:buChar char="§"/>
              <a:defRPr/>
            </a:pPr>
            <a:r>
              <a:rPr lang="en-US" sz="2400" dirty="0">
                <a:solidFill>
                  <a:schemeClr val="tx1"/>
                </a:solidFill>
                <a:latin typeface="Times New Roman" pitchFamily="18" charset="0"/>
                <a:cs typeface="Times New Roman" pitchFamily="18" charset="0"/>
              </a:rPr>
              <a:t>The </a:t>
            </a:r>
            <a:r>
              <a:rPr lang="en-US" sz="2400" b="1" dirty="0">
                <a:solidFill>
                  <a:schemeClr val="tx1"/>
                </a:solidFill>
                <a:latin typeface="Times New Roman" pitchFamily="18" charset="0"/>
                <a:cs typeface="Times New Roman" pitchFamily="18" charset="0"/>
              </a:rPr>
              <a:t>if</a:t>
            </a:r>
            <a:r>
              <a:rPr lang="en-US" sz="2400" dirty="0">
                <a:solidFill>
                  <a:schemeClr val="tx1"/>
                </a:solidFill>
                <a:latin typeface="Times New Roman" pitchFamily="18" charset="0"/>
                <a:cs typeface="Times New Roman" pitchFamily="18" charset="0"/>
              </a:rPr>
              <a:t> statement is the fundamental control statement that allows JavaScript to make decisions and execute statements conditionally.</a:t>
            </a:r>
          </a:p>
          <a:p>
            <a:pPr marL="1257300" lvl="3" indent="0" algn="just">
              <a:lnSpc>
                <a:spcPct val="150000"/>
              </a:lnSpc>
              <a:buNone/>
              <a:defRPr/>
            </a:pPr>
            <a:r>
              <a:rPr lang="en-US" b="1" dirty="0">
                <a:solidFill>
                  <a:schemeClr val="tx1"/>
                </a:solidFill>
              </a:rPr>
              <a:t>if (expression)</a:t>
            </a:r>
          </a:p>
          <a:p>
            <a:pPr marL="1257300" lvl="3" indent="0" algn="just">
              <a:lnSpc>
                <a:spcPct val="150000"/>
              </a:lnSpc>
              <a:buNone/>
              <a:defRPr/>
            </a:pPr>
            <a:r>
              <a:rPr lang="en-US" b="1" dirty="0">
                <a:solidFill>
                  <a:schemeClr val="tx1"/>
                </a:solidFill>
              </a:rPr>
              <a:t>{ </a:t>
            </a:r>
          </a:p>
          <a:p>
            <a:pPr marL="1257300" lvl="3" indent="0" algn="just">
              <a:lnSpc>
                <a:spcPct val="150000"/>
              </a:lnSpc>
              <a:buNone/>
              <a:defRPr/>
            </a:pPr>
            <a:r>
              <a:rPr lang="en-US" b="1" dirty="0">
                <a:solidFill>
                  <a:schemeClr val="tx1"/>
                </a:solidFill>
              </a:rPr>
              <a:t>Statement(s) to be executed if expression is true</a:t>
            </a:r>
          </a:p>
          <a:p>
            <a:pPr marL="1257300" lvl="3" indent="0" algn="just">
              <a:lnSpc>
                <a:spcPct val="150000"/>
              </a:lnSpc>
              <a:buNone/>
              <a:defRPr/>
            </a:pPr>
            <a:r>
              <a:rPr lang="en-US" b="1" dirty="0">
                <a:solidFill>
                  <a:schemeClr val="tx1"/>
                </a:solidFill>
              </a:rPr>
              <a:t> }</a:t>
            </a:r>
            <a:endParaRPr lang="en-GB" b="1"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BE4B802-86B3-4880-B162-3A6F1796B4B5}" type="slidenum">
              <a:rPr lang="en-US" smtClean="0"/>
              <a:t>38</a:t>
            </a:fld>
            <a:endParaRPr lang="en-US"/>
          </a:p>
        </p:txBody>
      </p:sp>
    </p:spTree>
    <p:extLst>
      <p:ext uri="{BB962C8B-B14F-4D97-AF65-F5344CB8AC3E}">
        <p14:creationId xmlns:p14="http://schemas.microsoft.com/office/powerpoint/2010/main" val="829877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3600" b="1"/>
              <a:t>Cont’d…</a:t>
            </a:r>
            <a:endParaRPr lang="en-GB" altLang="en-US" sz="3600">
              <a:latin typeface="Times New Roman" pitchFamily="18" charset="0"/>
              <a:cs typeface="Times New Roman" pitchFamily="18" charset="0"/>
            </a:endParaRPr>
          </a:p>
        </p:txBody>
      </p:sp>
      <p:sp>
        <p:nvSpPr>
          <p:cNvPr id="53251" name="Rectangle 3"/>
          <p:cNvSpPr>
            <a:spLocks noGrp="1" noChangeArrowheads="1"/>
          </p:cNvSpPr>
          <p:nvPr>
            <p:ph type="body" idx="1"/>
          </p:nvPr>
        </p:nvSpPr>
        <p:spPr>
          <a:xfrm>
            <a:off x="381000" y="1905000"/>
            <a:ext cx="8305800" cy="4038600"/>
          </a:xfrm>
        </p:spPr>
        <p:txBody>
          <a:bodyPr>
            <a:normAutofit lnSpcReduction="10000"/>
          </a:bodyPr>
          <a:lstStyle/>
          <a:p>
            <a:pPr lvl="2" indent="-342900"/>
            <a:endParaRPr lang="en-US" altLang="en-US" sz="2000" dirty="0">
              <a:solidFill>
                <a:schemeClr val="tx1"/>
              </a:solidFill>
              <a:latin typeface="Times New Roman" pitchFamily="18" charset="0"/>
              <a:cs typeface="Times New Roman" pitchFamily="18" charset="0"/>
            </a:endParaRPr>
          </a:p>
          <a:p>
            <a:pPr marL="1257300" lvl="3" indent="0">
              <a:buNone/>
            </a:pPr>
            <a:r>
              <a:rPr lang="en-US" altLang="en-US" sz="2800" dirty="0">
                <a:solidFill>
                  <a:schemeClr val="tx1"/>
                </a:solidFill>
                <a:latin typeface="Times New Roman" pitchFamily="18" charset="0"/>
                <a:cs typeface="Times New Roman" pitchFamily="18" charset="0"/>
              </a:rPr>
              <a:t>&lt;script type="text/</a:t>
            </a:r>
            <a:r>
              <a:rPr lang="en-US" altLang="en-US" sz="2800" dirty="0" err="1">
                <a:solidFill>
                  <a:schemeClr val="tx1"/>
                </a:solidFill>
                <a:latin typeface="Times New Roman" pitchFamily="18" charset="0"/>
                <a:cs typeface="Times New Roman" pitchFamily="18" charset="0"/>
              </a:rPr>
              <a:t>javascript</a:t>
            </a:r>
            <a:r>
              <a:rPr lang="en-US" altLang="en-US" sz="2800" dirty="0">
                <a:solidFill>
                  <a:schemeClr val="tx1"/>
                </a:solidFill>
                <a:latin typeface="Times New Roman" pitchFamily="18" charset="0"/>
                <a:cs typeface="Times New Roman" pitchFamily="18" charset="0"/>
              </a:rPr>
              <a:t>"&gt;</a:t>
            </a:r>
          </a:p>
          <a:p>
            <a:pPr marL="1257300" lvl="3" indent="0">
              <a:buNone/>
            </a:pPr>
            <a:r>
              <a:rPr lang="en-US" altLang="en-US" sz="2800" dirty="0">
                <a:solidFill>
                  <a:schemeClr val="tx1"/>
                </a:solidFill>
                <a:latin typeface="Times New Roman" pitchFamily="18" charset="0"/>
                <a:cs typeface="Times New Roman" pitchFamily="18" charset="0"/>
              </a:rPr>
              <a:t>  var age = 20; </a:t>
            </a:r>
          </a:p>
          <a:p>
            <a:pPr marL="1257300" lvl="3" indent="0">
              <a:buNone/>
            </a:pPr>
            <a:r>
              <a:rPr lang="en-US" altLang="en-US" sz="2800" dirty="0">
                <a:solidFill>
                  <a:schemeClr val="tx1"/>
                </a:solidFill>
                <a:latin typeface="Times New Roman" pitchFamily="18" charset="0"/>
                <a:cs typeface="Times New Roman" pitchFamily="18" charset="0"/>
              </a:rPr>
              <a:t>if( age &gt; 18 )</a:t>
            </a:r>
          </a:p>
          <a:p>
            <a:pPr marL="1257300" lvl="3" indent="0">
              <a:buNone/>
            </a:pPr>
            <a:r>
              <a:rPr lang="en-US" altLang="en-US" sz="2800" dirty="0">
                <a:solidFill>
                  <a:schemeClr val="tx1"/>
                </a:solidFill>
                <a:latin typeface="Times New Roman" pitchFamily="18" charset="0"/>
                <a:cs typeface="Times New Roman" pitchFamily="18" charset="0"/>
              </a:rPr>
              <a:t>{</a:t>
            </a:r>
          </a:p>
          <a:p>
            <a:pPr marL="1257300" lvl="3" indent="0">
              <a:buNone/>
            </a:pPr>
            <a:r>
              <a:rPr lang="en-US" altLang="en-US" sz="2800" dirty="0">
                <a:solidFill>
                  <a:schemeClr val="tx1"/>
                </a:solidFill>
                <a:latin typeface="Times New Roman" pitchFamily="18" charset="0"/>
                <a:cs typeface="Times New Roman" pitchFamily="18" charset="0"/>
              </a:rPr>
              <a:t> </a:t>
            </a:r>
            <a:r>
              <a:rPr lang="en-US" altLang="en-US" sz="2800" dirty="0" err="1">
                <a:solidFill>
                  <a:schemeClr val="tx1"/>
                </a:solidFill>
                <a:latin typeface="Times New Roman" pitchFamily="18" charset="0"/>
                <a:cs typeface="Times New Roman" pitchFamily="18" charset="0"/>
              </a:rPr>
              <a:t>document.write</a:t>
            </a:r>
            <a:r>
              <a:rPr lang="en-US" altLang="en-US" sz="2800" dirty="0">
                <a:solidFill>
                  <a:schemeClr val="tx1"/>
                </a:solidFill>
                <a:latin typeface="Times New Roman" pitchFamily="18" charset="0"/>
                <a:cs typeface="Times New Roman" pitchFamily="18" charset="0"/>
              </a:rPr>
              <a:t>("&lt;b&gt;Qualifies for driving&lt;/b&gt;");</a:t>
            </a:r>
          </a:p>
          <a:p>
            <a:pPr marL="1257300" lvl="3" indent="0">
              <a:buNone/>
            </a:pPr>
            <a:r>
              <a:rPr lang="en-US" altLang="en-US" sz="2800" dirty="0">
                <a:solidFill>
                  <a:schemeClr val="tx1"/>
                </a:solidFill>
                <a:latin typeface="Times New Roman" pitchFamily="18" charset="0"/>
                <a:cs typeface="Times New Roman" pitchFamily="18" charset="0"/>
              </a:rPr>
              <a:t> }</a:t>
            </a:r>
          </a:p>
          <a:p>
            <a:pPr marL="1257300" lvl="3" indent="0">
              <a:buNone/>
            </a:pPr>
            <a:r>
              <a:rPr lang="en-US" altLang="en-US" sz="2800" dirty="0">
                <a:solidFill>
                  <a:schemeClr val="tx1"/>
                </a:solidFill>
                <a:latin typeface="Times New Roman" pitchFamily="18" charset="0"/>
                <a:cs typeface="Times New Roman" pitchFamily="18" charset="0"/>
              </a:rPr>
              <a:t>&lt;/script&gt;</a:t>
            </a:r>
            <a:endParaRPr lang="en-GB" altLang="en-US" sz="2800"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BE4B802-86B3-4880-B162-3A6F1796B4B5}" type="slidenum">
              <a:rPr lang="en-US" smtClean="0"/>
              <a:t>39</a:t>
            </a:fld>
            <a:endParaRPr lang="en-US"/>
          </a:p>
        </p:txBody>
      </p:sp>
    </p:spTree>
    <p:extLst>
      <p:ext uri="{BB962C8B-B14F-4D97-AF65-F5344CB8AC3E}">
        <p14:creationId xmlns:p14="http://schemas.microsoft.com/office/powerpoint/2010/main" val="334353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053C-91A2-44F1-AA29-BCC85475CDB1}"/>
              </a:ext>
            </a:extLst>
          </p:cNvPr>
          <p:cNvSpPr>
            <a:spLocks noGrp="1"/>
          </p:cNvSpPr>
          <p:nvPr>
            <p:ph type="title"/>
          </p:nvPr>
        </p:nvSpPr>
        <p:spPr>
          <a:xfrm>
            <a:off x="457200" y="0"/>
            <a:ext cx="8229600" cy="990600"/>
          </a:xfrm>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385F34D1-5CE2-4D64-94F9-3FF3B4DCBCAD}"/>
              </a:ext>
            </a:extLst>
          </p:cNvPr>
          <p:cNvSpPr>
            <a:spLocks noGrp="1"/>
          </p:cNvSpPr>
          <p:nvPr>
            <p:ph idx="1"/>
          </p:nvPr>
        </p:nvSpPr>
        <p:spPr>
          <a:xfrm>
            <a:off x="457200" y="1143000"/>
            <a:ext cx="8229600" cy="4983163"/>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JS is a lightweight programming language because </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It has low memory usage, </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It has low CPU usage, </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Simple syntax and features,</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and is incredibly easy to implement. </a:t>
            </a:r>
          </a:p>
          <a:p>
            <a:pPr marL="0" indent="0">
              <a:buNone/>
            </a:pPr>
            <a:r>
              <a:rPr lang="en-US" dirty="0">
                <a:solidFill>
                  <a:schemeClr val="tx1"/>
                </a:solidFill>
                <a:latin typeface="Times New Roman" panose="02020603050405020304" pitchFamily="18" charset="0"/>
                <a:cs typeface="Times New Roman" panose="02020603050405020304" pitchFamily="18" charset="0"/>
              </a:rPr>
              <a:t>lightweight programming language does not consume a lot of your CPU’s resources. It doesn’t put excess strain on your CPU or RAM. </a:t>
            </a:r>
          </a:p>
          <a:p>
            <a:pPr marL="0" indent="0">
              <a:buNone/>
            </a:pPr>
            <a:r>
              <a:rPr lang="en-US" dirty="0">
                <a:solidFill>
                  <a:schemeClr val="tx1"/>
                </a:solidFill>
                <a:latin typeface="Times New Roman" panose="02020603050405020304" pitchFamily="18" charset="0"/>
                <a:cs typeface="Times New Roman" panose="02020603050405020304" pitchFamily="18" charset="0"/>
              </a:rPr>
              <a:t>JS runs predominantly in the browser even though it has complex paradigms and logic which means it uses fewer resources than other languages. </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5FA33A-ED1C-463B-86C3-7E367D69D33B}"/>
              </a:ext>
            </a:extLst>
          </p:cNvPr>
          <p:cNvSpPr>
            <a:spLocks noGrp="1"/>
          </p:cNvSpPr>
          <p:nvPr>
            <p:ph type="sldNum" sz="quarter" idx="12"/>
          </p:nvPr>
        </p:nvSpPr>
        <p:spPr/>
        <p:txBody>
          <a:bodyPr/>
          <a:lstStyle/>
          <a:p>
            <a:fld id="{DBE4B802-86B3-4880-B162-3A6F1796B4B5}" type="slidenum">
              <a:rPr lang="en-US" smtClean="0"/>
              <a:t>4</a:t>
            </a:fld>
            <a:endParaRPr lang="en-US"/>
          </a:p>
        </p:txBody>
      </p:sp>
    </p:spTree>
    <p:extLst>
      <p:ext uri="{BB962C8B-B14F-4D97-AF65-F5344CB8AC3E}">
        <p14:creationId xmlns:p14="http://schemas.microsoft.com/office/powerpoint/2010/main" val="218066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0"/>
            <a:ext cx="8229600" cy="990600"/>
          </a:xfrm>
        </p:spPr>
        <p:txBody>
          <a:bodyPr/>
          <a:lstStyle/>
          <a:p>
            <a:r>
              <a:rPr lang="en-US" altLang="en-US" sz="3600" b="1" dirty="0"/>
              <a:t>Cont’d…</a:t>
            </a:r>
            <a:endParaRPr lang="en-GB" altLang="en-US" sz="3600" dirty="0">
              <a:latin typeface="Times New Roman" pitchFamily="18" charset="0"/>
              <a:cs typeface="Times New Roman" pitchFamily="18" charset="0"/>
            </a:endParaRPr>
          </a:p>
        </p:txBody>
      </p:sp>
      <p:sp>
        <p:nvSpPr>
          <p:cNvPr id="54275" name="Rectangle 3"/>
          <p:cNvSpPr>
            <a:spLocks noGrp="1" noChangeArrowheads="1"/>
          </p:cNvSpPr>
          <p:nvPr>
            <p:ph type="body" idx="1"/>
          </p:nvPr>
        </p:nvSpPr>
        <p:spPr>
          <a:xfrm>
            <a:off x="304800" y="990600"/>
            <a:ext cx="8153400" cy="4876800"/>
          </a:xfrm>
        </p:spPr>
        <p:txBody>
          <a:bodyPr>
            <a:normAutofit fontScale="92500" lnSpcReduction="10000"/>
          </a:bodyPr>
          <a:lstStyle/>
          <a:p>
            <a:pPr marL="0" indent="0">
              <a:buFont typeface="Wingdings" pitchFamily="2" charset="2"/>
              <a:buNone/>
            </a:pPr>
            <a:r>
              <a:rPr lang="en-US" altLang="en-US" sz="3200" b="1" dirty="0">
                <a:solidFill>
                  <a:schemeClr val="tx1"/>
                </a:solidFill>
                <a:latin typeface="Times New Roman" pitchFamily="18" charset="0"/>
                <a:cs typeface="Times New Roman" pitchFamily="18" charset="0"/>
              </a:rPr>
              <a:t>if...else statement:</a:t>
            </a:r>
          </a:p>
          <a:p>
            <a:pPr marL="1714500" lvl="4" indent="0">
              <a:buFontTx/>
              <a:buNone/>
            </a:pPr>
            <a:r>
              <a:rPr lang="en-US" altLang="en-US" sz="2800" dirty="0">
                <a:solidFill>
                  <a:schemeClr val="tx1"/>
                </a:solidFill>
                <a:latin typeface="Times New Roman" pitchFamily="18" charset="0"/>
                <a:cs typeface="Times New Roman" pitchFamily="18" charset="0"/>
              </a:rPr>
              <a:t>if (expression)</a:t>
            </a:r>
          </a:p>
          <a:p>
            <a:pPr marL="1714500" lvl="4" indent="0">
              <a:buFontTx/>
              <a:buNone/>
            </a:pPr>
            <a:r>
              <a:rPr lang="en-US" altLang="en-US" sz="2800" dirty="0">
                <a:solidFill>
                  <a:schemeClr val="tx1"/>
                </a:solidFill>
                <a:latin typeface="Times New Roman" pitchFamily="18" charset="0"/>
                <a:cs typeface="Times New Roman" pitchFamily="18" charset="0"/>
              </a:rPr>
              <a:t>{</a:t>
            </a:r>
          </a:p>
          <a:p>
            <a:pPr marL="1714500" lvl="4" indent="0">
              <a:buFontTx/>
              <a:buNone/>
            </a:pPr>
            <a:r>
              <a:rPr lang="en-US" altLang="en-US" sz="2800" dirty="0">
                <a:solidFill>
                  <a:schemeClr val="tx1"/>
                </a:solidFill>
                <a:latin typeface="Times New Roman" pitchFamily="18" charset="0"/>
                <a:cs typeface="Times New Roman" pitchFamily="18" charset="0"/>
              </a:rPr>
              <a:t> Statement(s) to be executed if expression is true</a:t>
            </a:r>
          </a:p>
          <a:p>
            <a:pPr marL="1714500" lvl="4" indent="0">
              <a:buFontTx/>
              <a:buNone/>
            </a:pPr>
            <a:r>
              <a:rPr lang="en-US" altLang="en-US" sz="2800" dirty="0">
                <a:solidFill>
                  <a:schemeClr val="tx1"/>
                </a:solidFill>
                <a:latin typeface="Times New Roman" pitchFamily="18" charset="0"/>
                <a:cs typeface="Times New Roman" pitchFamily="18" charset="0"/>
              </a:rPr>
              <a:t> }</a:t>
            </a:r>
          </a:p>
          <a:p>
            <a:pPr marL="1714500" lvl="4" indent="0">
              <a:buFontTx/>
              <a:buNone/>
            </a:pPr>
            <a:r>
              <a:rPr lang="en-US" altLang="en-US" sz="2800" dirty="0">
                <a:solidFill>
                  <a:schemeClr val="tx1"/>
                </a:solidFill>
                <a:latin typeface="Times New Roman" pitchFamily="18" charset="0"/>
                <a:cs typeface="Times New Roman" pitchFamily="18" charset="0"/>
              </a:rPr>
              <a:t>else</a:t>
            </a:r>
          </a:p>
          <a:p>
            <a:pPr marL="1714500" lvl="4" indent="0">
              <a:buFontTx/>
              <a:buNone/>
            </a:pPr>
            <a:r>
              <a:rPr lang="en-US" altLang="en-US" sz="2800" dirty="0">
                <a:solidFill>
                  <a:schemeClr val="tx1"/>
                </a:solidFill>
                <a:latin typeface="Times New Roman" pitchFamily="18" charset="0"/>
                <a:cs typeface="Times New Roman" pitchFamily="18" charset="0"/>
              </a:rPr>
              <a:t>{</a:t>
            </a:r>
          </a:p>
          <a:p>
            <a:pPr marL="1714500" lvl="4" indent="0">
              <a:buFontTx/>
              <a:buNone/>
            </a:pPr>
            <a:r>
              <a:rPr lang="en-US" altLang="en-US" sz="2800" dirty="0">
                <a:solidFill>
                  <a:schemeClr val="tx1"/>
                </a:solidFill>
                <a:latin typeface="Times New Roman" pitchFamily="18" charset="0"/>
                <a:cs typeface="Times New Roman" pitchFamily="18" charset="0"/>
              </a:rPr>
              <a:t> Statement(s) to be executed if expression is false </a:t>
            </a:r>
          </a:p>
          <a:p>
            <a:pPr marL="1714500" lvl="4" indent="0">
              <a:buFontTx/>
              <a:buNone/>
            </a:pPr>
            <a:r>
              <a:rPr lang="en-US" altLang="en-US" sz="2800" dirty="0">
                <a:solidFill>
                  <a:schemeClr val="tx1"/>
                </a:solidFill>
                <a:latin typeface="Times New Roman" pitchFamily="18" charset="0"/>
                <a:cs typeface="Times New Roman" pitchFamily="18" charset="0"/>
              </a:rPr>
              <a:t>}</a:t>
            </a:r>
          </a:p>
          <a:p>
            <a:pPr marL="1714500" lvl="4" indent="0">
              <a:buFontTx/>
              <a:buNone/>
            </a:pPr>
            <a:endParaRPr lang="en-US" altLang="en-US" sz="2000" b="1" u="sng"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BE4B802-86B3-4880-B162-3A6F1796B4B5}" type="slidenum">
              <a:rPr lang="en-US" smtClean="0"/>
              <a:t>40</a:t>
            </a:fld>
            <a:endParaRPr lang="en-US"/>
          </a:p>
        </p:txBody>
      </p:sp>
    </p:spTree>
    <p:extLst>
      <p:ext uri="{BB962C8B-B14F-4D97-AF65-F5344CB8AC3E}">
        <p14:creationId xmlns:p14="http://schemas.microsoft.com/office/powerpoint/2010/main" val="1316473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0"/>
            <a:ext cx="8229600" cy="609600"/>
          </a:xfrm>
        </p:spPr>
        <p:txBody>
          <a:bodyPr/>
          <a:lstStyle/>
          <a:p>
            <a:r>
              <a:rPr lang="en-US" altLang="en-US" sz="3600" b="1" dirty="0"/>
              <a:t>Cont’d…</a:t>
            </a:r>
            <a:endParaRPr lang="en-GB" altLang="en-US" sz="3600" dirty="0">
              <a:latin typeface="Times New Roman" pitchFamily="18" charset="0"/>
              <a:cs typeface="Times New Roman" pitchFamily="18" charset="0"/>
            </a:endParaRPr>
          </a:p>
        </p:txBody>
      </p:sp>
      <p:sp>
        <p:nvSpPr>
          <p:cNvPr id="55299" name="Rectangle 3"/>
          <p:cNvSpPr>
            <a:spLocks noGrp="1" noChangeArrowheads="1"/>
          </p:cNvSpPr>
          <p:nvPr>
            <p:ph type="body" idx="1"/>
          </p:nvPr>
        </p:nvSpPr>
        <p:spPr>
          <a:xfrm>
            <a:off x="152400" y="609600"/>
            <a:ext cx="8839200" cy="5715000"/>
          </a:xfrm>
        </p:spPr>
        <p:txBody>
          <a:bodyPr>
            <a:noAutofit/>
          </a:bodyPr>
          <a:lstStyle/>
          <a:p>
            <a:pPr marL="800100" lvl="2" indent="0">
              <a:buFontTx/>
              <a:buNone/>
            </a:pPr>
            <a:r>
              <a:rPr lang="en-US" altLang="en-US" sz="2800" dirty="0">
                <a:solidFill>
                  <a:schemeClr val="tx1"/>
                </a:solidFill>
                <a:latin typeface="Times New Roman" pitchFamily="18" charset="0"/>
                <a:cs typeface="Times New Roman" pitchFamily="18" charset="0"/>
              </a:rPr>
              <a:t>&lt;script type="text/</a:t>
            </a:r>
            <a:r>
              <a:rPr lang="en-US" altLang="en-US" sz="2800" dirty="0" err="1">
                <a:solidFill>
                  <a:schemeClr val="tx1"/>
                </a:solidFill>
                <a:latin typeface="Times New Roman" pitchFamily="18" charset="0"/>
                <a:cs typeface="Times New Roman" pitchFamily="18" charset="0"/>
              </a:rPr>
              <a:t>javascript</a:t>
            </a:r>
            <a:r>
              <a:rPr lang="en-US" altLang="en-US" sz="2800" dirty="0">
                <a:solidFill>
                  <a:schemeClr val="tx1"/>
                </a:solidFill>
                <a:latin typeface="Times New Roman" pitchFamily="18" charset="0"/>
                <a:cs typeface="Times New Roman" pitchFamily="18" charset="0"/>
              </a:rPr>
              <a:t>"&gt; </a:t>
            </a:r>
          </a:p>
          <a:p>
            <a:pPr marL="800100" lvl="2" indent="0">
              <a:buFontTx/>
              <a:buNone/>
            </a:pPr>
            <a:r>
              <a:rPr lang="en-US" altLang="en-US" sz="2800" dirty="0">
                <a:solidFill>
                  <a:schemeClr val="tx1"/>
                </a:solidFill>
                <a:latin typeface="Times New Roman" pitchFamily="18" charset="0"/>
                <a:cs typeface="Times New Roman" pitchFamily="18" charset="0"/>
              </a:rPr>
              <a:t> </a:t>
            </a:r>
            <a:r>
              <a:rPr lang="en-US" altLang="en-US" sz="2800" dirty="0" err="1">
                <a:solidFill>
                  <a:schemeClr val="tx1"/>
                </a:solidFill>
                <a:latin typeface="Times New Roman" pitchFamily="18" charset="0"/>
                <a:cs typeface="Times New Roman" pitchFamily="18" charset="0"/>
              </a:rPr>
              <a:t>var</a:t>
            </a:r>
            <a:r>
              <a:rPr lang="en-US" altLang="en-US" sz="2800" dirty="0">
                <a:solidFill>
                  <a:schemeClr val="tx1"/>
                </a:solidFill>
                <a:latin typeface="Times New Roman" pitchFamily="18" charset="0"/>
                <a:cs typeface="Times New Roman" pitchFamily="18" charset="0"/>
              </a:rPr>
              <a:t> age = 15;</a:t>
            </a:r>
          </a:p>
          <a:p>
            <a:pPr marL="800100" lvl="2" indent="0">
              <a:buFontTx/>
              <a:buNone/>
            </a:pPr>
            <a:r>
              <a:rPr lang="en-US" altLang="en-US" sz="2800" dirty="0">
                <a:solidFill>
                  <a:schemeClr val="tx1"/>
                </a:solidFill>
                <a:latin typeface="Times New Roman" pitchFamily="18" charset="0"/>
                <a:cs typeface="Times New Roman" pitchFamily="18" charset="0"/>
              </a:rPr>
              <a:t>if( age &gt; 18 )</a:t>
            </a:r>
          </a:p>
          <a:p>
            <a:pPr marL="800100" lvl="2" indent="0">
              <a:buFontTx/>
              <a:buNone/>
            </a:pPr>
            <a:r>
              <a:rPr lang="en-US" altLang="en-US" sz="2800" dirty="0">
                <a:solidFill>
                  <a:schemeClr val="tx1"/>
                </a:solidFill>
                <a:latin typeface="Times New Roman" pitchFamily="18" charset="0"/>
                <a:cs typeface="Times New Roman" pitchFamily="18" charset="0"/>
              </a:rPr>
              <a:t>{</a:t>
            </a:r>
          </a:p>
          <a:p>
            <a:pPr marL="800100" lvl="2" indent="0">
              <a:buFontTx/>
              <a:buNone/>
            </a:pPr>
            <a:r>
              <a:rPr lang="en-US" altLang="en-US" sz="2800" dirty="0">
                <a:solidFill>
                  <a:schemeClr val="tx1"/>
                </a:solidFill>
                <a:latin typeface="Times New Roman" pitchFamily="18" charset="0"/>
                <a:cs typeface="Times New Roman" pitchFamily="18" charset="0"/>
              </a:rPr>
              <a:t> </a:t>
            </a:r>
            <a:r>
              <a:rPr lang="en-US" altLang="en-US" sz="2800" dirty="0" err="1">
                <a:solidFill>
                  <a:schemeClr val="tx1"/>
                </a:solidFill>
                <a:latin typeface="Times New Roman" pitchFamily="18" charset="0"/>
                <a:cs typeface="Times New Roman" pitchFamily="18" charset="0"/>
              </a:rPr>
              <a:t>document.write</a:t>
            </a:r>
            <a:r>
              <a:rPr lang="en-US" altLang="en-US" sz="2800" dirty="0">
                <a:solidFill>
                  <a:schemeClr val="tx1"/>
                </a:solidFill>
                <a:latin typeface="Times New Roman" pitchFamily="18" charset="0"/>
                <a:cs typeface="Times New Roman" pitchFamily="18" charset="0"/>
              </a:rPr>
              <a:t>("&lt;b&gt;Qualifies for driving&lt;/b&gt;"); </a:t>
            </a:r>
          </a:p>
          <a:p>
            <a:pPr marL="800100" lvl="2" indent="0">
              <a:buFontTx/>
              <a:buNone/>
            </a:pPr>
            <a:r>
              <a:rPr lang="en-US" altLang="en-US" sz="2800" dirty="0">
                <a:solidFill>
                  <a:schemeClr val="tx1"/>
                </a:solidFill>
                <a:latin typeface="Times New Roman" pitchFamily="18" charset="0"/>
                <a:cs typeface="Times New Roman" pitchFamily="18" charset="0"/>
              </a:rPr>
              <a:t>}</a:t>
            </a:r>
          </a:p>
          <a:p>
            <a:pPr marL="800100" lvl="2" indent="0">
              <a:buFontTx/>
              <a:buNone/>
            </a:pPr>
            <a:r>
              <a:rPr lang="en-US" altLang="en-US" sz="2800" dirty="0">
                <a:solidFill>
                  <a:schemeClr val="tx1"/>
                </a:solidFill>
                <a:latin typeface="Times New Roman" pitchFamily="18" charset="0"/>
                <a:cs typeface="Times New Roman" pitchFamily="18" charset="0"/>
              </a:rPr>
              <a:t>else</a:t>
            </a:r>
          </a:p>
          <a:p>
            <a:pPr marL="800100" lvl="2" indent="0">
              <a:buFontTx/>
              <a:buNone/>
            </a:pPr>
            <a:r>
              <a:rPr lang="en-US" altLang="en-US" sz="2800" dirty="0">
                <a:solidFill>
                  <a:schemeClr val="tx1"/>
                </a:solidFill>
                <a:latin typeface="Times New Roman" pitchFamily="18" charset="0"/>
                <a:cs typeface="Times New Roman" pitchFamily="18" charset="0"/>
              </a:rPr>
              <a:t>{</a:t>
            </a:r>
          </a:p>
          <a:p>
            <a:pPr marL="800100" lvl="2" indent="0">
              <a:buFontTx/>
              <a:buNone/>
            </a:pPr>
            <a:r>
              <a:rPr lang="en-US" altLang="en-US" sz="2800" dirty="0">
                <a:solidFill>
                  <a:schemeClr val="tx1"/>
                </a:solidFill>
                <a:latin typeface="Times New Roman" pitchFamily="18" charset="0"/>
                <a:cs typeface="Times New Roman" pitchFamily="18" charset="0"/>
              </a:rPr>
              <a:t> </a:t>
            </a:r>
            <a:r>
              <a:rPr lang="en-US" altLang="en-US" sz="2800" dirty="0" err="1">
                <a:solidFill>
                  <a:schemeClr val="tx1"/>
                </a:solidFill>
                <a:latin typeface="Times New Roman" pitchFamily="18" charset="0"/>
                <a:cs typeface="Times New Roman" pitchFamily="18" charset="0"/>
              </a:rPr>
              <a:t>document.write</a:t>
            </a:r>
            <a:r>
              <a:rPr lang="en-US" altLang="en-US" sz="2800" dirty="0">
                <a:solidFill>
                  <a:schemeClr val="tx1"/>
                </a:solidFill>
                <a:latin typeface="Times New Roman" pitchFamily="18" charset="0"/>
                <a:cs typeface="Times New Roman" pitchFamily="18" charset="0"/>
              </a:rPr>
              <a:t>("&lt;b&gt;Does not qualify for driving&lt;/b&gt;"); </a:t>
            </a:r>
          </a:p>
          <a:p>
            <a:pPr marL="800100" lvl="2" indent="0">
              <a:buFontTx/>
              <a:buNone/>
            </a:pPr>
            <a:r>
              <a:rPr lang="en-US" altLang="en-US" sz="2800" dirty="0">
                <a:solidFill>
                  <a:schemeClr val="tx1"/>
                </a:solidFill>
                <a:latin typeface="Times New Roman" pitchFamily="18" charset="0"/>
                <a:cs typeface="Times New Roman" pitchFamily="18" charset="0"/>
              </a:rPr>
              <a:t>}</a:t>
            </a:r>
          </a:p>
          <a:p>
            <a:pPr marL="800100" lvl="2" indent="0">
              <a:buFontTx/>
              <a:buNone/>
            </a:pPr>
            <a:r>
              <a:rPr lang="en-US" altLang="en-US" sz="2800" dirty="0">
                <a:solidFill>
                  <a:schemeClr val="tx1"/>
                </a:solidFill>
                <a:latin typeface="Times New Roman" pitchFamily="18" charset="0"/>
                <a:cs typeface="Times New Roman" pitchFamily="18" charset="0"/>
              </a:rPr>
              <a:t>&lt;/script&gt;</a:t>
            </a:r>
            <a:endParaRPr lang="en-GB" altLang="en-US" sz="2800"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BE4B802-86B3-4880-B162-3A6F1796B4B5}" type="slidenum">
              <a:rPr lang="en-US" smtClean="0"/>
              <a:t>41</a:t>
            </a:fld>
            <a:endParaRPr lang="en-US"/>
          </a:p>
        </p:txBody>
      </p:sp>
    </p:spTree>
    <p:extLst>
      <p:ext uri="{BB962C8B-B14F-4D97-AF65-F5344CB8AC3E}">
        <p14:creationId xmlns:p14="http://schemas.microsoft.com/office/powerpoint/2010/main" val="2991531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0"/>
            <a:ext cx="8229600" cy="685800"/>
          </a:xfrm>
        </p:spPr>
        <p:txBody>
          <a:bodyPr/>
          <a:lstStyle/>
          <a:p>
            <a:r>
              <a:rPr lang="en-US" altLang="en-US" sz="3600" b="1" dirty="0"/>
              <a:t>Cont’d…</a:t>
            </a:r>
            <a:endParaRPr lang="en-GB" altLang="en-US" sz="3600" dirty="0">
              <a:latin typeface="Times New Roman" pitchFamily="18" charset="0"/>
              <a:cs typeface="Times New Roman" pitchFamily="18" charset="0"/>
            </a:endParaRPr>
          </a:p>
        </p:txBody>
      </p:sp>
      <p:sp>
        <p:nvSpPr>
          <p:cNvPr id="56323" name="Rectangle 3"/>
          <p:cNvSpPr>
            <a:spLocks noGrp="1" noChangeArrowheads="1"/>
          </p:cNvSpPr>
          <p:nvPr>
            <p:ph type="body" idx="1"/>
          </p:nvPr>
        </p:nvSpPr>
        <p:spPr>
          <a:xfrm>
            <a:off x="304800" y="685800"/>
            <a:ext cx="8305800" cy="6019800"/>
          </a:xfrm>
        </p:spPr>
        <p:txBody>
          <a:bodyPr>
            <a:noAutofit/>
          </a:bodyPr>
          <a:lstStyle/>
          <a:p>
            <a:pPr marL="0" indent="0">
              <a:lnSpc>
                <a:spcPct val="160000"/>
              </a:lnSpc>
              <a:buFont typeface="Wingdings" pitchFamily="2" charset="2"/>
              <a:buNone/>
            </a:pPr>
            <a:r>
              <a:rPr lang="en-US" altLang="en-US" b="1" dirty="0">
                <a:solidFill>
                  <a:schemeClr val="tx1"/>
                </a:solidFill>
                <a:latin typeface="Times New Roman" pitchFamily="18" charset="0"/>
                <a:cs typeface="Times New Roman" pitchFamily="18" charset="0"/>
              </a:rPr>
              <a:t>if...else if... statement:</a:t>
            </a:r>
          </a:p>
          <a:p>
            <a:pPr marL="1714500" lvl="4" indent="0">
              <a:buFontTx/>
              <a:buNone/>
            </a:pPr>
            <a:r>
              <a:rPr lang="en-US" altLang="en-US" sz="2000" dirty="0">
                <a:solidFill>
                  <a:schemeClr val="tx1"/>
                </a:solidFill>
                <a:latin typeface="Times New Roman" pitchFamily="18" charset="0"/>
                <a:cs typeface="Times New Roman" pitchFamily="18" charset="0"/>
              </a:rPr>
              <a:t>if (expression 1)</a:t>
            </a:r>
          </a:p>
          <a:p>
            <a:pPr marL="1714500" lvl="4" indent="0">
              <a:buFontTx/>
              <a:buNone/>
            </a:pPr>
            <a:r>
              <a:rPr lang="en-US" altLang="en-US" sz="2000" dirty="0">
                <a:solidFill>
                  <a:schemeClr val="tx1"/>
                </a:solidFill>
                <a:latin typeface="Times New Roman" pitchFamily="18" charset="0"/>
                <a:cs typeface="Times New Roman" pitchFamily="18" charset="0"/>
              </a:rPr>
              <a:t>{ </a:t>
            </a:r>
          </a:p>
          <a:p>
            <a:pPr marL="1714500" lvl="4" indent="0">
              <a:buFontTx/>
              <a:buNone/>
            </a:pPr>
            <a:r>
              <a:rPr lang="en-US" altLang="en-US" sz="2000" dirty="0">
                <a:solidFill>
                  <a:schemeClr val="tx1"/>
                </a:solidFill>
                <a:latin typeface="Times New Roman" pitchFamily="18" charset="0"/>
                <a:cs typeface="Times New Roman" pitchFamily="18" charset="0"/>
              </a:rPr>
              <a:t>Statement(s) to be executed if expression 1 is true }</a:t>
            </a:r>
          </a:p>
          <a:p>
            <a:pPr marL="1714500" lvl="4" indent="0">
              <a:buFontTx/>
              <a:buNone/>
            </a:pPr>
            <a:r>
              <a:rPr lang="en-US" altLang="en-US" sz="2000" dirty="0">
                <a:solidFill>
                  <a:schemeClr val="tx1"/>
                </a:solidFill>
                <a:latin typeface="Times New Roman" pitchFamily="18" charset="0"/>
                <a:cs typeface="Times New Roman" pitchFamily="18" charset="0"/>
              </a:rPr>
              <a:t>else if (expression 2)</a:t>
            </a:r>
          </a:p>
          <a:p>
            <a:pPr marL="1714500" lvl="4" indent="0">
              <a:buFontTx/>
              <a:buNone/>
            </a:pPr>
            <a:r>
              <a:rPr lang="en-US" altLang="en-US" sz="2000" dirty="0">
                <a:solidFill>
                  <a:schemeClr val="tx1"/>
                </a:solidFill>
                <a:latin typeface="Times New Roman" pitchFamily="18" charset="0"/>
                <a:cs typeface="Times New Roman" pitchFamily="18" charset="0"/>
              </a:rPr>
              <a:t>{</a:t>
            </a:r>
          </a:p>
          <a:p>
            <a:pPr marL="1714500" lvl="4" indent="0">
              <a:buFontTx/>
              <a:buNone/>
            </a:pPr>
            <a:r>
              <a:rPr lang="en-US" altLang="en-US" sz="2000" dirty="0">
                <a:solidFill>
                  <a:schemeClr val="tx1"/>
                </a:solidFill>
                <a:latin typeface="Times New Roman" pitchFamily="18" charset="0"/>
                <a:cs typeface="Times New Roman" pitchFamily="18" charset="0"/>
              </a:rPr>
              <a:t> Statement(s) to be executed if expression 2 is true</a:t>
            </a:r>
          </a:p>
          <a:p>
            <a:pPr marL="1714500" lvl="4" indent="0">
              <a:buFontTx/>
              <a:buNone/>
            </a:pPr>
            <a:r>
              <a:rPr lang="en-US" altLang="en-US" sz="2000" dirty="0">
                <a:solidFill>
                  <a:schemeClr val="tx1"/>
                </a:solidFill>
                <a:latin typeface="Times New Roman" pitchFamily="18" charset="0"/>
                <a:cs typeface="Times New Roman" pitchFamily="18" charset="0"/>
              </a:rPr>
              <a:t>}</a:t>
            </a:r>
          </a:p>
          <a:p>
            <a:pPr marL="1714500" lvl="4" indent="0">
              <a:buFontTx/>
              <a:buNone/>
            </a:pPr>
            <a:r>
              <a:rPr lang="en-US" altLang="en-US" sz="2000" dirty="0">
                <a:solidFill>
                  <a:schemeClr val="tx1"/>
                </a:solidFill>
                <a:latin typeface="Times New Roman" pitchFamily="18" charset="0"/>
                <a:cs typeface="Times New Roman" pitchFamily="18" charset="0"/>
              </a:rPr>
              <a:t>else if (expression 3)</a:t>
            </a:r>
          </a:p>
          <a:p>
            <a:pPr marL="1714500" lvl="4" indent="0">
              <a:buFontTx/>
              <a:buNone/>
            </a:pPr>
            <a:r>
              <a:rPr lang="en-US" altLang="en-US" sz="2000" dirty="0">
                <a:solidFill>
                  <a:schemeClr val="tx1"/>
                </a:solidFill>
                <a:latin typeface="Times New Roman" pitchFamily="18" charset="0"/>
                <a:cs typeface="Times New Roman" pitchFamily="18" charset="0"/>
              </a:rPr>
              <a:t>{</a:t>
            </a:r>
          </a:p>
          <a:p>
            <a:pPr marL="1714500" lvl="4" indent="0">
              <a:buFontTx/>
              <a:buNone/>
            </a:pPr>
            <a:r>
              <a:rPr lang="en-US" altLang="en-US" sz="2000" dirty="0">
                <a:solidFill>
                  <a:schemeClr val="tx1"/>
                </a:solidFill>
                <a:latin typeface="Times New Roman" pitchFamily="18" charset="0"/>
                <a:cs typeface="Times New Roman" pitchFamily="18" charset="0"/>
              </a:rPr>
              <a:t> Statement(s) to be executed if expression 3 is true</a:t>
            </a:r>
          </a:p>
          <a:p>
            <a:pPr marL="1714500" lvl="4" indent="0">
              <a:buFontTx/>
              <a:buNone/>
            </a:pPr>
            <a:r>
              <a:rPr lang="en-US" altLang="en-US" sz="2000" dirty="0">
                <a:solidFill>
                  <a:schemeClr val="tx1"/>
                </a:solidFill>
                <a:latin typeface="Times New Roman" pitchFamily="18" charset="0"/>
                <a:cs typeface="Times New Roman" pitchFamily="18" charset="0"/>
              </a:rPr>
              <a:t> }</a:t>
            </a:r>
          </a:p>
          <a:p>
            <a:pPr marL="1714500" lvl="4" indent="0">
              <a:buFontTx/>
              <a:buNone/>
            </a:pPr>
            <a:r>
              <a:rPr lang="en-US" altLang="en-US" sz="2000" dirty="0">
                <a:solidFill>
                  <a:schemeClr val="tx1"/>
                </a:solidFill>
                <a:latin typeface="Times New Roman" pitchFamily="18" charset="0"/>
                <a:cs typeface="Times New Roman" pitchFamily="18" charset="0"/>
              </a:rPr>
              <a:t>else</a:t>
            </a:r>
          </a:p>
          <a:p>
            <a:pPr marL="1714500" lvl="4" indent="0">
              <a:buFontTx/>
              <a:buNone/>
            </a:pPr>
            <a:r>
              <a:rPr lang="en-US" altLang="en-US" sz="2000" dirty="0">
                <a:solidFill>
                  <a:schemeClr val="tx1"/>
                </a:solidFill>
                <a:latin typeface="Times New Roman" pitchFamily="18" charset="0"/>
                <a:cs typeface="Times New Roman" pitchFamily="18" charset="0"/>
              </a:rPr>
              <a:t>{</a:t>
            </a:r>
          </a:p>
          <a:p>
            <a:pPr marL="1714500" lvl="4" indent="0">
              <a:buFontTx/>
              <a:buNone/>
            </a:pPr>
            <a:r>
              <a:rPr lang="en-US" altLang="en-US" sz="2000" dirty="0">
                <a:solidFill>
                  <a:schemeClr val="tx1"/>
                </a:solidFill>
                <a:latin typeface="Times New Roman" pitchFamily="18" charset="0"/>
                <a:cs typeface="Times New Roman" pitchFamily="18" charset="0"/>
              </a:rPr>
              <a:t> Statement(s) to be executed if no expression is true</a:t>
            </a:r>
          </a:p>
          <a:p>
            <a:pPr marL="1714500" lvl="4" indent="0">
              <a:buFontTx/>
              <a:buNone/>
            </a:pPr>
            <a:r>
              <a:rPr lang="en-US" altLang="en-US" sz="2000" dirty="0">
                <a:solidFill>
                  <a:schemeClr val="tx1"/>
                </a:solidFill>
                <a:latin typeface="Times New Roman" pitchFamily="18" charset="0"/>
                <a:cs typeface="Times New Roman" pitchFamily="18" charset="0"/>
              </a:rPr>
              <a:t> }</a:t>
            </a:r>
            <a:endParaRPr lang="en-US" altLang="en-US" sz="2000" u="sng"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BE4B802-86B3-4880-B162-3A6F1796B4B5}" type="slidenum">
              <a:rPr lang="en-US" smtClean="0"/>
              <a:t>42</a:t>
            </a:fld>
            <a:endParaRPr lang="en-US"/>
          </a:p>
        </p:txBody>
      </p:sp>
    </p:spTree>
    <p:extLst>
      <p:ext uri="{BB962C8B-B14F-4D97-AF65-F5344CB8AC3E}">
        <p14:creationId xmlns:p14="http://schemas.microsoft.com/office/powerpoint/2010/main" val="45604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z="3600" b="1"/>
              <a:t>Cont’d…</a:t>
            </a:r>
            <a:endParaRPr lang="en-GB" altLang="en-US" sz="3600">
              <a:latin typeface="Times New Roman" pitchFamily="18" charset="0"/>
              <a:cs typeface="Times New Roman" pitchFamily="18" charset="0"/>
            </a:endParaRPr>
          </a:p>
        </p:txBody>
      </p:sp>
      <p:sp>
        <p:nvSpPr>
          <p:cNvPr id="57347" name="Rectangle 3"/>
          <p:cNvSpPr>
            <a:spLocks noGrp="1" noChangeArrowheads="1"/>
          </p:cNvSpPr>
          <p:nvPr>
            <p:ph sz="half" idx="2"/>
          </p:nvPr>
        </p:nvSpPr>
        <p:spPr/>
        <p:txBody>
          <a:bodyPr>
            <a:normAutofit fontScale="70000" lnSpcReduction="20000"/>
          </a:bodyPr>
          <a:lstStyle/>
          <a:p>
            <a:pPr marL="0" indent="0">
              <a:lnSpc>
                <a:spcPct val="150000"/>
              </a:lnSpc>
              <a:buFontTx/>
              <a:buNone/>
            </a:pPr>
            <a:r>
              <a:rPr lang="en-US" altLang="en-US" dirty="0">
                <a:solidFill>
                  <a:schemeClr val="tx1"/>
                </a:solidFill>
                <a:latin typeface="Times New Roman" pitchFamily="18" charset="0"/>
                <a:cs typeface="Times New Roman" pitchFamily="18" charset="0"/>
              </a:rPr>
              <a:t>else if( book == "economics" )</a:t>
            </a:r>
          </a:p>
          <a:p>
            <a:pPr marL="0" indent="0">
              <a:lnSpc>
                <a:spcPct val="150000"/>
              </a:lnSpc>
              <a:buFontTx/>
              <a:buNone/>
            </a:pPr>
            <a:r>
              <a:rPr lang="en-US" altLang="en-US" dirty="0">
                <a:solidFill>
                  <a:schemeClr val="tx1"/>
                </a:solidFill>
                <a:latin typeface="Times New Roman" pitchFamily="18" charset="0"/>
                <a:cs typeface="Times New Roman" pitchFamily="18" charset="0"/>
              </a:rPr>
              <a:t>{</a:t>
            </a:r>
          </a:p>
          <a:p>
            <a:pPr marL="0" indent="0">
              <a:lnSpc>
                <a:spcPct val="150000"/>
              </a:lnSpc>
              <a:buFontTx/>
              <a:buNone/>
            </a:pP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("&lt;b&gt;Economics Book&lt;/b&gt;"); </a:t>
            </a:r>
          </a:p>
          <a:p>
            <a:pPr marL="0" indent="0">
              <a:lnSpc>
                <a:spcPct val="150000"/>
              </a:lnSpc>
              <a:buFontTx/>
              <a:buNone/>
            </a:pPr>
            <a:r>
              <a:rPr lang="en-US" altLang="en-US" dirty="0">
                <a:solidFill>
                  <a:schemeClr val="tx1"/>
                </a:solidFill>
                <a:latin typeface="Times New Roman" pitchFamily="18" charset="0"/>
                <a:cs typeface="Times New Roman" pitchFamily="18" charset="0"/>
              </a:rPr>
              <a:t>}</a:t>
            </a:r>
          </a:p>
          <a:p>
            <a:pPr marL="0" indent="0">
              <a:lnSpc>
                <a:spcPct val="150000"/>
              </a:lnSpc>
              <a:buFontTx/>
              <a:buNone/>
            </a:pPr>
            <a:r>
              <a:rPr lang="en-US" altLang="en-US" dirty="0">
                <a:solidFill>
                  <a:schemeClr val="tx1"/>
                </a:solidFill>
                <a:latin typeface="Times New Roman" pitchFamily="18" charset="0"/>
                <a:cs typeface="Times New Roman" pitchFamily="18" charset="0"/>
              </a:rPr>
              <a:t>else</a:t>
            </a:r>
          </a:p>
          <a:p>
            <a:pPr marL="0" indent="0">
              <a:lnSpc>
                <a:spcPct val="150000"/>
              </a:lnSpc>
              <a:buFontTx/>
              <a:buNone/>
            </a:pPr>
            <a:r>
              <a:rPr lang="en-US" altLang="en-US" dirty="0">
                <a:solidFill>
                  <a:schemeClr val="tx1"/>
                </a:solidFill>
                <a:latin typeface="Times New Roman" pitchFamily="18" charset="0"/>
                <a:cs typeface="Times New Roman" pitchFamily="18" charset="0"/>
              </a:rPr>
              <a:t>{ </a:t>
            </a:r>
          </a:p>
          <a:p>
            <a:pPr marL="0" indent="0">
              <a:lnSpc>
                <a:spcPct val="150000"/>
              </a:lnSpc>
              <a:buFontTx/>
              <a:buNone/>
            </a:pP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("&lt;b&gt;Unknown Book&lt;/b&gt;");</a:t>
            </a:r>
          </a:p>
          <a:p>
            <a:pPr marL="0" indent="0">
              <a:lnSpc>
                <a:spcPct val="150000"/>
              </a:lnSpc>
              <a:buFontTx/>
              <a:buNone/>
            </a:pPr>
            <a:r>
              <a:rPr lang="en-US" altLang="en-US" dirty="0">
                <a:solidFill>
                  <a:schemeClr val="tx1"/>
                </a:solidFill>
                <a:latin typeface="Times New Roman" pitchFamily="18" charset="0"/>
                <a:cs typeface="Times New Roman" pitchFamily="18" charset="0"/>
              </a:rPr>
              <a:t> }</a:t>
            </a:r>
          </a:p>
          <a:p>
            <a:pPr marL="0" indent="0">
              <a:lnSpc>
                <a:spcPct val="150000"/>
              </a:lnSpc>
              <a:buFontTx/>
              <a:buNone/>
            </a:pPr>
            <a:r>
              <a:rPr lang="en-US" altLang="en-US" dirty="0">
                <a:solidFill>
                  <a:schemeClr val="tx1"/>
                </a:solidFill>
                <a:latin typeface="Times New Roman" pitchFamily="18" charset="0"/>
                <a:cs typeface="Times New Roman" pitchFamily="18" charset="0"/>
              </a:rPr>
              <a:t>&lt;/script&gt;</a:t>
            </a:r>
            <a:endParaRPr lang="en-GB" altLang="en-US" dirty="0">
              <a:solidFill>
                <a:schemeClr val="tx1"/>
              </a:solidFill>
              <a:latin typeface="Times New Roman" pitchFamily="18" charset="0"/>
              <a:cs typeface="Times New Roman" pitchFamily="18" charset="0"/>
            </a:endParaRPr>
          </a:p>
          <a:p>
            <a:pPr marL="400050" lvl="1" indent="0">
              <a:lnSpc>
                <a:spcPct val="150000"/>
              </a:lnSpc>
              <a:buFontTx/>
              <a:buNone/>
            </a:pPr>
            <a:endParaRPr lang="en-GB" altLang="en-US" dirty="0">
              <a:solidFill>
                <a:schemeClr val="tx1"/>
              </a:solidFill>
              <a:latin typeface="Times New Roman" pitchFamily="18" charset="0"/>
              <a:cs typeface="Times New Roman" pitchFamily="18" charset="0"/>
            </a:endParaRPr>
          </a:p>
        </p:txBody>
      </p:sp>
      <p:sp>
        <p:nvSpPr>
          <p:cNvPr id="2" name="Content Placeholder 1"/>
          <p:cNvSpPr>
            <a:spLocks noGrp="1"/>
          </p:cNvSpPr>
          <p:nvPr>
            <p:ph sz="quarter" idx="13"/>
          </p:nvPr>
        </p:nvSpPr>
        <p:spPr>
          <a:xfrm>
            <a:off x="365760" y="1600200"/>
            <a:ext cx="4130040" cy="4526280"/>
          </a:xfrm>
        </p:spPr>
        <p:txBody>
          <a:bodyPr>
            <a:normAutofit fontScale="92500" lnSpcReduction="10000"/>
          </a:bodyPr>
          <a:lstStyle/>
          <a:p>
            <a:pPr marL="800100" lvl="2" indent="0">
              <a:lnSpc>
                <a:spcPct val="150000"/>
              </a:lnSpc>
              <a:buFontTx/>
              <a:buNone/>
            </a:pPr>
            <a:r>
              <a:rPr lang="en-US" altLang="en-US" dirty="0">
                <a:solidFill>
                  <a:schemeClr val="tx1"/>
                </a:solidFill>
                <a:latin typeface="Times New Roman" pitchFamily="18" charset="0"/>
                <a:cs typeface="Times New Roman" pitchFamily="18" charset="0"/>
              </a:rPr>
              <a:t>&lt;script type="text/</a:t>
            </a:r>
            <a:r>
              <a:rPr lang="en-US" altLang="en-US" dirty="0" err="1">
                <a:solidFill>
                  <a:schemeClr val="tx1"/>
                </a:solidFill>
                <a:latin typeface="Times New Roman" pitchFamily="18" charset="0"/>
                <a:cs typeface="Times New Roman" pitchFamily="18" charset="0"/>
              </a:rPr>
              <a:t>javascript</a:t>
            </a:r>
            <a:r>
              <a:rPr lang="en-US" altLang="en-US" dirty="0">
                <a:solidFill>
                  <a:schemeClr val="tx1"/>
                </a:solidFill>
                <a:latin typeface="Times New Roman" pitchFamily="18" charset="0"/>
                <a:cs typeface="Times New Roman" pitchFamily="18" charset="0"/>
              </a:rPr>
              <a:t>"&gt;</a:t>
            </a:r>
          </a:p>
          <a:p>
            <a:pPr marL="800100" lvl="2" indent="0">
              <a:lnSpc>
                <a:spcPct val="150000"/>
              </a:lnSpc>
              <a:buFontTx/>
              <a:buNone/>
            </a:pPr>
            <a:r>
              <a:rPr lang="en-US" altLang="en-US" dirty="0" err="1">
                <a:solidFill>
                  <a:schemeClr val="tx1"/>
                </a:solidFill>
                <a:latin typeface="Times New Roman" pitchFamily="18" charset="0"/>
                <a:cs typeface="Times New Roman" pitchFamily="18" charset="0"/>
              </a:rPr>
              <a:t>var</a:t>
            </a:r>
            <a:r>
              <a:rPr lang="en-US" altLang="en-US" dirty="0">
                <a:solidFill>
                  <a:schemeClr val="tx1"/>
                </a:solidFill>
                <a:latin typeface="Times New Roman" pitchFamily="18" charset="0"/>
                <a:cs typeface="Times New Roman" pitchFamily="18" charset="0"/>
              </a:rPr>
              <a:t> book = "</a:t>
            </a:r>
            <a:r>
              <a:rPr lang="en-US" altLang="en-US" dirty="0" err="1">
                <a:solidFill>
                  <a:schemeClr val="tx1"/>
                </a:solidFill>
                <a:latin typeface="Times New Roman" pitchFamily="18" charset="0"/>
                <a:cs typeface="Times New Roman" pitchFamily="18" charset="0"/>
              </a:rPr>
              <a:t>maths</a:t>
            </a:r>
            <a:r>
              <a:rPr lang="en-US" altLang="en-US" dirty="0">
                <a:solidFill>
                  <a:schemeClr val="tx1"/>
                </a:solidFill>
                <a:latin typeface="Times New Roman" pitchFamily="18" charset="0"/>
                <a:cs typeface="Times New Roman" pitchFamily="18" charset="0"/>
              </a:rPr>
              <a:t>"; </a:t>
            </a:r>
          </a:p>
          <a:p>
            <a:pPr marL="800100" lvl="2" indent="0">
              <a:lnSpc>
                <a:spcPct val="150000"/>
              </a:lnSpc>
              <a:buFontTx/>
              <a:buNone/>
            </a:pPr>
            <a:r>
              <a:rPr lang="en-US" altLang="en-US" dirty="0">
                <a:solidFill>
                  <a:schemeClr val="tx1"/>
                </a:solidFill>
                <a:latin typeface="Times New Roman" pitchFamily="18" charset="0"/>
                <a:cs typeface="Times New Roman" pitchFamily="18" charset="0"/>
              </a:rPr>
              <a:t>if( book == "history" )</a:t>
            </a:r>
          </a:p>
          <a:p>
            <a:pPr marL="800100" lvl="2" indent="0">
              <a:lnSpc>
                <a:spcPct val="150000"/>
              </a:lnSpc>
              <a:buFontTx/>
              <a:buNone/>
            </a:pPr>
            <a:r>
              <a:rPr lang="en-US" altLang="en-US" dirty="0">
                <a:solidFill>
                  <a:schemeClr val="tx1"/>
                </a:solidFill>
                <a:latin typeface="Times New Roman" pitchFamily="18" charset="0"/>
                <a:cs typeface="Times New Roman" pitchFamily="18" charset="0"/>
              </a:rPr>
              <a:t>{</a:t>
            </a:r>
          </a:p>
          <a:p>
            <a:pPr marL="800100" lvl="2" indent="0">
              <a:lnSpc>
                <a:spcPct val="150000"/>
              </a:lnSpc>
              <a:buFontTx/>
              <a:buNone/>
            </a:pPr>
            <a:r>
              <a:rPr lang="en-US" altLang="en-US" dirty="0">
                <a:solidFill>
                  <a:schemeClr val="tx1"/>
                </a:solidFill>
                <a:latin typeface="Times New Roman" pitchFamily="18" charset="0"/>
                <a:cs typeface="Times New Roman" pitchFamily="18" charset="0"/>
              </a:rPr>
              <a:t> </a:t>
            </a: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("&lt;b&gt;History Book&lt;/b&gt;");</a:t>
            </a:r>
          </a:p>
          <a:p>
            <a:pPr marL="800100" lvl="2" indent="0">
              <a:lnSpc>
                <a:spcPct val="150000"/>
              </a:lnSpc>
              <a:buFontTx/>
              <a:buNone/>
            </a:pPr>
            <a:r>
              <a:rPr lang="en-US" altLang="en-US" dirty="0">
                <a:solidFill>
                  <a:schemeClr val="tx1"/>
                </a:solidFill>
                <a:latin typeface="Times New Roman" pitchFamily="18" charset="0"/>
                <a:cs typeface="Times New Roman" pitchFamily="18" charset="0"/>
              </a:rPr>
              <a:t> }</a:t>
            </a:r>
          </a:p>
          <a:p>
            <a:pPr marL="800100" lvl="2" indent="0">
              <a:lnSpc>
                <a:spcPct val="150000"/>
              </a:lnSpc>
              <a:buFontTx/>
              <a:buNone/>
            </a:pPr>
            <a:r>
              <a:rPr lang="en-US" altLang="en-US" dirty="0">
                <a:solidFill>
                  <a:schemeClr val="tx1"/>
                </a:solidFill>
                <a:latin typeface="Times New Roman" pitchFamily="18" charset="0"/>
                <a:cs typeface="Times New Roman" pitchFamily="18" charset="0"/>
              </a:rPr>
              <a:t>else if( book == "</a:t>
            </a:r>
            <a:r>
              <a:rPr lang="en-US" altLang="en-US" dirty="0" err="1">
                <a:solidFill>
                  <a:schemeClr val="tx1"/>
                </a:solidFill>
                <a:latin typeface="Times New Roman" pitchFamily="18" charset="0"/>
                <a:cs typeface="Times New Roman" pitchFamily="18" charset="0"/>
              </a:rPr>
              <a:t>maths</a:t>
            </a:r>
            <a:r>
              <a:rPr lang="en-US" altLang="en-US" dirty="0">
                <a:solidFill>
                  <a:schemeClr val="tx1"/>
                </a:solidFill>
                <a:latin typeface="Times New Roman" pitchFamily="18" charset="0"/>
                <a:cs typeface="Times New Roman" pitchFamily="18" charset="0"/>
              </a:rPr>
              <a:t>" )</a:t>
            </a:r>
          </a:p>
          <a:p>
            <a:pPr marL="800100" lvl="2" indent="0">
              <a:lnSpc>
                <a:spcPct val="150000"/>
              </a:lnSpc>
              <a:buFontTx/>
              <a:buNone/>
            </a:pPr>
            <a:r>
              <a:rPr lang="en-US" altLang="en-US" dirty="0">
                <a:solidFill>
                  <a:schemeClr val="tx1"/>
                </a:solidFill>
                <a:latin typeface="Times New Roman" pitchFamily="18" charset="0"/>
                <a:cs typeface="Times New Roman" pitchFamily="18" charset="0"/>
              </a:rPr>
              <a:t>{</a:t>
            </a:r>
          </a:p>
          <a:p>
            <a:pPr marL="800100" lvl="2" indent="0">
              <a:lnSpc>
                <a:spcPct val="150000"/>
              </a:lnSpc>
              <a:buFontTx/>
              <a:buNone/>
            </a:pPr>
            <a:r>
              <a:rPr lang="en-US" altLang="en-US" dirty="0">
                <a:solidFill>
                  <a:schemeClr val="tx1"/>
                </a:solidFill>
                <a:latin typeface="Times New Roman" pitchFamily="18" charset="0"/>
                <a:cs typeface="Times New Roman" pitchFamily="18" charset="0"/>
              </a:rPr>
              <a:t> </a:t>
            </a:r>
            <a:r>
              <a:rPr lang="en-US" altLang="en-US" dirty="0" err="1">
                <a:solidFill>
                  <a:schemeClr val="tx1"/>
                </a:solidFill>
                <a:latin typeface="Times New Roman" pitchFamily="18" charset="0"/>
                <a:cs typeface="Times New Roman" pitchFamily="18" charset="0"/>
              </a:rPr>
              <a:t>document.write</a:t>
            </a:r>
            <a:r>
              <a:rPr lang="en-US" altLang="en-US" dirty="0">
                <a:solidFill>
                  <a:schemeClr val="tx1"/>
                </a:solidFill>
                <a:latin typeface="Times New Roman" pitchFamily="18" charset="0"/>
                <a:cs typeface="Times New Roman" pitchFamily="18" charset="0"/>
              </a:rPr>
              <a:t>("&lt;b&gt;</a:t>
            </a:r>
            <a:r>
              <a:rPr lang="en-US" altLang="en-US" dirty="0" err="1">
                <a:solidFill>
                  <a:schemeClr val="tx1"/>
                </a:solidFill>
                <a:latin typeface="Times New Roman" pitchFamily="18" charset="0"/>
                <a:cs typeface="Times New Roman" pitchFamily="18" charset="0"/>
              </a:rPr>
              <a:t>Maths</a:t>
            </a:r>
            <a:r>
              <a:rPr lang="en-US" altLang="en-US" dirty="0">
                <a:solidFill>
                  <a:schemeClr val="tx1"/>
                </a:solidFill>
                <a:latin typeface="Times New Roman" pitchFamily="18" charset="0"/>
                <a:cs typeface="Times New Roman" pitchFamily="18" charset="0"/>
              </a:rPr>
              <a:t> Book&lt;/b&gt;"); </a:t>
            </a:r>
          </a:p>
          <a:p>
            <a:pPr marL="800100" lvl="2" indent="0">
              <a:lnSpc>
                <a:spcPct val="150000"/>
              </a:lnSpc>
              <a:buFontTx/>
              <a:buNone/>
            </a:pPr>
            <a:r>
              <a:rPr lang="en-US" altLang="en-US" dirty="0">
                <a:solidFill>
                  <a:schemeClr val="tx1"/>
                </a:solidFill>
                <a:latin typeface="Times New Roman" pitchFamily="18" charset="0"/>
                <a:cs typeface="Times New Roman" pitchFamily="18" charset="0"/>
              </a:rPr>
              <a:t>}</a:t>
            </a:r>
            <a:endParaRPr lang="en-GB" altLang="en-US" dirty="0">
              <a:solidFill>
                <a:schemeClr val="tx1"/>
              </a:solidFill>
              <a:latin typeface="Times New Roman" pitchFamily="18" charset="0"/>
              <a:cs typeface="Times New Roman" pitchFamily="18" charset="0"/>
            </a:endParaRPr>
          </a:p>
          <a:p>
            <a:pPr>
              <a:lnSpc>
                <a:spcPct val="150000"/>
              </a:lnSpc>
            </a:pPr>
            <a:endParaRPr lang="en-US"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DBE4B802-86B3-4880-B162-3A6F1796B4B5}" type="slidenum">
              <a:rPr lang="en-US" smtClean="0"/>
              <a:t>43</a:t>
            </a:fld>
            <a:endParaRPr lang="en-US"/>
          </a:p>
        </p:txBody>
      </p:sp>
    </p:spTree>
    <p:extLst>
      <p:ext uri="{BB962C8B-B14F-4D97-AF65-F5344CB8AC3E}">
        <p14:creationId xmlns:p14="http://schemas.microsoft.com/office/powerpoint/2010/main" val="4279440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0"/>
            <a:ext cx="8229600" cy="1219200"/>
          </a:xfrm>
        </p:spPr>
        <p:txBody>
          <a:bodyPr/>
          <a:lstStyle/>
          <a:p>
            <a:r>
              <a:rPr lang="en-US" altLang="en-US" sz="3600" dirty="0"/>
              <a:t>JavaScript Switch Case</a:t>
            </a:r>
          </a:p>
        </p:txBody>
      </p:sp>
      <p:sp>
        <p:nvSpPr>
          <p:cNvPr id="59395" name="Rectangle 3"/>
          <p:cNvSpPr>
            <a:spLocks noGrp="1" noChangeArrowheads="1"/>
          </p:cNvSpPr>
          <p:nvPr>
            <p:ph type="body" idx="1"/>
          </p:nvPr>
        </p:nvSpPr>
        <p:spPr>
          <a:xfrm>
            <a:off x="304800" y="1447800"/>
            <a:ext cx="8382000" cy="4724400"/>
          </a:xfrm>
        </p:spPr>
        <p:txBody>
          <a:bodyPr>
            <a:normAutofit fontScale="62500" lnSpcReduction="20000"/>
          </a:bodyPr>
          <a:lstStyle/>
          <a:p>
            <a:pPr>
              <a:lnSpc>
                <a:spcPct val="170000"/>
              </a:lnSpc>
              <a:buFont typeface="Wingdings" pitchFamily="2" charset="2"/>
              <a:buChar char="§"/>
            </a:pPr>
            <a:r>
              <a:rPr lang="en-US" sz="3200" dirty="0">
                <a:solidFill>
                  <a:schemeClr val="tx1"/>
                </a:solidFill>
                <a:latin typeface="Times New Roman" pitchFamily="18" charset="0"/>
                <a:cs typeface="Times New Roman" pitchFamily="18" charset="0"/>
              </a:rPr>
              <a:t>The basic syntax of the </a:t>
            </a:r>
            <a:r>
              <a:rPr lang="en-US" sz="3200" b="1" dirty="0">
                <a:solidFill>
                  <a:schemeClr val="tx1"/>
                </a:solidFill>
                <a:latin typeface="Times New Roman" pitchFamily="18" charset="0"/>
                <a:cs typeface="Times New Roman" pitchFamily="18" charset="0"/>
              </a:rPr>
              <a:t>switch</a:t>
            </a:r>
            <a:r>
              <a:rPr lang="en-US" sz="3200" dirty="0">
                <a:solidFill>
                  <a:schemeClr val="tx1"/>
                </a:solidFill>
                <a:latin typeface="Times New Roman" pitchFamily="18" charset="0"/>
                <a:cs typeface="Times New Roman" pitchFamily="18" charset="0"/>
              </a:rPr>
              <a:t> statement is to give an expression to evaluate and several different statements to execute based on the value of the expression.</a:t>
            </a:r>
            <a:endParaRPr lang="en-US" altLang="en-US" sz="2900" dirty="0">
              <a:solidFill>
                <a:schemeClr val="tx1"/>
              </a:solidFill>
              <a:latin typeface="Times New Roman" pitchFamily="18" charset="0"/>
              <a:cs typeface="Times New Roman" pitchFamily="18" charset="0"/>
            </a:endParaRPr>
          </a:p>
          <a:p>
            <a:pPr marL="1714500" lvl="4" indent="0">
              <a:buFontTx/>
              <a:buNone/>
            </a:pPr>
            <a:r>
              <a:rPr lang="en-US" altLang="en-US" sz="2800" dirty="0">
                <a:solidFill>
                  <a:schemeClr val="tx1"/>
                </a:solidFill>
                <a:latin typeface="Times New Roman" pitchFamily="18" charset="0"/>
                <a:cs typeface="Times New Roman" pitchFamily="18" charset="0"/>
              </a:rPr>
              <a:t>switch (expression) </a:t>
            </a:r>
          </a:p>
          <a:p>
            <a:pPr marL="1714500" lvl="4" indent="0">
              <a:buFontTx/>
              <a:buNone/>
            </a:pPr>
            <a:r>
              <a:rPr lang="en-US" altLang="en-US" sz="2800" dirty="0">
                <a:solidFill>
                  <a:schemeClr val="tx1"/>
                </a:solidFill>
                <a:latin typeface="Times New Roman" pitchFamily="18" charset="0"/>
                <a:cs typeface="Times New Roman" pitchFamily="18" charset="0"/>
              </a:rPr>
              <a:t>{</a:t>
            </a:r>
          </a:p>
          <a:p>
            <a:pPr marL="1714500" lvl="4" indent="0">
              <a:buFontTx/>
              <a:buNone/>
            </a:pPr>
            <a:r>
              <a:rPr lang="en-US" altLang="en-US" sz="2800" dirty="0">
                <a:solidFill>
                  <a:schemeClr val="tx1"/>
                </a:solidFill>
                <a:latin typeface="Times New Roman" pitchFamily="18" charset="0"/>
                <a:cs typeface="Times New Roman" pitchFamily="18" charset="0"/>
              </a:rPr>
              <a:t> case condition 1: statement(s) </a:t>
            </a:r>
          </a:p>
          <a:p>
            <a:pPr marL="1714500" lvl="4" indent="0">
              <a:buFontTx/>
              <a:buNone/>
            </a:pPr>
            <a:r>
              <a:rPr lang="en-US" altLang="en-US" sz="2800" dirty="0">
                <a:solidFill>
                  <a:schemeClr val="tx1"/>
                </a:solidFill>
                <a:latin typeface="Times New Roman" pitchFamily="18" charset="0"/>
                <a:cs typeface="Times New Roman" pitchFamily="18" charset="0"/>
              </a:rPr>
              <a:t>				break; </a:t>
            </a:r>
          </a:p>
          <a:p>
            <a:pPr marL="1714500" lvl="4" indent="0">
              <a:buFontTx/>
              <a:buNone/>
            </a:pPr>
            <a:r>
              <a:rPr lang="en-US" altLang="en-US" sz="2800" dirty="0">
                <a:solidFill>
                  <a:schemeClr val="tx1"/>
                </a:solidFill>
                <a:latin typeface="Times New Roman" pitchFamily="18" charset="0"/>
                <a:cs typeface="Times New Roman" pitchFamily="18" charset="0"/>
              </a:rPr>
              <a:t>case condition 2: statement(s) </a:t>
            </a:r>
          </a:p>
          <a:p>
            <a:pPr marL="1714500" lvl="4" indent="0">
              <a:buFontTx/>
              <a:buNone/>
            </a:pPr>
            <a:r>
              <a:rPr lang="en-US" altLang="en-US" sz="2800" dirty="0">
                <a:solidFill>
                  <a:schemeClr val="tx1"/>
                </a:solidFill>
                <a:latin typeface="Times New Roman" pitchFamily="18" charset="0"/>
                <a:cs typeface="Times New Roman" pitchFamily="18" charset="0"/>
              </a:rPr>
              <a:t>				break; </a:t>
            </a:r>
          </a:p>
          <a:p>
            <a:pPr marL="1714500" lvl="4" indent="0">
              <a:buFontTx/>
              <a:buNone/>
            </a:pPr>
            <a:r>
              <a:rPr lang="en-US" altLang="en-US" sz="2800" dirty="0">
                <a:solidFill>
                  <a:schemeClr val="tx1"/>
                </a:solidFill>
                <a:latin typeface="Times New Roman" pitchFamily="18" charset="0"/>
                <a:cs typeface="Times New Roman" pitchFamily="18" charset="0"/>
              </a:rPr>
              <a:t>			... </a:t>
            </a:r>
          </a:p>
          <a:p>
            <a:pPr marL="1714500" lvl="4" indent="0">
              <a:buFontTx/>
              <a:buNone/>
            </a:pPr>
            <a:r>
              <a:rPr lang="en-US" altLang="en-US" sz="2800" dirty="0">
                <a:solidFill>
                  <a:schemeClr val="tx1"/>
                </a:solidFill>
                <a:latin typeface="Times New Roman" pitchFamily="18" charset="0"/>
                <a:cs typeface="Times New Roman" pitchFamily="18" charset="0"/>
              </a:rPr>
              <a:t>case condition n: statement(s)</a:t>
            </a:r>
          </a:p>
          <a:p>
            <a:pPr marL="1714500" lvl="4" indent="0">
              <a:buFontTx/>
              <a:buNone/>
            </a:pPr>
            <a:r>
              <a:rPr lang="en-US" altLang="en-US" sz="2800" dirty="0">
                <a:solidFill>
                  <a:schemeClr val="tx1"/>
                </a:solidFill>
                <a:latin typeface="Times New Roman" pitchFamily="18" charset="0"/>
                <a:cs typeface="Times New Roman" pitchFamily="18" charset="0"/>
              </a:rPr>
              <a:t>				 break; </a:t>
            </a:r>
          </a:p>
          <a:p>
            <a:pPr marL="1714500" lvl="4" indent="0">
              <a:buFontTx/>
              <a:buNone/>
            </a:pPr>
            <a:r>
              <a:rPr lang="en-US" altLang="en-US" sz="2800" dirty="0">
                <a:solidFill>
                  <a:schemeClr val="tx1"/>
                </a:solidFill>
                <a:latin typeface="Times New Roman" pitchFamily="18" charset="0"/>
                <a:cs typeface="Times New Roman" pitchFamily="18" charset="0"/>
              </a:rPr>
              <a:t>default: statement(s) </a:t>
            </a:r>
          </a:p>
          <a:p>
            <a:pPr marL="1714500" lvl="4" indent="0">
              <a:buFontTx/>
              <a:buNone/>
            </a:pPr>
            <a:r>
              <a:rPr lang="en-US" altLang="en-US" sz="2800" dirty="0">
                <a:solidFill>
                  <a:schemeClr val="tx1"/>
                </a:solidFill>
                <a:latin typeface="Times New Roman" pitchFamily="18" charset="0"/>
                <a:cs typeface="Times New Roman" pitchFamily="18" charset="0"/>
              </a:rPr>
              <a:t>}</a:t>
            </a:r>
            <a:endParaRPr lang="en-GB" altLang="en-US" sz="2800"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BE4B802-86B3-4880-B162-3A6F1796B4B5}" type="slidenum">
              <a:rPr lang="en-US" smtClean="0"/>
              <a:t>44</a:t>
            </a:fld>
            <a:endParaRPr lang="en-US"/>
          </a:p>
        </p:txBody>
      </p:sp>
    </p:spTree>
    <p:extLst>
      <p:ext uri="{BB962C8B-B14F-4D97-AF65-F5344CB8AC3E}">
        <p14:creationId xmlns:p14="http://schemas.microsoft.com/office/powerpoint/2010/main" val="701532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sz="3600" b="1"/>
              <a:t>Cont’d…</a:t>
            </a:r>
            <a:endParaRPr lang="en-GB" altLang="en-US" sz="3600">
              <a:latin typeface="Times New Roman" pitchFamily="18" charset="0"/>
              <a:cs typeface="Times New Roman" pitchFamily="18" charset="0"/>
            </a:endParaRPr>
          </a:p>
        </p:txBody>
      </p:sp>
      <p:sp>
        <p:nvSpPr>
          <p:cNvPr id="60419" name="Rectangle 3"/>
          <p:cNvSpPr>
            <a:spLocks noGrp="1" noChangeArrowheads="1"/>
          </p:cNvSpPr>
          <p:nvPr>
            <p:ph sz="half" idx="2"/>
          </p:nvPr>
        </p:nvSpPr>
        <p:spPr/>
        <p:txBody>
          <a:bodyPr>
            <a:noAutofit/>
          </a:bodyPr>
          <a:lstStyle/>
          <a:p>
            <a:pPr marL="800100" lvl="2" indent="0">
              <a:buFontTx/>
              <a:buNone/>
            </a:pPr>
            <a:r>
              <a:rPr lang="en-US" altLang="en-US" sz="1800" dirty="0">
                <a:solidFill>
                  <a:schemeClr val="tx1"/>
                </a:solidFill>
                <a:latin typeface="Times New Roman" pitchFamily="18" charset="0"/>
                <a:cs typeface="Times New Roman" pitchFamily="18" charset="0"/>
              </a:rPr>
              <a:t>case 'C': </a:t>
            </a:r>
            <a:r>
              <a:rPr lang="en-US" altLang="en-US" sz="1800" dirty="0" err="1">
                <a:solidFill>
                  <a:schemeClr val="tx1"/>
                </a:solidFill>
                <a:latin typeface="Times New Roman" pitchFamily="18" charset="0"/>
                <a:cs typeface="Times New Roman" pitchFamily="18" charset="0"/>
              </a:rPr>
              <a:t>document.write</a:t>
            </a:r>
            <a:r>
              <a:rPr lang="en-US" altLang="en-US" sz="1800" dirty="0">
                <a:solidFill>
                  <a:schemeClr val="tx1"/>
                </a:solidFill>
                <a:latin typeface="Times New Roman" pitchFamily="18" charset="0"/>
                <a:cs typeface="Times New Roman" pitchFamily="18" charset="0"/>
              </a:rPr>
              <a:t>("Passed&lt;</a:t>
            </a:r>
            <a:r>
              <a:rPr lang="en-US" altLang="en-US" sz="1800" dirty="0" err="1">
                <a:solidFill>
                  <a:schemeClr val="tx1"/>
                </a:solidFill>
                <a:latin typeface="Times New Roman" pitchFamily="18" charset="0"/>
                <a:cs typeface="Times New Roman" pitchFamily="18" charset="0"/>
              </a:rPr>
              <a:t>br</a:t>
            </a:r>
            <a:r>
              <a:rPr lang="en-US" altLang="en-US" sz="1800" dirty="0">
                <a:solidFill>
                  <a:schemeClr val="tx1"/>
                </a:solidFill>
                <a:latin typeface="Times New Roman" pitchFamily="18" charset="0"/>
                <a:cs typeface="Times New Roman" pitchFamily="18" charset="0"/>
              </a:rPr>
              <a:t> /&gt;"); </a:t>
            </a:r>
          </a:p>
          <a:p>
            <a:pPr marL="800100" lvl="2" indent="0">
              <a:buFontTx/>
              <a:buNone/>
            </a:pPr>
            <a:r>
              <a:rPr lang="en-US" altLang="en-US" sz="1800" dirty="0">
                <a:solidFill>
                  <a:schemeClr val="tx1"/>
                </a:solidFill>
                <a:latin typeface="Times New Roman" pitchFamily="18" charset="0"/>
                <a:cs typeface="Times New Roman" pitchFamily="18" charset="0"/>
              </a:rPr>
              <a:t>		break; </a:t>
            </a:r>
          </a:p>
          <a:p>
            <a:pPr marL="800100" lvl="2" indent="0">
              <a:buFontTx/>
              <a:buNone/>
            </a:pPr>
            <a:r>
              <a:rPr lang="en-US" altLang="en-US" sz="1800" dirty="0">
                <a:solidFill>
                  <a:schemeClr val="tx1"/>
                </a:solidFill>
                <a:latin typeface="Times New Roman" pitchFamily="18" charset="0"/>
                <a:cs typeface="Times New Roman" pitchFamily="18" charset="0"/>
              </a:rPr>
              <a:t>case 'D': </a:t>
            </a:r>
            <a:r>
              <a:rPr lang="en-US" altLang="en-US" sz="1800" dirty="0" err="1">
                <a:solidFill>
                  <a:schemeClr val="tx1"/>
                </a:solidFill>
                <a:latin typeface="Times New Roman" pitchFamily="18" charset="0"/>
                <a:cs typeface="Times New Roman" pitchFamily="18" charset="0"/>
              </a:rPr>
              <a:t>document.write</a:t>
            </a:r>
            <a:r>
              <a:rPr lang="en-US" altLang="en-US" sz="1800" dirty="0">
                <a:solidFill>
                  <a:schemeClr val="tx1"/>
                </a:solidFill>
                <a:latin typeface="Times New Roman" pitchFamily="18" charset="0"/>
                <a:cs typeface="Times New Roman" pitchFamily="18" charset="0"/>
              </a:rPr>
              <a:t>("Not so good&lt;</a:t>
            </a:r>
            <a:r>
              <a:rPr lang="en-US" altLang="en-US" sz="1800" dirty="0" err="1">
                <a:solidFill>
                  <a:schemeClr val="tx1"/>
                </a:solidFill>
                <a:latin typeface="Times New Roman" pitchFamily="18" charset="0"/>
                <a:cs typeface="Times New Roman" pitchFamily="18" charset="0"/>
              </a:rPr>
              <a:t>br</a:t>
            </a:r>
            <a:r>
              <a:rPr lang="en-US" altLang="en-US" sz="1800" dirty="0">
                <a:solidFill>
                  <a:schemeClr val="tx1"/>
                </a:solidFill>
                <a:latin typeface="Times New Roman" pitchFamily="18" charset="0"/>
                <a:cs typeface="Times New Roman" pitchFamily="18" charset="0"/>
              </a:rPr>
              <a:t> /&gt;"); </a:t>
            </a:r>
          </a:p>
          <a:p>
            <a:pPr marL="800100" lvl="2" indent="0">
              <a:buFontTx/>
              <a:buNone/>
            </a:pPr>
            <a:r>
              <a:rPr lang="en-US" altLang="en-US" sz="1800" dirty="0">
                <a:solidFill>
                  <a:schemeClr val="tx1"/>
                </a:solidFill>
                <a:latin typeface="Times New Roman" pitchFamily="18" charset="0"/>
                <a:cs typeface="Times New Roman" pitchFamily="18" charset="0"/>
              </a:rPr>
              <a:t>		break; </a:t>
            </a:r>
          </a:p>
          <a:p>
            <a:pPr marL="800100" lvl="2" indent="0">
              <a:buFontTx/>
              <a:buNone/>
            </a:pPr>
            <a:r>
              <a:rPr lang="en-US" altLang="en-US" sz="1800" dirty="0">
                <a:solidFill>
                  <a:schemeClr val="tx1"/>
                </a:solidFill>
                <a:latin typeface="Times New Roman" pitchFamily="18" charset="0"/>
                <a:cs typeface="Times New Roman" pitchFamily="18" charset="0"/>
              </a:rPr>
              <a:t>case 'F': </a:t>
            </a:r>
            <a:r>
              <a:rPr lang="en-US" altLang="en-US" sz="1800" dirty="0" err="1">
                <a:solidFill>
                  <a:schemeClr val="tx1"/>
                </a:solidFill>
                <a:latin typeface="Times New Roman" pitchFamily="18" charset="0"/>
                <a:cs typeface="Times New Roman" pitchFamily="18" charset="0"/>
              </a:rPr>
              <a:t>document.write</a:t>
            </a:r>
            <a:r>
              <a:rPr lang="en-US" altLang="en-US" sz="1800" dirty="0">
                <a:solidFill>
                  <a:schemeClr val="tx1"/>
                </a:solidFill>
                <a:latin typeface="Times New Roman" pitchFamily="18" charset="0"/>
                <a:cs typeface="Times New Roman" pitchFamily="18" charset="0"/>
              </a:rPr>
              <a:t>("Failed&lt;</a:t>
            </a:r>
            <a:r>
              <a:rPr lang="en-US" altLang="en-US" sz="1800" dirty="0" err="1">
                <a:solidFill>
                  <a:schemeClr val="tx1"/>
                </a:solidFill>
                <a:latin typeface="Times New Roman" pitchFamily="18" charset="0"/>
                <a:cs typeface="Times New Roman" pitchFamily="18" charset="0"/>
              </a:rPr>
              <a:t>br</a:t>
            </a:r>
            <a:r>
              <a:rPr lang="en-US" altLang="en-US" sz="1800" dirty="0">
                <a:solidFill>
                  <a:schemeClr val="tx1"/>
                </a:solidFill>
                <a:latin typeface="Times New Roman" pitchFamily="18" charset="0"/>
                <a:cs typeface="Times New Roman" pitchFamily="18" charset="0"/>
              </a:rPr>
              <a:t> /&gt;"); </a:t>
            </a:r>
          </a:p>
          <a:p>
            <a:pPr marL="800100" lvl="2" indent="0">
              <a:buFontTx/>
              <a:buNone/>
            </a:pPr>
            <a:r>
              <a:rPr lang="en-US" altLang="en-US" sz="1800" dirty="0">
                <a:solidFill>
                  <a:schemeClr val="tx1"/>
                </a:solidFill>
                <a:latin typeface="Times New Roman" pitchFamily="18" charset="0"/>
                <a:cs typeface="Times New Roman" pitchFamily="18" charset="0"/>
              </a:rPr>
              <a:t>		break; </a:t>
            </a:r>
          </a:p>
          <a:p>
            <a:pPr marL="800100" lvl="2" indent="0">
              <a:buFontTx/>
              <a:buNone/>
            </a:pPr>
            <a:r>
              <a:rPr lang="en-US" altLang="en-US" sz="1800" dirty="0">
                <a:solidFill>
                  <a:schemeClr val="tx1"/>
                </a:solidFill>
                <a:latin typeface="Times New Roman" pitchFamily="18" charset="0"/>
                <a:cs typeface="Times New Roman" pitchFamily="18" charset="0"/>
              </a:rPr>
              <a:t>default: </a:t>
            </a:r>
            <a:r>
              <a:rPr lang="en-US" altLang="en-US" sz="1800" dirty="0" err="1">
                <a:solidFill>
                  <a:schemeClr val="tx1"/>
                </a:solidFill>
                <a:latin typeface="Times New Roman" pitchFamily="18" charset="0"/>
                <a:cs typeface="Times New Roman" pitchFamily="18" charset="0"/>
              </a:rPr>
              <a:t>document.write</a:t>
            </a:r>
            <a:r>
              <a:rPr lang="en-US" altLang="en-US" sz="1800" dirty="0">
                <a:solidFill>
                  <a:schemeClr val="tx1"/>
                </a:solidFill>
                <a:latin typeface="Times New Roman" pitchFamily="18" charset="0"/>
                <a:cs typeface="Times New Roman" pitchFamily="18" charset="0"/>
              </a:rPr>
              <a:t>("Unknown grade&lt;</a:t>
            </a:r>
            <a:r>
              <a:rPr lang="en-US" altLang="en-US" sz="1800" dirty="0" err="1">
                <a:solidFill>
                  <a:schemeClr val="tx1"/>
                </a:solidFill>
                <a:latin typeface="Times New Roman" pitchFamily="18" charset="0"/>
                <a:cs typeface="Times New Roman" pitchFamily="18" charset="0"/>
              </a:rPr>
              <a:t>br</a:t>
            </a:r>
            <a:r>
              <a:rPr lang="en-US" altLang="en-US" sz="1800" dirty="0">
                <a:solidFill>
                  <a:schemeClr val="tx1"/>
                </a:solidFill>
                <a:latin typeface="Times New Roman" pitchFamily="18" charset="0"/>
                <a:cs typeface="Times New Roman" pitchFamily="18" charset="0"/>
              </a:rPr>
              <a:t> /&gt;") </a:t>
            </a:r>
          </a:p>
          <a:p>
            <a:pPr marL="800100" lvl="2" indent="0">
              <a:buFontTx/>
              <a:buNone/>
            </a:pPr>
            <a:r>
              <a:rPr lang="en-US" altLang="en-US" sz="1800" dirty="0">
                <a:solidFill>
                  <a:schemeClr val="tx1"/>
                </a:solidFill>
                <a:latin typeface="Times New Roman" pitchFamily="18" charset="0"/>
                <a:cs typeface="Times New Roman" pitchFamily="18" charset="0"/>
              </a:rPr>
              <a:t>} </a:t>
            </a:r>
          </a:p>
          <a:p>
            <a:pPr marL="800100" lvl="2" indent="0">
              <a:buFontTx/>
              <a:buNone/>
            </a:pPr>
            <a:r>
              <a:rPr lang="en-US" altLang="en-US" sz="1800" dirty="0" err="1">
                <a:solidFill>
                  <a:schemeClr val="tx1"/>
                </a:solidFill>
                <a:latin typeface="Times New Roman" pitchFamily="18" charset="0"/>
                <a:cs typeface="Times New Roman" pitchFamily="18" charset="0"/>
              </a:rPr>
              <a:t>document.write</a:t>
            </a:r>
            <a:r>
              <a:rPr lang="en-US" altLang="en-US" sz="1800" dirty="0">
                <a:solidFill>
                  <a:schemeClr val="tx1"/>
                </a:solidFill>
                <a:latin typeface="Times New Roman" pitchFamily="18" charset="0"/>
                <a:cs typeface="Times New Roman" pitchFamily="18" charset="0"/>
              </a:rPr>
              <a:t>("Exiting switch block"); </a:t>
            </a:r>
          </a:p>
          <a:p>
            <a:pPr marL="800100" lvl="2" indent="0">
              <a:buFontTx/>
              <a:buNone/>
            </a:pPr>
            <a:r>
              <a:rPr lang="en-US" altLang="en-US" sz="1800" dirty="0">
                <a:solidFill>
                  <a:schemeClr val="tx1"/>
                </a:solidFill>
                <a:latin typeface="Times New Roman" pitchFamily="18" charset="0"/>
                <a:cs typeface="Times New Roman" pitchFamily="18" charset="0"/>
              </a:rPr>
              <a:t> &lt;/script&gt;</a:t>
            </a:r>
            <a:endParaRPr lang="en-GB" altLang="en-US" sz="1800" dirty="0">
              <a:solidFill>
                <a:schemeClr val="tx1"/>
              </a:solidFill>
              <a:latin typeface="Times New Roman" pitchFamily="18" charset="0"/>
              <a:cs typeface="Times New Roman" pitchFamily="18" charset="0"/>
            </a:endParaRPr>
          </a:p>
          <a:p>
            <a:pPr marL="800100" lvl="2" indent="0">
              <a:buFontTx/>
              <a:buNone/>
            </a:pPr>
            <a:endParaRPr lang="en-US" altLang="en-US" sz="1800" dirty="0">
              <a:solidFill>
                <a:schemeClr val="tx1"/>
              </a:solidFill>
              <a:latin typeface="Times New Roman" pitchFamily="18" charset="0"/>
              <a:cs typeface="Times New Roman" pitchFamily="18" charset="0"/>
            </a:endParaRPr>
          </a:p>
        </p:txBody>
      </p:sp>
      <p:sp>
        <p:nvSpPr>
          <p:cNvPr id="2" name="Content Placeholder 1"/>
          <p:cNvSpPr>
            <a:spLocks noGrp="1"/>
          </p:cNvSpPr>
          <p:nvPr>
            <p:ph sz="quarter" idx="13"/>
          </p:nvPr>
        </p:nvSpPr>
        <p:spPr/>
        <p:txBody>
          <a:bodyPr>
            <a:noAutofit/>
          </a:bodyPr>
          <a:lstStyle/>
          <a:p>
            <a:pPr marL="800100" lvl="2" indent="0">
              <a:buFontTx/>
              <a:buNone/>
            </a:pPr>
            <a:r>
              <a:rPr lang="en-US" altLang="en-US" sz="2000" dirty="0">
                <a:solidFill>
                  <a:schemeClr val="tx1"/>
                </a:solidFill>
                <a:latin typeface="Times New Roman" pitchFamily="18" charset="0"/>
                <a:cs typeface="Times New Roman" pitchFamily="18" charset="0"/>
              </a:rPr>
              <a:t>&lt;script type="text/</a:t>
            </a:r>
            <a:r>
              <a:rPr lang="en-US" altLang="en-US" sz="2000" dirty="0" err="1">
                <a:solidFill>
                  <a:schemeClr val="tx1"/>
                </a:solidFill>
                <a:latin typeface="Times New Roman" pitchFamily="18" charset="0"/>
                <a:cs typeface="Times New Roman" pitchFamily="18" charset="0"/>
              </a:rPr>
              <a:t>javascript</a:t>
            </a:r>
            <a:r>
              <a:rPr lang="en-US" altLang="en-US" sz="2000" dirty="0">
                <a:solidFill>
                  <a:schemeClr val="tx1"/>
                </a:solidFill>
                <a:latin typeface="Times New Roman" pitchFamily="18" charset="0"/>
                <a:cs typeface="Times New Roman" pitchFamily="18" charset="0"/>
              </a:rPr>
              <a:t>"&gt;</a:t>
            </a:r>
          </a:p>
          <a:p>
            <a:pPr marL="800100" lvl="2" indent="0">
              <a:buFontTx/>
              <a:buNone/>
            </a:pPr>
            <a:r>
              <a:rPr lang="en-US" altLang="en-US" sz="2000" dirty="0">
                <a:solidFill>
                  <a:schemeClr val="tx1"/>
                </a:solidFill>
                <a:latin typeface="Times New Roman" pitchFamily="18" charset="0"/>
                <a:cs typeface="Times New Roman" pitchFamily="18" charset="0"/>
              </a:rPr>
              <a:t> </a:t>
            </a:r>
            <a:r>
              <a:rPr lang="en-US" altLang="en-US" sz="2000" dirty="0" err="1">
                <a:solidFill>
                  <a:schemeClr val="tx1"/>
                </a:solidFill>
                <a:latin typeface="Times New Roman" pitchFamily="18" charset="0"/>
                <a:cs typeface="Times New Roman" pitchFamily="18" charset="0"/>
              </a:rPr>
              <a:t>var</a:t>
            </a:r>
            <a:r>
              <a:rPr lang="en-US" altLang="en-US" sz="2000" dirty="0">
                <a:solidFill>
                  <a:schemeClr val="tx1"/>
                </a:solidFill>
                <a:latin typeface="Times New Roman" pitchFamily="18" charset="0"/>
                <a:cs typeface="Times New Roman" pitchFamily="18" charset="0"/>
              </a:rPr>
              <a:t> grade='A'; </a:t>
            </a:r>
          </a:p>
          <a:p>
            <a:pPr marL="800100" lvl="2" indent="0">
              <a:buFontTx/>
              <a:buNone/>
            </a:pPr>
            <a:r>
              <a:rPr lang="en-US" altLang="en-US" sz="2000" dirty="0" err="1">
                <a:solidFill>
                  <a:schemeClr val="tx1"/>
                </a:solidFill>
                <a:latin typeface="Times New Roman" pitchFamily="18" charset="0"/>
                <a:cs typeface="Times New Roman" pitchFamily="18" charset="0"/>
              </a:rPr>
              <a:t>document.write</a:t>
            </a:r>
            <a:r>
              <a:rPr lang="en-US" altLang="en-US" sz="2000" dirty="0">
                <a:solidFill>
                  <a:schemeClr val="tx1"/>
                </a:solidFill>
                <a:latin typeface="Times New Roman" pitchFamily="18" charset="0"/>
                <a:cs typeface="Times New Roman" pitchFamily="18" charset="0"/>
              </a:rPr>
              <a:t>("Entering switch block&lt;</a:t>
            </a:r>
            <a:r>
              <a:rPr lang="en-US" altLang="en-US" sz="2000" dirty="0" err="1">
                <a:solidFill>
                  <a:schemeClr val="tx1"/>
                </a:solidFill>
                <a:latin typeface="Times New Roman" pitchFamily="18" charset="0"/>
                <a:cs typeface="Times New Roman" pitchFamily="18" charset="0"/>
              </a:rPr>
              <a:t>br</a:t>
            </a:r>
            <a:r>
              <a:rPr lang="en-US" altLang="en-US" sz="2000" dirty="0">
                <a:solidFill>
                  <a:schemeClr val="tx1"/>
                </a:solidFill>
                <a:latin typeface="Times New Roman" pitchFamily="18" charset="0"/>
                <a:cs typeface="Times New Roman" pitchFamily="18" charset="0"/>
              </a:rPr>
              <a:t> /&gt;"); </a:t>
            </a:r>
          </a:p>
          <a:p>
            <a:pPr marL="800100" lvl="2" indent="0">
              <a:buFontTx/>
              <a:buNone/>
            </a:pPr>
            <a:r>
              <a:rPr lang="en-US" altLang="en-US" sz="2000" dirty="0">
                <a:solidFill>
                  <a:schemeClr val="tx1"/>
                </a:solidFill>
                <a:latin typeface="Times New Roman" pitchFamily="18" charset="0"/>
                <a:cs typeface="Times New Roman" pitchFamily="18" charset="0"/>
              </a:rPr>
              <a:t>switch (grade) </a:t>
            </a:r>
          </a:p>
          <a:p>
            <a:pPr marL="800100" lvl="2" indent="0">
              <a:buFontTx/>
              <a:buNone/>
            </a:pPr>
            <a:r>
              <a:rPr lang="en-US" altLang="en-US" sz="2000" dirty="0">
                <a:solidFill>
                  <a:schemeClr val="tx1"/>
                </a:solidFill>
                <a:latin typeface="Times New Roman" pitchFamily="18" charset="0"/>
                <a:cs typeface="Times New Roman" pitchFamily="18" charset="0"/>
              </a:rPr>
              <a:t>{ </a:t>
            </a:r>
          </a:p>
          <a:p>
            <a:pPr marL="800100" lvl="2" indent="0">
              <a:buFontTx/>
              <a:buNone/>
            </a:pPr>
            <a:r>
              <a:rPr lang="en-US" altLang="en-US" sz="2000" dirty="0">
                <a:solidFill>
                  <a:schemeClr val="tx1"/>
                </a:solidFill>
                <a:latin typeface="Times New Roman" pitchFamily="18" charset="0"/>
                <a:cs typeface="Times New Roman" pitchFamily="18" charset="0"/>
              </a:rPr>
              <a:t>case 'A': </a:t>
            </a:r>
            <a:r>
              <a:rPr lang="en-US" altLang="en-US" sz="2000" dirty="0" err="1">
                <a:solidFill>
                  <a:schemeClr val="tx1"/>
                </a:solidFill>
                <a:latin typeface="Times New Roman" pitchFamily="18" charset="0"/>
                <a:cs typeface="Times New Roman" pitchFamily="18" charset="0"/>
              </a:rPr>
              <a:t>document.write</a:t>
            </a:r>
            <a:r>
              <a:rPr lang="en-US" altLang="en-US" sz="2000" dirty="0">
                <a:solidFill>
                  <a:schemeClr val="tx1"/>
                </a:solidFill>
                <a:latin typeface="Times New Roman" pitchFamily="18" charset="0"/>
                <a:cs typeface="Times New Roman" pitchFamily="18" charset="0"/>
              </a:rPr>
              <a:t>("Good job&lt;</a:t>
            </a:r>
            <a:r>
              <a:rPr lang="en-US" altLang="en-US" sz="2000" dirty="0" err="1">
                <a:solidFill>
                  <a:schemeClr val="tx1"/>
                </a:solidFill>
                <a:latin typeface="Times New Roman" pitchFamily="18" charset="0"/>
                <a:cs typeface="Times New Roman" pitchFamily="18" charset="0"/>
              </a:rPr>
              <a:t>br</a:t>
            </a:r>
            <a:r>
              <a:rPr lang="en-US" altLang="en-US" sz="2000" dirty="0">
                <a:solidFill>
                  <a:schemeClr val="tx1"/>
                </a:solidFill>
                <a:latin typeface="Times New Roman" pitchFamily="18" charset="0"/>
                <a:cs typeface="Times New Roman" pitchFamily="18" charset="0"/>
              </a:rPr>
              <a:t> /&gt;"); </a:t>
            </a:r>
          </a:p>
          <a:p>
            <a:pPr marL="800100" lvl="2" indent="0">
              <a:buFontTx/>
              <a:buNone/>
            </a:pPr>
            <a:r>
              <a:rPr lang="en-US" altLang="en-US" sz="2000" dirty="0">
                <a:solidFill>
                  <a:schemeClr val="tx1"/>
                </a:solidFill>
                <a:latin typeface="Times New Roman" pitchFamily="18" charset="0"/>
                <a:cs typeface="Times New Roman" pitchFamily="18" charset="0"/>
              </a:rPr>
              <a:t>		break; </a:t>
            </a:r>
          </a:p>
          <a:p>
            <a:pPr marL="800100" lvl="2" indent="0">
              <a:buFontTx/>
              <a:buNone/>
            </a:pPr>
            <a:r>
              <a:rPr lang="en-US" altLang="en-US" sz="2000" dirty="0">
                <a:solidFill>
                  <a:schemeClr val="tx1"/>
                </a:solidFill>
                <a:latin typeface="Times New Roman" pitchFamily="18" charset="0"/>
                <a:cs typeface="Times New Roman" pitchFamily="18" charset="0"/>
              </a:rPr>
              <a:t>case 'B': </a:t>
            </a:r>
            <a:r>
              <a:rPr lang="en-US" altLang="en-US" sz="2000" dirty="0" err="1">
                <a:solidFill>
                  <a:schemeClr val="tx1"/>
                </a:solidFill>
                <a:latin typeface="Times New Roman" pitchFamily="18" charset="0"/>
                <a:cs typeface="Times New Roman" pitchFamily="18" charset="0"/>
              </a:rPr>
              <a:t>document.write</a:t>
            </a:r>
            <a:r>
              <a:rPr lang="en-US" altLang="en-US" sz="2000" dirty="0">
                <a:solidFill>
                  <a:schemeClr val="tx1"/>
                </a:solidFill>
                <a:latin typeface="Times New Roman" pitchFamily="18" charset="0"/>
                <a:cs typeface="Times New Roman" pitchFamily="18" charset="0"/>
              </a:rPr>
              <a:t>("Pretty good&lt;</a:t>
            </a:r>
            <a:r>
              <a:rPr lang="en-US" altLang="en-US" sz="2000" dirty="0" err="1">
                <a:solidFill>
                  <a:schemeClr val="tx1"/>
                </a:solidFill>
                <a:latin typeface="Times New Roman" pitchFamily="18" charset="0"/>
                <a:cs typeface="Times New Roman" pitchFamily="18" charset="0"/>
              </a:rPr>
              <a:t>br</a:t>
            </a:r>
            <a:r>
              <a:rPr lang="en-US" altLang="en-US" sz="2000" dirty="0">
                <a:solidFill>
                  <a:schemeClr val="tx1"/>
                </a:solidFill>
                <a:latin typeface="Times New Roman" pitchFamily="18" charset="0"/>
                <a:cs typeface="Times New Roman" pitchFamily="18" charset="0"/>
              </a:rPr>
              <a:t> /&gt;"); </a:t>
            </a:r>
          </a:p>
          <a:p>
            <a:pPr marL="800100" lvl="2" indent="0">
              <a:buFontTx/>
              <a:buNone/>
            </a:pPr>
            <a:r>
              <a:rPr lang="en-US" altLang="en-US" sz="2000" dirty="0">
                <a:solidFill>
                  <a:schemeClr val="tx1"/>
                </a:solidFill>
                <a:latin typeface="Times New Roman" pitchFamily="18" charset="0"/>
                <a:cs typeface="Times New Roman" pitchFamily="18" charset="0"/>
              </a:rPr>
              <a:t>		break; </a:t>
            </a:r>
          </a:p>
          <a:p>
            <a:endParaRPr lang="en-US" sz="20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DBE4B802-86B3-4880-B162-3A6F1796B4B5}" type="slidenum">
              <a:rPr lang="en-US" smtClean="0"/>
              <a:t>45</a:t>
            </a:fld>
            <a:endParaRPr lang="en-US"/>
          </a:p>
        </p:txBody>
      </p:sp>
    </p:spTree>
    <p:extLst>
      <p:ext uri="{BB962C8B-B14F-4D97-AF65-F5344CB8AC3E}">
        <p14:creationId xmlns:p14="http://schemas.microsoft.com/office/powerpoint/2010/main" val="857005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sz="3600" dirty="0"/>
              <a:t>JavaScript </a:t>
            </a:r>
            <a:r>
              <a:rPr lang="en-US" altLang="en-US" sz="3600" i="1" dirty="0"/>
              <a:t>for</a:t>
            </a:r>
            <a:r>
              <a:rPr lang="en-US" altLang="en-US" sz="3600" dirty="0"/>
              <a:t> Loops</a:t>
            </a:r>
          </a:p>
        </p:txBody>
      </p:sp>
      <p:sp>
        <p:nvSpPr>
          <p:cNvPr id="62467" name="Rectangle 3"/>
          <p:cNvSpPr>
            <a:spLocks noGrp="1" noChangeArrowheads="1"/>
          </p:cNvSpPr>
          <p:nvPr>
            <p:ph type="body" idx="1"/>
          </p:nvPr>
        </p:nvSpPr>
        <p:spPr>
          <a:xfrm>
            <a:off x="304800" y="1752600"/>
            <a:ext cx="8610600" cy="4038600"/>
          </a:xfrm>
        </p:spPr>
        <p:txBody>
          <a:bodyPr>
            <a:noAutofit/>
          </a:bodyPr>
          <a:lstStyle/>
          <a:p>
            <a:pPr lvl="1">
              <a:lnSpc>
                <a:spcPct val="160000"/>
              </a:lnSpc>
              <a:buFont typeface="Wingdings" pitchFamily="2" charset="2"/>
              <a:buChar char="§"/>
            </a:pPr>
            <a:r>
              <a:rPr lang="en-US" altLang="en-US" sz="2000" dirty="0">
                <a:solidFill>
                  <a:schemeClr val="tx1"/>
                </a:solidFill>
                <a:latin typeface="Times New Roman" pitchFamily="18" charset="0"/>
                <a:cs typeface="Times New Roman" pitchFamily="18" charset="0"/>
              </a:rPr>
              <a:t>The </a:t>
            </a:r>
            <a:r>
              <a:rPr lang="en-US" altLang="en-US" sz="2000" b="1" dirty="0">
                <a:solidFill>
                  <a:schemeClr val="tx1"/>
                </a:solidFill>
                <a:latin typeface="Times New Roman" pitchFamily="18" charset="0"/>
                <a:cs typeface="Times New Roman" pitchFamily="18" charset="0"/>
              </a:rPr>
              <a:t>for</a:t>
            </a:r>
            <a:r>
              <a:rPr lang="en-US" altLang="en-US" sz="2000" dirty="0">
                <a:solidFill>
                  <a:schemeClr val="tx1"/>
                </a:solidFill>
                <a:latin typeface="Times New Roman" pitchFamily="18" charset="0"/>
                <a:cs typeface="Times New Roman" pitchFamily="18" charset="0"/>
              </a:rPr>
              <a:t> loop is the most compact form of looping and includes the following three important parts:</a:t>
            </a:r>
          </a:p>
          <a:p>
            <a:pPr lvl="2" algn="just">
              <a:lnSpc>
                <a:spcPct val="160000"/>
              </a:lnSpc>
              <a:buFont typeface="Wingdings" pitchFamily="2" charset="2"/>
              <a:buChar char="§"/>
            </a:pPr>
            <a:r>
              <a:rPr lang="en-US" altLang="en-US" sz="2000" dirty="0">
                <a:solidFill>
                  <a:schemeClr val="tx1"/>
                </a:solidFill>
                <a:latin typeface="Times New Roman" pitchFamily="18" charset="0"/>
                <a:cs typeface="Times New Roman" pitchFamily="18" charset="0"/>
              </a:rPr>
              <a:t>The loop initialization where we initialize our counter to a starting value. The initialization statement is executed before the loop begins.</a:t>
            </a:r>
          </a:p>
          <a:p>
            <a:pPr lvl="2" algn="just">
              <a:lnSpc>
                <a:spcPct val="160000"/>
              </a:lnSpc>
              <a:buFont typeface="Wingdings" pitchFamily="2" charset="2"/>
              <a:buChar char="§"/>
            </a:pPr>
            <a:r>
              <a:rPr lang="en-US" altLang="en-US" sz="2000" dirty="0">
                <a:solidFill>
                  <a:schemeClr val="tx1"/>
                </a:solidFill>
                <a:latin typeface="Times New Roman" pitchFamily="18" charset="0"/>
                <a:cs typeface="Times New Roman" pitchFamily="18" charset="0"/>
              </a:rPr>
              <a:t>The test statement which will test if the given condition is true or not. If condition is true then code given inside the loop will be executed otherwise loop will come out.</a:t>
            </a:r>
          </a:p>
          <a:p>
            <a:pPr lvl="2" algn="just">
              <a:lnSpc>
                <a:spcPct val="160000"/>
              </a:lnSpc>
              <a:buFont typeface="Wingdings" pitchFamily="2" charset="2"/>
              <a:buChar char="§"/>
            </a:pPr>
            <a:r>
              <a:rPr lang="en-US" altLang="en-US" sz="2000" dirty="0">
                <a:solidFill>
                  <a:schemeClr val="tx1"/>
                </a:solidFill>
                <a:latin typeface="Times New Roman" pitchFamily="18" charset="0"/>
                <a:cs typeface="Times New Roman" pitchFamily="18" charset="0"/>
              </a:rPr>
              <a:t>The iteration statement where you can increase or decrease your counter.</a:t>
            </a:r>
          </a:p>
        </p:txBody>
      </p:sp>
      <p:sp>
        <p:nvSpPr>
          <p:cNvPr id="2" name="Slide Number Placeholder 1"/>
          <p:cNvSpPr>
            <a:spLocks noGrp="1"/>
          </p:cNvSpPr>
          <p:nvPr>
            <p:ph type="sldNum" sz="quarter" idx="12"/>
          </p:nvPr>
        </p:nvSpPr>
        <p:spPr/>
        <p:txBody>
          <a:bodyPr/>
          <a:lstStyle/>
          <a:p>
            <a:fld id="{DBE4B802-86B3-4880-B162-3A6F1796B4B5}" type="slidenum">
              <a:rPr lang="en-US" smtClean="0"/>
              <a:t>46</a:t>
            </a:fld>
            <a:endParaRPr lang="en-US"/>
          </a:p>
        </p:txBody>
      </p:sp>
    </p:spTree>
    <p:extLst>
      <p:ext uri="{BB962C8B-B14F-4D97-AF65-F5344CB8AC3E}">
        <p14:creationId xmlns:p14="http://schemas.microsoft.com/office/powerpoint/2010/main" val="2751386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Cont</a:t>
            </a:r>
            <a:r>
              <a:rPr lang="en-US" sz="4400" dirty="0"/>
              <a:t>…</a:t>
            </a:r>
          </a:p>
        </p:txBody>
      </p:sp>
      <p:sp>
        <p:nvSpPr>
          <p:cNvPr id="3" name="Content Placeholder 2"/>
          <p:cNvSpPr>
            <a:spLocks noGrp="1"/>
          </p:cNvSpPr>
          <p:nvPr>
            <p:ph idx="1"/>
          </p:nvPr>
        </p:nvSpPr>
        <p:spPr>
          <a:xfrm>
            <a:off x="457200" y="1600200"/>
            <a:ext cx="8382000" cy="5257800"/>
          </a:xfrm>
        </p:spPr>
        <p:txBody>
          <a:bodyPr>
            <a:normAutofit/>
          </a:bodyPr>
          <a:lstStyle/>
          <a:p>
            <a:pPr lvl="1">
              <a:lnSpc>
                <a:spcPct val="160000"/>
              </a:lnSpc>
              <a:buFont typeface="Wingdings" pitchFamily="2" charset="2"/>
              <a:buChar char="§"/>
            </a:pPr>
            <a:r>
              <a:rPr lang="en-US" altLang="en-US" sz="2900" dirty="0">
                <a:solidFill>
                  <a:schemeClr val="tx1"/>
                </a:solidFill>
                <a:latin typeface="Times New Roman" pitchFamily="18" charset="0"/>
                <a:cs typeface="Times New Roman" pitchFamily="18" charset="0"/>
              </a:rPr>
              <a:t>You can put all the three parts in a single line separated by a semicolon.</a:t>
            </a:r>
          </a:p>
          <a:p>
            <a:pPr marL="1714500" lvl="4" indent="0">
              <a:lnSpc>
                <a:spcPct val="160000"/>
              </a:lnSpc>
              <a:buNone/>
            </a:pPr>
            <a:r>
              <a:rPr lang="en-US" altLang="en-US" sz="2400" dirty="0">
                <a:solidFill>
                  <a:schemeClr val="tx1"/>
                </a:solidFill>
                <a:latin typeface="Times New Roman" pitchFamily="18" charset="0"/>
                <a:cs typeface="Times New Roman" pitchFamily="18" charset="0"/>
              </a:rPr>
              <a:t>for (initialization; test condition; iteration statement)</a:t>
            </a:r>
          </a:p>
          <a:p>
            <a:pPr marL="1714500" lvl="4" indent="0">
              <a:lnSpc>
                <a:spcPct val="160000"/>
              </a:lnSpc>
              <a:buNone/>
            </a:pPr>
            <a:r>
              <a:rPr lang="en-US" altLang="en-US" sz="2400" dirty="0">
                <a:solidFill>
                  <a:schemeClr val="tx1"/>
                </a:solidFill>
                <a:latin typeface="Times New Roman" pitchFamily="18" charset="0"/>
                <a:cs typeface="Times New Roman" pitchFamily="18" charset="0"/>
              </a:rPr>
              <a:t>{</a:t>
            </a:r>
          </a:p>
          <a:p>
            <a:pPr marL="1714500" lvl="4" indent="0">
              <a:lnSpc>
                <a:spcPct val="160000"/>
              </a:lnSpc>
              <a:buNone/>
            </a:pPr>
            <a:r>
              <a:rPr lang="en-US" altLang="en-US" sz="2400" dirty="0">
                <a:solidFill>
                  <a:schemeClr val="tx1"/>
                </a:solidFill>
                <a:latin typeface="Times New Roman" pitchFamily="18" charset="0"/>
                <a:cs typeface="Times New Roman" pitchFamily="18" charset="0"/>
              </a:rPr>
              <a:t> 		Statement(s) to be executed if test condition is true</a:t>
            </a:r>
          </a:p>
          <a:p>
            <a:pPr marL="1714500" lvl="4" indent="0">
              <a:lnSpc>
                <a:spcPct val="160000"/>
              </a:lnSpc>
              <a:buNone/>
            </a:pPr>
            <a:r>
              <a:rPr lang="en-US" altLang="en-US" sz="2400" dirty="0">
                <a:solidFill>
                  <a:schemeClr val="tx1"/>
                </a:solidFill>
                <a:latin typeface="Times New Roman" pitchFamily="18" charset="0"/>
                <a:cs typeface="Times New Roman" pitchFamily="18" charset="0"/>
              </a:rPr>
              <a:t> }</a:t>
            </a:r>
            <a:endParaRPr lang="en-GB" altLang="en-US" sz="2400" dirty="0">
              <a:solidFill>
                <a:schemeClr val="tx1"/>
              </a:solidFill>
              <a:latin typeface="Times New Roman" pitchFamily="18" charset="0"/>
              <a:cs typeface="Times New Roman" pitchFamily="18" charset="0"/>
            </a:endParaRPr>
          </a:p>
          <a:p>
            <a:pPr lvl="1">
              <a:buFont typeface="Wingdings" pitchFamily="2" charset="2"/>
              <a:buChar char="§"/>
            </a:pPr>
            <a:endParaRPr lang="en-US" altLang="en-US" sz="3200" dirty="0">
              <a:solidFill>
                <a:schemeClr val="tx1"/>
              </a:solidFill>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DBE4B802-86B3-4880-B162-3A6F1796B4B5}" type="slidenum">
              <a:rPr lang="en-US" smtClean="0"/>
              <a:t>47</a:t>
            </a:fld>
            <a:endParaRPr lang="en-US"/>
          </a:p>
        </p:txBody>
      </p:sp>
    </p:spTree>
    <p:extLst>
      <p:ext uri="{BB962C8B-B14F-4D97-AF65-F5344CB8AC3E}">
        <p14:creationId xmlns:p14="http://schemas.microsoft.com/office/powerpoint/2010/main" val="375506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1D63-A3CC-43BD-B46F-52AC1DEA0A9C}"/>
              </a:ext>
            </a:extLst>
          </p:cNvPr>
          <p:cNvSpPr>
            <a:spLocks noGrp="1"/>
          </p:cNvSpPr>
          <p:nvPr>
            <p:ph type="title"/>
          </p:nvPr>
        </p:nvSpPr>
        <p:spPr>
          <a:xfrm>
            <a:off x="424070" y="381000"/>
            <a:ext cx="8229600" cy="457200"/>
          </a:xfrm>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523831D4-F513-4D1F-8FBB-9EC34557B92C}"/>
              </a:ext>
            </a:extLst>
          </p:cNvPr>
          <p:cNvSpPr>
            <a:spLocks noGrp="1"/>
          </p:cNvSpPr>
          <p:nvPr>
            <p:ph idx="1"/>
          </p:nvPr>
        </p:nvSpPr>
        <p:spPr>
          <a:xfrm>
            <a:off x="457200" y="990600"/>
            <a:ext cx="8229600" cy="5730875"/>
          </a:xfrm>
        </p:spPr>
        <p:txBody>
          <a:bodyPr>
            <a:normAutofit fontScale="70000" lnSpcReduction="20000"/>
          </a:bodyPr>
          <a:lstStyle/>
          <a:p>
            <a:pPr marL="0" indent="0">
              <a:buNone/>
            </a:pPr>
            <a:r>
              <a:rPr lang="en-US" sz="4000" b="1" dirty="0" err="1"/>
              <a:t>Eg</a:t>
            </a:r>
            <a:r>
              <a:rPr lang="en-US" sz="4000" b="1" dirty="0"/>
              <a:t>:</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 &lt;html&gt;</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&lt;head&gt;</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	&lt;script type="text/</a:t>
            </a:r>
            <a:r>
              <a:rPr lang="en-US" sz="2900" dirty="0" err="1">
                <a:solidFill>
                  <a:schemeClr val="tx1"/>
                </a:solidFill>
                <a:latin typeface="Times New Roman" panose="02020603050405020304" pitchFamily="18" charset="0"/>
                <a:cs typeface="Times New Roman" panose="02020603050405020304" pitchFamily="18" charset="0"/>
              </a:rPr>
              <a:t>javascript</a:t>
            </a:r>
            <a:r>
              <a:rPr lang="en-US" sz="2900" dirty="0">
                <a:solidFill>
                  <a:schemeClr val="tx1"/>
                </a:solidFill>
                <a:latin typeface="Times New Roman" panose="02020603050405020304" pitchFamily="18" charset="0"/>
                <a:cs typeface="Times New Roman" panose="02020603050405020304" pitchFamily="18" charset="0"/>
              </a:rPr>
              <a:t>"&gt;</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		</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		for(var </a:t>
            </a:r>
            <a:r>
              <a:rPr lang="en-US" sz="2900" dirty="0" err="1">
                <a:solidFill>
                  <a:schemeClr val="tx1"/>
                </a:solidFill>
                <a:latin typeface="Times New Roman" panose="02020603050405020304" pitchFamily="18" charset="0"/>
                <a:cs typeface="Times New Roman" panose="02020603050405020304" pitchFamily="18" charset="0"/>
              </a:rPr>
              <a:t>i</a:t>
            </a:r>
            <a:r>
              <a:rPr lang="en-US" sz="2900" dirty="0">
                <a:solidFill>
                  <a:schemeClr val="tx1"/>
                </a:solidFill>
                <a:latin typeface="Times New Roman" panose="02020603050405020304" pitchFamily="18" charset="0"/>
                <a:cs typeface="Times New Roman" panose="02020603050405020304" pitchFamily="18" charset="0"/>
              </a:rPr>
              <a:t>=5;i&gt;=1;i--)</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		{</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			for(var j=1;j&lt;=</a:t>
            </a:r>
            <a:r>
              <a:rPr lang="en-US" sz="2900" dirty="0" err="1">
                <a:solidFill>
                  <a:schemeClr val="tx1"/>
                </a:solidFill>
                <a:latin typeface="Times New Roman" panose="02020603050405020304" pitchFamily="18" charset="0"/>
                <a:cs typeface="Times New Roman" panose="02020603050405020304" pitchFamily="18" charset="0"/>
              </a:rPr>
              <a:t>i;j</a:t>
            </a:r>
            <a:r>
              <a:rPr lang="en-US" sz="29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			{</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				</a:t>
            </a:r>
            <a:r>
              <a:rPr lang="en-US" sz="2900" dirty="0" err="1">
                <a:solidFill>
                  <a:schemeClr val="tx1"/>
                </a:solidFill>
                <a:latin typeface="Times New Roman" panose="02020603050405020304" pitchFamily="18" charset="0"/>
                <a:cs typeface="Times New Roman" panose="02020603050405020304" pitchFamily="18" charset="0"/>
              </a:rPr>
              <a:t>document.write</a:t>
            </a:r>
            <a:r>
              <a:rPr lang="en-US" sz="29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			}</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			document. Write('&lt;</a:t>
            </a:r>
            <a:r>
              <a:rPr lang="en-US" sz="2900" dirty="0" err="1">
                <a:solidFill>
                  <a:schemeClr val="tx1"/>
                </a:solidFill>
                <a:latin typeface="Times New Roman" panose="02020603050405020304" pitchFamily="18" charset="0"/>
                <a:cs typeface="Times New Roman" panose="02020603050405020304" pitchFamily="18" charset="0"/>
              </a:rPr>
              <a:t>br</a:t>
            </a:r>
            <a:r>
              <a:rPr lang="en-US" sz="2900" dirty="0">
                <a:solidFill>
                  <a:schemeClr val="tx1"/>
                </a:solidFill>
                <a:latin typeface="Times New Roman" panose="02020603050405020304" pitchFamily="18" charset="0"/>
                <a:cs typeface="Times New Roman" panose="02020603050405020304" pitchFamily="18" charset="0"/>
              </a:rPr>
              <a:t>/&gt;')</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		}</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	&lt;/script&gt;</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&lt;/head&gt;</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&lt;body&gt;</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&lt;/body&gt;</a:t>
            </a:r>
          </a:p>
          <a:p>
            <a:pPr marL="0" indent="0">
              <a:buNone/>
            </a:pPr>
            <a:r>
              <a:rPr lang="en-US" sz="2900" dirty="0">
                <a:solidFill>
                  <a:schemeClr val="tx1"/>
                </a:solidFill>
                <a:latin typeface="Times New Roman" panose="02020603050405020304" pitchFamily="18" charset="0"/>
                <a:cs typeface="Times New Roman" panose="02020603050405020304" pitchFamily="18" charset="0"/>
              </a:rPr>
              <a:t>&lt;/html&gt;</a:t>
            </a:r>
          </a:p>
        </p:txBody>
      </p:sp>
      <p:sp>
        <p:nvSpPr>
          <p:cNvPr id="4" name="Slide Number Placeholder 3">
            <a:extLst>
              <a:ext uri="{FF2B5EF4-FFF2-40B4-BE49-F238E27FC236}">
                <a16:creationId xmlns:a16="http://schemas.microsoft.com/office/drawing/2014/main" id="{D10AA519-16D7-44AB-BC1F-EB91C71E01EA}"/>
              </a:ext>
            </a:extLst>
          </p:cNvPr>
          <p:cNvSpPr>
            <a:spLocks noGrp="1"/>
          </p:cNvSpPr>
          <p:nvPr>
            <p:ph type="sldNum" sz="quarter" idx="12"/>
          </p:nvPr>
        </p:nvSpPr>
        <p:spPr/>
        <p:txBody>
          <a:bodyPr/>
          <a:lstStyle/>
          <a:p>
            <a:fld id="{DBE4B802-86B3-4880-B162-3A6F1796B4B5}" type="slidenum">
              <a:rPr lang="en-US" smtClean="0"/>
              <a:t>48</a:t>
            </a:fld>
            <a:endParaRPr lang="en-US"/>
          </a:p>
        </p:txBody>
      </p:sp>
    </p:spTree>
    <p:extLst>
      <p:ext uri="{BB962C8B-B14F-4D97-AF65-F5344CB8AC3E}">
        <p14:creationId xmlns:p14="http://schemas.microsoft.com/office/powerpoint/2010/main" val="769581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9D69-0E21-489F-98F2-BC47EBB34BBE}"/>
              </a:ext>
            </a:extLst>
          </p:cNvPr>
          <p:cNvSpPr>
            <a:spLocks noGrp="1"/>
          </p:cNvSpPr>
          <p:nvPr>
            <p:ph type="title"/>
          </p:nvPr>
        </p:nvSpPr>
        <p:spPr/>
        <p:txBody>
          <a:bodyPr/>
          <a:lstStyle/>
          <a:p>
            <a:r>
              <a:rPr lang="en-US" sz="4000" b="1" dirty="0"/>
              <a:t>output</a:t>
            </a:r>
          </a:p>
        </p:txBody>
      </p:sp>
      <p:pic>
        <p:nvPicPr>
          <p:cNvPr id="6" name="Content Placeholder 5">
            <a:extLst>
              <a:ext uri="{FF2B5EF4-FFF2-40B4-BE49-F238E27FC236}">
                <a16:creationId xmlns:a16="http://schemas.microsoft.com/office/drawing/2014/main" id="{D48DD077-4999-4984-9240-225FD3ACB6C4}"/>
              </a:ext>
            </a:extLst>
          </p:cNvPr>
          <p:cNvPicPr>
            <a:picLocks noGrp="1" noChangeAspect="1"/>
          </p:cNvPicPr>
          <p:nvPr>
            <p:ph idx="1"/>
          </p:nvPr>
        </p:nvPicPr>
        <p:blipFill>
          <a:blip r:embed="rId2"/>
          <a:stretch>
            <a:fillRect/>
          </a:stretch>
        </p:blipFill>
        <p:spPr>
          <a:xfrm>
            <a:off x="2438400" y="1970967"/>
            <a:ext cx="2538412" cy="3912141"/>
          </a:xfrm>
        </p:spPr>
      </p:pic>
      <p:sp>
        <p:nvSpPr>
          <p:cNvPr id="4" name="Slide Number Placeholder 3">
            <a:extLst>
              <a:ext uri="{FF2B5EF4-FFF2-40B4-BE49-F238E27FC236}">
                <a16:creationId xmlns:a16="http://schemas.microsoft.com/office/drawing/2014/main" id="{580370DC-32A5-45B1-9DB1-F6D9DFAB3A00}"/>
              </a:ext>
            </a:extLst>
          </p:cNvPr>
          <p:cNvSpPr>
            <a:spLocks noGrp="1"/>
          </p:cNvSpPr>
          <p:nvPr>
            <p:ph type="sldNum" sz="quarter" idx="12"/>
          </p:nvPr>
        </p:nvSpPr>
        <p:spPr/>
        <p:txBody>
          <a:bodyPr/>
          <a:lstStyle/>
          <a:p>
            <a:fld id="{DBE4B802-86B3-4880-B162-3A6F1796B4B5}" type="slidenum">
              <a:rPr lang="en-US" smtClean="0"/>
              <a:t>49</a:t>
            </a:fld>
            <a:endParaRPr lang="en-US"/>
          </a:p>
        </p:txBody>
      </p:sp>
    </p:spTree>
    <p:extLst>
      <p:ext uri="{BB962C8B-B14F-4D97-AF65-F5344CB8AC3E}">
        <p14:creationId xmlns:p14="http://schemas.microsoft.com/office/powerpoint/2010/main" val="409878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5681-3508-47C8-8D91-047B1D42D648}"/>
              </a:ext>
            </a:extLst>
          </p:cNvPr>
          <p:cNvSpPr>
            <a:spLocks noGrp="1"/>
          </p:cNvSpPr>
          <p:nvPr>
            <p:ph type="title"/>
          </p:nvPr>
        </p:nvSpPr>
        <p:spPr/>
        <p:txBody>
          <a:bodyPr/>
          <a:lstStyle/>
          <a:p>
            <a:r>
              <a:rPr lang="en-US" dirty="0"/>
              <a:t>Reading Assignment </a:t>
            </a:r>
          </a:p>
        </p:txBody>
      </p:sp>
      <p:sp>
        <p:nvSpPr>
          <p:cNvPr id="3" name="Content Placeholder 2">
            <a:extLst>
              <a:ext uri="{FF2B5EF4-FFF2-40B4-BE49-F238E27FC236}">
                <a16:creationId xmlns:a16="http://schemas.microsoft.com/office/drawing/2014/main" id="{621E2EE5-D651-4416-99D3-B6C042DBEB11}"/>
              </a:ext>
            </a:extLst>
          </p:cNvPr>
          <p:cNvSpPr>
            <a:spLocks noGrp="1"/>
          </p:cNvSpPr>
          <p:nvPr>
            <p:ph idx="1"/>
          </p:nvPr>
        </p:nvSpPr>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what are the similarities and differences between  </a:t>
            </a:r>
            <a:r>
              <a:rPr lang="en-US" sz="3200" dirty="0">
                <a:solidFill>
                  <a:srgbClr val="C00000"/>
                </a:solidFill>
                <a:latin typeface="Times New Roman" panose="02020603050405020304" pitchFamily="18" charset="0"/>
                <a:cs typeface="Times New Roman" panose="02020603050405020304" pitchFamily="18" charset="0"/>
              </a:rPr>
              <a:t>scripting language, programming language </a:t>
            </a:r>
            <a:r>
              <a:rPr lang="en-US" sz="2800" dirty="0">
                <a:solidFill>
                  <a:schemeClr val="tx1"/>
                </a:solidFill>
                <a:latin typeface="Times New Roman" panose="02020603050405020304" pitchFamily="18" charset="0"/>
                <a:cs typeface="Times New Roman" panose="02020603050405020304" pitchFamily="18" charset="0"/>
              </a:rPr>
              <a:t>and </a:t>
            </a:r>
            <a:r>
              <a:rPr lang="en-US" sz="3200" dirty="0">
                <a:solidFill>
                  <a:srgbClr val="C00000"/>
                </a:solidFill>
                <a:latin typeface="Times New Roman" panose="02020603050405020304" pitchFamily="18" charset="0"/>
                <a:cs typeface="Times New Roman" panose="02020603050405020304" pitchFamily="18" charset="0"/>
              </a:rPr>
              <a:t>markup language.  </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88B9EC-D3CD-4D64-B8BB-44CDE11DB3BD}"/>
              </a:ext>
            </a:extLst>
          </p:cNvPr>
          <p:cNvSpPr>
            <a:spLocks noGrp="1"/>
          </p:cNvSpPr>
          <p:nvPr>
            <p:ph type="sldNum" sz="quarter" idx="12"/>
          </p:nvPr>
        </p:nvSpPr>
        <p:spPr/>
        <p:txBody>
          <a:bodyPr/>
          <a:lstStyle/>
          <a:p>
            <a:fld id="{DBE4B802-86B3-4880-B162-3A6F1796B4B5}" type="slidenum">
              <a:rPr lang="en-US" smtClean="0"/>
              <a:t>5</a:t>
            </a:fld>
            <a:endParaRPr lang="en-US"/>
          </a:p>
        </p:txBody>
      </p:sp>
    </p:spTree>
    <p:extLst>
      <p:ext uri="{BB962C8B-B14F-4D97-AF65-F5344CB8AC3E}">
        <p14:creationId xmlns:p14="http://schemas.microsoft.com/office/powerpoint/2010/main" val="33957085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85800"/>
          </a:xfrm>
        </p:spPr>
        <p:txBody>
          <a:bodyPr/>
          <a:lstStyle/>
          <a:p>
            <a:r>
              <a:rPr lang="en-US" sz="2800" dirty="0"/>
              <a:t>JavaScript Functions</a:t>
            </a:r>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lgn="just">
              <a:lnSpc>
                <a:spcPct val="170000"/>
              </a:lnSpc>
            </a:pPr>
            <a:r>
              <a:rPr lang="en-US" altLang="en-US" dirty="0">
                <a:solidFill>
                  <a:schemeClr val="tx1"/>
                </a:solidFill>
                <a:latin typeface="Times New Roman" pitchFamily="18" charset="0"/>
                <a:cs typeface="Times New Roman" pitchFamily="18" charset="0"/>
              </a:rPr>
              <a:t>A function is a group of reusable code which can be called anywhere in your program. </a:t>
            </a:r>
          </a:p>
          <a:p>
            <a:pPr>
              <a:lnSpc>
                <a:spcPct val="170000"/>
              </a:lnSpc>
              <a:buFont typeface="Wingdings" pitchFamily="2" charset="2"/>
              <a:buChar char="§"/>
            </a:pPr>
            <a:r>
              <a:rPr lang="en-US" dirty="0">
                <a:solidFill>
                  <a:schemeClr val="tx1"/>
                </a:solidFill>
                <a:latin typeface="Times New Roman" pitchFamily="18" charset="0"/>
                <a:cs typeface="Times New Roman" pitchFamily="18" charset="0"/>
              </a:rPr>
              <a:t>A JavaScript function is executed  only by an </a:t>
            </a:r>
            <a:r>
              <a:rPr lang="en-US" b="1" dirty="0">
                <a:solidFill>
                  <a:schemeClr val="tx1"/>
                </a:solidFill>
                <a:latin typeface="Times New Roman" pitchFamily="18" charset="0"/>
                <a:cs typeface="Times New Roman" pitchFamily="18" charset="0"/>
              </a:rPr>
              <a:t>event</a:t>
            </a:r>
            <a:r>
              <a:rPr lang="en-US" dirty="0">
                <a:solidFill>
                  <a:schemeClr val="tx1"/>
                </a:solidFill>
                <a:latin typeface="Times New Roman" pitchFamily="18" charset="0"/>
                <a:cs typeface="Times New Roman" pitchFamily="18" charset="0"/>
              </a:rPr>
              <a:t> or </a:t>
            </a:r>
            <a:r>
              <a:rPr lang="en-US" b="1" dirty="0">
                <a:solidFill>
                  <a:schemeClr val="tx1"/>
                </a:solidFill>
                <a:latin typeface="Times New Roman" pitchFamily="18" charset="0"/>
                <a:cs typeface="Times New Roman" pitchFamily="18" charset="0"/>
              </a:rPr>
              <a:t>by a call to that function</a:t>
            </a:r>
            <a:r>
              <a:rPr lang="en-US" dirty="0">
                <a:solidFill>
                  <a:schemeClr val="tx1"/>
                </a:solidFill>
                <a:latin typeface="Times New Roman" pitchFamily="18" charset="0"/>
                <a:cs typeface="Times New Roman" pitchFamily="18" charset="0"/>
              </a:rPr>
              <a:t>. </a:t>
            </a:r>
          </a:p>
          <a:p>
            <a:pPr>
              <a:lnSpc>
                <a:spcPct val="170000"/>
              </a:lnSpc>
              <a:buFont typeface="Wingdings" pitchFamily="2" charset="2"/>
              <a:buChar char="§"/>
            </a:pPr>
            <a:r>
              <a:rPr lang="en-US" dirty="0">
                <a:solidFill>
                  <a:schemeClr val="tx1"/>
                </a:solidFill>
                <a:latin typeface="Times New Roman" pitchFamily="18" charset="0"/>
                <a:cs typeface="Times New Roman" pitchFamily="18" charset="0"/>
              </a:rPr>
              <a:t>You can reuse code: Define the code once, and use it many times.</a:t>
            </a:r>
          </a:p>
          <a:p>
            <a:pPr>
              <a:lnSpc>
                <a:spcPct val="170000"/>
              </a:lnSpc>
              <a:buFont typeface="Wingdings" pitchFamily="2" charset="2"/>
              <a:buChar char="§"/>
            </a:pPr>
            <a:r>
              <a:rPr lang="en-US" dirty="0">
                <a:solidFill>
                  <a:schemeClr val="tx1"/>
                </a:solidFill>
                <a:latin typeface="Times New Roman" pitchFamily="18" charset="0"/>
                <a:cs typeface="Times New Roman" pitchFamily="18" charset="0"/>
              </a:rPr>
              <a:t>You can use the same code many times with different arguments, to produce different results.</a:t>
            </a:r>
          </a:p>
          <a:p>
            <a:pPr>
              <a:lnSpc>
                <a:spcPct val="170000"/>
              </a:lnSpc>
              <a:buFont typeface="Wingdings" pitchFamily="2" charset="2"/>
              <a:buChar char="§"/>
            </a:pPr>
            <a:r>
              <a:rPr lang="en-US" dirty="0">
                <a:solidFill>
                  <a:schemeClr val="tx1"/>
                </a:solidFill>
                <a:latin typeface="Times New Roman" pitchFamily="18" charset="0"/>
                <a:cs typeface="Times New Roman" pitchFamily="18" charset="0"/>
              </a:rPr>
              <a:t>You may call a function from anywhere within the page (or even from other pages if the function is embedded in an external .</a:t>
            </a:r>
            <a:r>
              <a:rPr lang="en-US" dirty="0" err="1">
                <a:solidFill>
                  <a:schemeClr val="tx1"/>
                </a:solidFill>
                <a:latin typeface="Times New Roman" pitchFamily="18" charset="0"/>
                <a:cs typeface="Times New Roman" pitchFamily="18" charset="0"/>
              </a:rPr>
              <a:t>js</a:t>
            </a:r>
            <a:r>
              <a:rPr lang="en-US" dirty="0">
                <a:solidFill>
                  <a:schemeClr val="tx1"/>
                </a:solidFill>
                <a:latin typeface="Times New Roman" pitchFamily="18" charset="0"/>
                <a:cs typeface="Times New Roman" pitchFamily="18" charset="0"/>
              </a:rPr>
              <a:t> file).</a:t>
            </a:r>
          </a:p>
          <a:p>
            <a:pPr>
              <a:lnSpc>
                <a:spcPct val="170000"/>
              </a:lnSpc>
              <a:buFont typeface="Wingdings" pitchFamily="2" charset="2"/>
              <a:buChar char="§"/>
            </a:pPr>
            <a:r>
              <a:rPr lang="en-US" dirty="0">
                <a:solidFill>
                  <a:schemeClr val="tx1"/>
                </a:solidFill>
                <a:latin typeface="Times New Roman" pitchFamily="18" charset="0"/>
                <a:cs typeface="Times New Roman" pitchFamily="18" charset="0"/>
              </a:rPr>
              <a:t>Functions can be defined either &lt;head&gt; or &lt;body&gt; section</a:t>
            </a:r>
          </a:p>
          <a:p>
            <a:pPr lvl="1">
              <a:lnSpc>
                <a:spcPct val="170000"/>
              </a:lnSpc>
              <a:buFont typeface="Wingdings" pitchFamily="2" charset="2"/>
              <a:buChar char="§"/>
            </a:pPr>
            <a:r>
              <a:rPr lang="en-US" sz="2200" dirty="0">
                <a:solidFill>
                  <a:schemeClr val="tx1"/>
                </a:solidFill>
                <a:latin typeface="Times New Roman" pitchFamily="18" charset="0"/>
                <a:cs typeface="Times New Roman" pitchFamily="18" charset="0"/>
              </a:rPr>
              <a:t>As a convention, they are typically defined in the &lt;head&gt; section</a:t>
            </a:r>
          </a:p>
        </p:txBody>
      </p:sp>
      <p:sp>
        <p:nvSpPr>
          <p:cNvPr id="4" name="Slide Number Placeholder 3"/>
          <p:cNvSpPr>
            <a:spLocks noGrp="1"/>
          </p:cNvSpPr>
          <p:nvPr>
            <p:ph type="sldNum" sz="quarter" idx="12"/>
          </p:nvPr>
        </p:nvSpPr>
        <p:spPr/>
        <p:txBody>
          <a:bodyPr/>
          <a:lstStyle/>
          <a:p>
            <a:fld id="{DBE4B802-86B3-4880-B162-3A6F1796B4B5}" type="slidenum">
              <a:rPr lang="en-US" smtClean="0"/>
              <a:t>50</a:t>
            </a:fld>
            <a:endParaRPr lang="en-US"/>
          </a:p>
        </p:txBody>
      </p:sp>
    </p:spTree>
    <p:extLst>
      <p:ext uri="{BB962C8B-B14F-4D97-AF65-F5344CB8AC3E}">
        <p14:creationId xmlns:p14="http://schemas.microsoft.com/office/powerpoint/2010/main" val="2312359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JavaScript Function Syntax</a:t>
            </a:r>
          </a:p>
        </p:txBody>
      </p:sp>
      <p:sp>
        <p:nvSpPr>
          <p:cNvPr id="3" name="Content Placeholder 2"/>
          <p:cNvSpPr>
            <a:spLocks noGrp="1"/>
          </p:cNvSpPr>
          <p:nvPr>
            <p:ph idx="1"/>
          </p:nvPr>
        </p:nvSpPr>
        <p:spPr>
          <a:xfrm>
            <a:off x="457200" y="1600200"/>
            <a:ext cx="8229600" cy="4800600"/>
          </a:xfrm>
        </p:spPr>
        <p:txBody>
          <a:bodyPr>
            <a:normAutofit/>
          </a:bodyPr>
          <a:lstStyle/>
          <a:p>
            <a:pPr>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A JavaScript function is defined with the </a:t>
            </a:r>
            <a:r>
              <a:rPr lang="en-US" sz="2000" b="1" dirty="0">
                <a:solidFill>
                  <a:schemeClr val="tx1"/>
                </a:solidFill>
                <a:latin typeface="Times New Roman" pitchFamily="18" charset="0"/>
                <a:cs typeface="Times New Roman" pitchFamily="18" charset="0"/>
              </a:rPr>
              <a:t>function</a:t>
            </a:r>
            <a:r>
              <a:rPr lang="en-US" sz="2000" dirty="0">
                <a:solidFill>
                  <a:schemeClr val="tx1"/>
                </a:solidFill>
                <a:latin typeface="Times New Roman" pitchFamily="18" charset="0"/>
                <a:cs typeface="Times New Roman" pitchFamily="18" charset="0"/>
              </a:rPr>
              <a:t> keyword, followed by a </a:t>
            </a:r>
            <a:r>
              <a:rPr lang="en-US" sz="2000" b="1" dirty="0">
                <a:solidFill>
                  <a:schemeClr val="tx1"/>
                </a:solidFill>
                <a:latin typeface="Times New Roman" pitchFamily="18" charset="0"/>
                <a:cs typeface="Times New Roman" pitchFamily="18" charset="0"/>
              </a:rPr>
              <a:t>unique function name</a:t>
            </a:r>
            <a:r>
              <a:rPr lang="en-US" sz="2000" dirty="0">
                <a:solidFill>
                  <a:schemeClr val="tx1"/>
                </a:solidFill>
                <a:latin typeface="Times New Roman" pitchFamily="18" charset="0"/>
                <a:cs typeface="Times New Roman" pitchFamily="18" charset="0"/>
              </a:rPr>
              <a:t>, followed by parentheses </a:t>
            </a:r>
            <a:r>
              <a:rPr lang="en-US" sz="2000" b="1" dirty="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rPr>
              <a:t>, </a:t>
            </a:r>
            <a:r>
              <a:rPr lang="en-US" altLang="en-US" sz="2000" dirty="0">
                <a:solidFill>
                  <a:schemeClr val="tx1"/>
                </a:solidFill>
                <a:latin typeface="Times New Roman" pitchFamily="18" charset="0"/>
                <a:cs typeface="Times New Roman" pitchFamily="18" charset="0"/>
              </a:rPr>
              <a:t>a list of parameters (that might be empty), and a statement block surrounded by curly braces.  </a:t>
            </a:r>
            <a:endParaRPr lang="en-US" sz="2000" dirty="0">
              <a:solidFill>
                <a:schemeClr val="tx1"/>
              </a:solidFill>
              <a:latin typeface="Times New Roman" pitchFamily="18" charset="0"/>
              <a:cs typeface="Times New Roman" pitchFamily="18" charset="0"/>
            </a:endParaRPr>
          </a:p>
          <a:p>
            <a:pPr>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Function names can contain letters, digits, underscores, and dollar signs (same rules as variables).</a:t>
            </a:r>
          </a:p>
          <a:p>
            <a:pPr>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The parentheses may include parameter names separated by commas: </a:t>
            </a:r>
            <a:r>
              <a:rPr lang="en-US" sz="2000" b="1" dirty="0">
                <a:solidFill>
                  <a:schemeClr val="tx1"/>
                </a:solidFill>
                <a:latin typeface="Times New Roman" pitchFamily="18" charset="0"/>
                <a:cs typeface="Times New Roman" pitchFamily="18" charset="0"/>
              </a:rPr>
              <a:t>(</a:t>
            </a:r>
            <a:r>
              <a:rPr lang="en-US" sz="2000" b="1" i="1" dirty="0">
                <a:solidFill>
                  <a:schemeClr val="tx1"/>
                </a:solidFill>
                <a:latin typeface="Times New Roman" pitchFamily="18" charset="0"/>
                <a:cs typeface="Times New Roman" pitchFamily="18" charset="0"/>
              </a:rPr>
              <a:t>parameter1, parameter2, ...</a:t>
            </a:r>
            <a:r>
              <a:rPr lang="en-US" sz="2000" b="1" dirty="0">
                <a:solidFill>
                  <a:schemeClr val="tx1"/>
                </a:solidFill>
                <a:latin typeface="Times New Roman" pitchFamily="18" charset="0"/>
                <a:cs typeface="Times New Roman" pitchFamily="18" charset="0"/>
              </a:rPr>
              <a:t>) </a:t>
            </a:r>
          </a:p>
          <a:p>
            <a:pPr>
              <a:lnSpc>
                <a:spcPct val="150000"/>
              </a:lnSpc>
              <a:buFont typeface="Wingdings" pitchFamily="2" charset="2"/>
              <a:buChar char="§"/>
            </a:pPr>
            <a:endParaRPr lang="en-US" sz="18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51</a:t>
            </a:fld>
            <a:endParaRPr lang="en-US"/>
          </a:p>
        </p:txBody>
      </p:sp>
    </p:spTree>
    <p:extLst>
      <p:ext uri="{BB962C8B-B14F-4D97-AF65-F5344CB8AC3E}">
        <p14:creationId xmlns:p14="http://schemas.microsoft.com/office/powerpoint/2010/main" val="2934253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8414-C1E2-4362-9AE3-650CA427B6A9}"/>
              </a:ext>
            </a:extLst>
          </p:cNvPr>
          <p:cNvSpPr>
            <a:spLocks noGrp="1"/>
          </p:cNvSpPr>
          <p:nvPr>
            <p:ph type="title"/>
          </p:nvPr>
        </p:nvSpPr>
        <p:spPr/>
        <p:txBody>
          <a:bodyPr/>
          <a:lstStyle/>
          <a:p>
            <a:pPr algn="r"/>
            <a:r>
              <a:rPr lang="en-US" dirty="0" err="1"/>
              <a:t>Cont</a:t>
            </a:r>
            <a:r>
              <a:rPr lang="en-US" dirty="0"/>
              <a:t>…</a:t>
            </a:r>
          </a:p>
        </p:txBody>
      </p:sp>
      <p:sp>
        <p:nvSpPr>
          <p:cNvPr id="3" name="Content Placeholder 2">
            <a:extLst>
              <a:ext uri="{FF2B5EF4-FFF2-40B4-BE49-F238E27FC236}">
                <a16:creationId xmlns:a16="http://schemas.microsoft.com/office/drawing/2014/main" id="{0E555D42-80B9-472D-AE04-F5865C4993D2}"/>
              </a:ext>
            </a:extLst>
          </p:cNvPr>
          <p:cNvSpPr>
            <a:spLocks noGrp="1"/>
          </p:cNvSpPr>
          <p:nvPr>
            <p:ph idx="1"/>
          </p:nvPr>
        </p:nvSpPr>
        <p:spPr/>
        <p:txBody>
          <a:bodyPr/>
          <a:lstStyle/>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Function </a:t>
            </a:r>
            <a:r>
              <a:rPr lang="en-US" b="1" i="0" dirty="0">
                <a:solidFill>
                  <a:srgbClr val="000000"/>
                </a:solidFill>
                <a:effectLst/>
                <a:latin typeface="Times New Roman" panose="02020603050405020304" pitchFamily="18" charset="0"/>
                <a:cs typeface="Times New Roman" panose="02020603050405020304" pitchFamily="18" charset="0"/>
              </a:rPr>
              <a:t>parameters</a:t>
            </a:r>
            <a:r>
              <a:rPr lang="en-US" b="0" i="0" dirty="0">
                <a:solidFill>
                  <a:srgbClr val="000000"/>
                </a:solidFill>
                <a:effectLst/>
                <a:latin typeface="Times New Roman" panose="02020603050405020304" pitchFamily="18" charset="0"/>
                <a:cs typeface="Times New Roman" panose="02020603050405020304" pitchFamily="18" charset="0"/>
              </a:rPr>
              <a:t> are listed inside the parentheses () in the function definition.</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Function </a:t>
            </a:r>
            <a:r>
              <a:rPr lang="en-US" b="1" i="0" dirty="0">
                <a:solidFill>
                  <a:srgbClr val="000000"/>
                </a:solidFill>
                <a:effectLst/>
                <a:latin typeface="Times New Roman" panose="02020603050405020304" pitchFamily="18" charset="0"/>
                <a:cs typeface="Times New Roman" panose="02020603050405020304" pitchFamily="18" charset="0"/>
              </a:rPr>
              <a:t>arguments</a:t>
            </a:r>
            <a:r>
              <a:rPr lang="en-US" b="0" i="0" dirty="0">
                <a:solidFill>
                  <a:srgbClr val="000000"/>
                </a:solidFill>
                <a:effectLst/>
                <a:latin typeface="Times New Roman" panose="02020603050405020304" pitchFamily="18" charset="0"/>
                <a:cs typeface="Times New Roman" panose="02020603050405020304" pitchFamily="18" charset="0"/>
              </a:rPr>
              <a:t> are the </a:t>
            </a:r>
            <a:r>
              <a:rPr lang="en-US" b="1" i="0" dirty="0">
                <a:solidFill>
                  <a:srgbClr val="000000"/>
                </a:solidFill>
                <a:effectLst/>
                <a:latin typeface="Times New Roman" panose="02020603050405020304" pitchFamily="18" charset="0"/>
                <a:cs typeface="Times New Roman" panose="02020603050405020304" pitchFamily="18" charset="0"/>
              </a:rPr>
              <a:t>values</a:t>
            </a:r>
            <a:r>
              <a:rPr lang="en-US" b="0" i="0" dirty="0">
                <a:solidFill>
                  <a:srgbClr val="000000"/>
                </a:solidFill>
                <a:effectLst/>
                <a:latin typeface="Times New Roman" panose="02020603050405020304" pitchFamily="18" charset="0"/>
                <a:cs typeface="Times New Roman" panose="02020603050405020304" pitchFamily="18" charset="0"/>
              </a:rPr>
              <a:t> received by the function when it is invoked.</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Inside the function, the arguments (the parameters) behave as local variables.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06C9CD7-0A51-4FE5-998A-1F03480C85A5}"/>
              </a:ext>
            </a:extLst>
          </p:cNvPr>
          <p:cNvSpPr>
            <a:spLocks noGrp="1"/>
          </p:cNvSpPr>
          <p:nvPr>
            <p:ph type="sldNum" sz="quarter" idx="12"/>
          </p:nvPr>
        </p:nvSpPr>
        <p:spPr/>
        <p:txBody>
          <a:bodyPr/>
          <a:lstStyle/>
          <a:p>
            <a:fld id="{DBE4B802-86B3-4880-B162-3A6F1796B4B5}" type="slidenum">
              <a:rPr lang="en-US" smtClean="0"/>
              <a:t>52</a:t>
            </a:fld>
            <a:endParaRPr lang="en-US"/>
          </a:p>
        </p:txBody>
      </p:sp>
    </p:spTree>
    <p:extLst>
      <p:ext uri="{BB962C8B-B14F-4D97-AF65-F5344CB8AC3E}">
        <p14:creationId xmlns:p14="http://schemas.microsoft.com/office/powerpoint/2010/main" val="20021495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Cont</a:t>
            </a:r>
            <a:r>
              <a:rPr lang="en-US" sz="4800" dirty="0"/>
              <a:t>…</a:t>
            </a:r>
          </a:p>
        </p:txBody>
      </p:sp>
      <p:sp>
        <p:nvSpPr>
          <p:cNvPr id="3" name="Content Placeholder 2"/>
          <p:cNvSpPr>
            <a:spLocks noGrp="1"/>
          </p:cNvSpPr>
          <p:nvPr>
            <p:ph idx="1"/>
          </p:nvPr>
        </p:nvSpPr>
        <p:spPr>
          <a:xfrm>
            <a:off x="457200" y="2286000"/>
            <a:ext cx="8229600" cy="3840163"/>
          </a:xfrm>
        </p:spPr>
        <p:txBody>
          <a:bodyPr/>
          <a:lstStyle/>
          <a:p>
            <a:pPr marL="0" indent="0">
              <a:buNone/>
            </a:pPr>
            <a:r>
              <a:rPr lang="en-US" b="1" i="1" dirty="0">
                <a:solidFill>
                  <a:schemeClr val="tx1"/>
                </a:solidFill>
                <a:latin typeface="Times New Roman" pitchFamily="18" charset="0"/>
                <a:cs typeface="Times New Roman" pitchFamily="18" charset="0"/>
              </a:rPr>
              <a:t>Syntax: </a:t>
            </a:r>
          </a:p>
          <a:p>
            <a:pPr marL="0" indent="0">
              <a:buNone/>
            </a:pPr>
            <a:r>
              <a:rPr lang="en-US" i="1" dirty="0">
                <a:solidFill>
                  <a:schemeClr val="tx1"/>
                </a:solidFill>
                <a:latin typeface="Times New Roman" pitchFamily="18" charset="0"/>
                <a:cs typeface="Times New Roman" pitchFamily="18" charset="0"/>
              </a:rPr>
              <a:t>Function</a:t>
            </a:r>
            <a:r>
              <a:rPr lang="en-US" b="1" i="1" dirty="0">
                <a:solidFill>
                  <a:schemeClr val="tx1"/>
                </a:solidFill>
                <a:latin typeface="Times New Roman" pitchFamily="18" charset="0"/>
                <a:cs typeface="Times New Roman" pitchFamily="18" charset="0"/>
              </a:rPr>
              <a:t> </a:t>
            </a:r>
            <a:r>
              <a:rPr lang="en-US" i="1" dirty="0" err="1">
                <a:solidFill>
                  <a:schemeClr val="tx1"/>
                </a:solidFill>
                <a:latin typeface="Times New Roman" pitchFamily="18" charset="0"/>
                <a:cs typeface="Times New Roman" pitchFamily="18" charset="0"/>
              </a:rPr>
              <a:t>functionName</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parameter1, parameter2, parameter3</a:t>
            </a:r>
            <a:r>
              <a:rPr lang="en-US" dirty="0">
                <a:solidFill>
                  <a:schemeClr val="tx1"/>
                </a:solidFill>
                <a:latin typeface="Times New Roman" pitchFamily="18" charset="0"/>
                <a:cs typeface="Times New Roman" pitchFamily="18" charset="0"/>
              </a:rPr>
              <a:t>) {</a:t>
            </a:r>
            <a:br>
              <a:rPr lang="en-US" dirty="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    </a:t>
            </a:r>
            <a:r>
              <a:rPr lang="en-US" i="1" dirty="0">
                <a:solidFill>
                  <a:schemeClr val="tx1"/>
                </a:solidFill>
                <a:latin typeface="Times New Roman" pitchFamily="18" charset="0"/>
                <a:cs typeface="Times New Roman" pitchFamily="18" charset="0"/>
              </a:rPr>
              <a:t>code to be executed</a:t>
            </a:r>
            <a:br>
              <a:rPr lang="en-US" dirty="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lstStyle/>
          <a:p>
            <a:fld id="{DBE4B802-86B3-4880-B162-3A6F1796B4B5}" type="slidenum">
              <a:rPr lang="en-US" smtClean="0"/>
              <a:t>53</a:t>
            </a:fld>
            <a:endParaRPr lang="en-US"/>
          </a:p>
        </p:txBody>
      </p:sp>
    </p:spTree>
    <p:extLst>
      <p:ext uri="{BB962C8B-B14F-4D97-AF65-F5344CB8AC3E}">
        <p14:creationId xmlns:p14="http://schemas.microsoft.com/office/powerpoint/2010/main" val="2674744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Function Invocation</a:t>
            </a:r>
          </a:p>
        </p:txBody>
      </p:sp>
      <p:sp>
        <p:nvSpPr>
          <p:cNvPr id="3" name="Content Placeholder 2"/>
          <p:cNvSpPr>
            <a:spLocks noGrp="1"/>
          </p:cNvSpPr>
          <p:nvPr>
            <p:ph idx="1"/>
          </p:nvPr>
        </p:nvSpPr>
        <p:spPr>
          <a:xfrm>
            <a:off x="457199" y="1600200"/>
            <a:ext cx="8648053" cy="4525963"/>
          </a:xfrm>
        </p:spPr>
        <p:txBody>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code inside the function will execute when "something" </a:t>
            </a:r>
            <a:r>
              <a:rPr lang="en-US" b="1" dirty="0">
                <a:solidFill>
                  <a:schemeClr val="tx1"/>
                </a:solidFill>
                <a:latin typeface="Times New Roman" pitchFamily="18" charset="0"/>
                <a:cs typeface="Times New Roman" pitchFamily="18" charset="0"/>
              </a:rPr>
              <a:t>invokes</a:t>
            </a:r>
            <a:r>
              <a:rPr lang="en-US" dirty="0">
                <a:solidFill>
                  <a:schemeClr val="tx1"/>
                </a:solidFill>
                <a:latin typeface="Times New Roman" pitchFamily="18" charset="0"/>
                <a:cs typeface="Times New Roman" pitchFamily="18" charset="0"/>
              </a:rPr>
              <a:t> (calls) the function:</a:t>
            </a:r>
          </a:p>
          <a:p>
            <a:pPr lvl="2">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When an event occurs (when a user clicks a button)</a:t>
            </a:r>
          </a:p>
          <a:p>
            <a:pPr lvl="2">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When it is invoked (called) from JavaScript code</a:t>
            </a:r>
          </a:p>
          <a:p>
            <a:pPr lvl="2">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Automatically (self invoked)</a:t>
            </a:r>
          </a:p>
          <a:p>
            <a:pPr>
              <a:lnSpc>
                <a:spcPct val="150000"/>
              </a:lnSpc>
              <a:buFont typeface="Wingdings" pitchFamily="2" charset="2"/>
              <a:buChar char="§"/>
            </a:pP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54</a:t>
            </a:fld>
            <a:endParaRPr lang="en-US"/>
          </a:p>
        </p:txBody>
      </p:sp>
    </p:spTree>
    <p:extLst>
      <p:ext uri="{BB962C8B-B14F-4D97-AF65-F5344CB8AC3E}">
        <p14:creationId xmlns:p14="http://schemas.microsoft.com/office/powerpoint/2010/main" val="2425471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4016-DFA3-40FF-AE98-BA1322A5DCF3}"/>
              </a:ext>
            </a:extLst>
          </p:cNvPr>
          <p:cNvSpPr>
            <a:spLocks noGrp="1"/>
          </p:cNvSpPr>
          <p:nvPr>
            <p:ph type="title"/>
          </p:nvPr>
        </p:nvSpPr>
        <p:spPr/>
        <p:txBody>
          <a:bodyPr/>
          <a:lstStyle/>
          <a:p>
            <a:r>
              <a:rPr lang="en-US" dirty="0"/>
              <a:t>Function Return</a:t>
            </a:r>
          </a:p>
        </p:txBody>
      </p:sp>
      <p:sp>
        <p:nvSpPr>
          <p:cNvPr id="3" name="Content Placeholder 2">
            <a:extLst>
              <a:ext uri="{FF2B5EF4-FFF2-40B4-BE49-F238E27FC236}">
                <a16:creationId xmlns:a16="http://schemas.microsoft.com/office/drawing/2014/main" id="{673E97F7-BFE0-4878-8BEE-C2D96E3D3B66}"/>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When JavaScript reaches a return statement, the function will stop executing.</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If the function was invoked from a statement, JavaScript will "return" to execute the code after the invoking statement.</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Functions often compute a return value. The return value is "returned" back to the "caller":</a:t>
            </a:r>
          </a:p>
        </p:txBody>
      </p:sp>
      <p:sp>
        <p:nvSpPr>
          <p:cNvPr id="4" name="Slide Number Placeholder 3">
            <a:extLst>
              <a:ext uri="{FF2B5EF4-FFF2-40B4-BE49-F238E27FC236}">
                <a16:creationId xmlns:a16="http://schemas.microsoft.com/office/drawing/2014/main" id="{854B4EDB-39A8-480E-9030-6CDECDE5F8D7}"/>
              </a:ext>
            </a:extLst>
          </p:cNvPr>
          <p:cNvSpPr>
            <a:spLocks noGrp="1"/>
          </p:cNvSpPr>
          <p:nvPr>
            <p:ph type="sldNum" sz="quarter" idx="12"/>
          </p:nvPr>
        </p:nvSpPr>
        <p:spPr/>
        <p:txBody>
          <a:bodyPr/>
          <a:lstStyle/>
          <a:p>
            <a:fld id="{DBE4B802-86B3-4880-B162-3A6F1796B4B5}" type="slidenum">
              <a:rPr lang="en-US" smtClean="0"/>
              <a:t>55</a:t>
            </a:fld>
            <a:endParaRPr lang="en-US"/>
          </a:p>
        </p:txBody>
      </p:sp>
    </p:spTree>
    <p:extLst>
      <p:ext uri="{BB962C8B-B14F-4D97-AF65-F5344CB8AC3E}">
        <p14:creationId xmlns:p14="http://schemas.microsoft.com/office/powerpoint/2010/main" val="32085049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algn="r"/>
            <a:r>
              <a:rPr lang="en-US" sz="4000" dirty="0" err="1"/>
              <a:t>Cont</a:t>
            </a:r>
            <a:r>
              <a:rPr lang="en-US" sz="4000" dirty="0"/>
              <a:t>…</a:t>
            </a:r>
          </a:p>
        </p:txBody>
      </p:sp>
      <p:sp>
        <p:nvSpPr>
          <p:cNvPr id="3" name="Content Placeholder 2"/>
          <p:cNvSpPr>
            <a:spLocks noGrp="1"/>
          </p:cNvSpPr>
          <p:nvPr>
            <p:ph idx="1"/>
          </p:nvPr>
        </p:nvSpPr>
        <p:spPr>
          <a:xfrm>
            <a:off x="457200" y="1066800"/>
            <a:ext cx="8229600" cy="5410200"/>
          </a:xfrm>
        </p:spPr>
        <p:txBody>
          <a:bodyPr>
            <a:normAutofit fontScale="62500" lnSpcReduction="20000"/>
          </a:bodyPr>
          <a:lstStyle/>
          <a:p>
            <a:pPr marL="0" indent="0">
              <a:lnSpc>
                <a:spcPct val="120000"/>
              </a:lnSpc>
              <a:buNone/>
            </a:pPr>
            <a:r>
              <a:rPr lang="en-US" sz="3300" dirty="0">
                <a:solidFill>
                  <a:schemeClr val="tx1"/>
                </a:solidFill>
                <a:latin typeface="Times New Roman" pitchFamily="18" charset="0"/>
                <a:cs typeface="Times New Roman" pitchFamily="18" charset="0"/>
              </a:rPr>
              <a:t>To invoke a function somewhere later in the script, you would simple need to write the name of that function as follows:</a:t>
            </a:r>
            <a:endParaRPr lang="en-US" sz="3300" dirty="0"/>
          </a:p>
          <a:p>
            <a:pPr marL="0" indent="0">
              <a:lnSpc>
                <a:spcPct val="120000"/>
              </a:lnSpc>
              <a:buNone/>
            </a:pPr>
            <a:r>
              <a:rPr lang="en-US" b="1" dirty="0">
                <a:solidFill>
                  <a:schemeClr val="tx1"/>
                </a:solidFill>
                <a:latin typeface="Times New Roman" panose="02020603050405020304" pitchFamily="18" charset="0"/>
                <a:cs typeface="Times New Roman" panose="02020603050405020304" pitchFamily="18" charset="0"/>
              </a:rPr>
              <a:t>E.g</a:t>
            </a:r>
            <a:r>
              <a:rPr lang="en-US" sz="2600" b="1" dirty="0">
                <a:solidFill>
                  <a:schemeClr val="tx1"/>
                </a:solidFill>
                <a:latin typeface="Times New Roman" panose="02020603050405020304" pitchFamily="18" charset="0"/>
                <a:cs typeface="Times New Roman" panose="02020603050405020304" pitchFamily="18" charset="0"/>
              </a:rPr>
              <a:t>. </a:t>
            </a:r>
            <a:r>
              <a:rPr lang="en-US" sz="2600" dirty="0">
                <a:solidFill>
                  <a:schemeClr val="tx1"/>
                </a:solidFill>
                <a:latin typeface="Times New Roman" pitchFamily="18" charset="0"/>
                <a:cs typeface="Times New Roman" pitchFamily="18" charset="0"/>
              </a:rPr>
              <a:t>&lt;html&gt;</a:t>
            </a:r>
          </a:p>
          <a:p>
            <a:pPr marL="800100" lvl="2" indent="0">
              <a:lnSpc>
                <a:spcPct val="120000"/>
              </a:lnSpc>
              <a:buNone/>
            </a:pPr>
            <a:r>
              <a:rPr lang="en-US" sz="2900" dirty="0">
                <a:solidFill>
                  <a:schemeClr val="tx1"/>
                </a:solidFill>
                <a:latin typeface="Times New Roman" pitchFamily="18" charset="0"/>
                <a:cs typeface="Times New Roman" pitchFamily="18" charset="0"/>
              </a:rPr>
              <a:t>&lt;head&gt;</a:t>
            </a:r>
          </a:p>
          <a:p>
            <a:pPr marL="800100" lvl="2" indent="0">
              <a:lnSpc>
                <a:spcPct val="120000"/>
              </a:lnSpc>
              <a:buNone/>
            </a:pPr>
            <a:r>
              <a:rPr lang="en-US" sz="2900" dirty="0">
                <a:solidFill>
                  <a:schemeClr val="tx1"/>
                </a:solidFill>
                <a:latin typeface="Times New Roman" pitchFamily="18" charset="0"/>
                <a:cs typeface="Times New Roman" pitchFamily="18" charset="0"/>
              </a:rPr>
              <a:t>&lt;script type="text/</a:t>
            </a:r>
            <a:r>
              <a:rPr lang="en-US" sz="2900" dirty="0" err="1">
                <a:solidFill>
                  <a:schemeClr val="tx1"/>
                </a:solidFill>
                <a:latin typeface="Times New Roman" pitchFamily="18" charset="0"/>
                <a:cs typeface="Times New Roman" pitchFamily="18" charset="0"/>
              </a:rPr>
              <a:t>javascript</a:t>
            </a:r>
            <a:r>
              <a:rPr lang="en-US" sz="2900" dirty="0">
                <a:solidFill>
                  <a:schemeClr val="tx1"/>
                </a:solidFill>
                <a:latin typeface="Times New Roman" pitchFamily="18" charset="0"/>
                <a:cs typeface="Times New Roman" pitchFamily="18" charset="0"/>
              </a:rPr>
              <a:t>"&gt;</a:t>
            </a:r>
          </a:p>
          <a:p>
            <a:pPr marL="800100" lvl="2" indent="0">
              <a:lnSpc>
                <a:spcPct val="120000"/>
              </a:lnSpc>
              <a:buNone/>
            </a:pPr>
            <a:r>
              <a:rPr lang="en-US" sz="2900" dirty="0">
                <a:solidFill>
                  <a:schemeClr val="tx1"/>
                </a:solidFill>
                <a:latin typeface="Times New Roman" pitchFamily="18" charset="0"/>
                <a:cs typeface="Times New Roman" pitchFamily="18" charset="0"/>
              </a:rPr>
              <a:t>function </a:t>
            </a:r>
            <a:r>
              <a:rPr lang="en-US" sz="2900" dirty="0" err="1">
                <a:solidFill>
                  <a:schemeClr val="tx1"/>
                </a:solidFill>
                <a:latin typeface="Times New Roman" pitchFamily="18" charset="0"/>
                <a:cs typeface="Times New Roman" pitchFamily="18" charset="0"/>
              </a:rPr>
              <a:t>displaymessage</a:t>
            </a:r>
            <a:r>
              <a:rPr lang="en-US" sz="2900" dirty="0">
                <a:solidFill>
                  <a:schemeClr val="tx1"/>
                </a:solidFill>
                <a:latin typeface="Times New Roman" pitchFamily="18" charset="0"/>
                <a:cs typeface="Times New Roman" pitchFamily="18" charset="0"/>
              </a:rPr>
              <a:t>() {</a:t>
            </a:r>
          </a:p>
          <a:p>
            <a:pPr marL="800100" lvl="2" indent="0">
              <a:lnSpc>
                <a:spcPct val="120000"/>
              </a:lnSpc>
              <a:buNone/>
            </a:pPr>
            <a:r>
              <a:rPr lang="en-US" sz="2900" dirty="0">
                <a:solidFill>
                  <a:schemeClr val="tx1"/>
                </a:solidFill>
                <a:latin typeface="Times New Roman" pitchFamily="18" charset="0"/>
                <a:cs typeface="Times New Roman" pitchFamily="18" charset="0"/>
              </a:rPr>
              <a:t>alert("Hello World!")</a:t>
            </a:r>
          </a:p>
          <a:p>
            <a:pPr marL="800100" lvl="2" indent="0">
              <a:lnSpc>
                <a:spcPct val="120000"/>
              </a:lnSpc>
              <a:buNone/>
            </a:pPr>
            <a:r>
              <a:rPr lang="en-US" sz="2900" dirty="0">
                <a:solidFill>
                  <a:schemeClr val="tx1"/>
                </a:solidFill>
                <a:latin typeface="Times New Roman" pitchFamily="18" charset="0"/>
                <a:cs typeface="Times New Roman" pitchFamily="18" charset="0"/>
              </a:rPr>
              <a:t>}</a:t>
            </a:r>
          </a:p>
          <a:p>
            <a:pPr marL="800100" lvl="2" indent="0">
              <a:lnSpc>
                <a:spcPct val="120000"/>
              </a:lnSpc>
              <a:buNone/>
            </a:pPr>
            <a:r>
              <a:rPr lang="en-US" sz="2900" dirty="0">
                <a:solidFill>
                  <a:schemeClr val="tx1"/>
                </a:solidFill>
                <a:latin typeface="Times New Roman" pitchFamily="18" charset="0"/>
                <a:cs typeface="Times New Roman" pitchFamily="18" charset="0"/>
              </a:rPr>
              <a:t>&lt;/script&gt;</a:t>
            </a:r>
          </a:p>
          <a:p>
            <a:pPr marL="800100" lvl="2" indent="0">
              <a:lnSpc>
                <a:spcPct val="120000"/>
              </a:lnSpc>
              <a:buNone/>
            </a:pPr>
            <a:r>
              <a:rPr lang="en-US" sz="2900" dirty="0">
                <a:solidFill>
                  <a:schemeClr val="tx1"/>
                </a:solidFill>
                <a:latin typeface="Times New Roman" pitchFamily="18" charset="0"/>
                <a:cs typeface="Times New Roman" pitchFamily="18" charset="0"/>
              </a:rPr>
              <a:t>&lt;/head&gt;</a:t>
            </a:r>
          </a:p>
          <a:p>
            <a:pPr marL="800100" lvl="2" indent="0">
              <a:lnSpc>
                <a:spcPct val="120000"/>
              </a:lnSpc>
              <a:buNone/>
            </a:pPr>
            <a:r>
              <a:rPr lang="en-US" sz="2900" dirty="0">
                <a:solidFill>
                  <a:schemeClr val="tx1"/>
                </a:solidFill>
                <a:latin typeface="Times New Roman" pitchFamily="18" charset="0"/>
                <a:cs typeface="Times New Roman" pitchFamily="18" charset="0"/>
              </a:rPr>
              <a:t>&lt;body&gt;</a:t>
            </a:r>
          </a:p>
          <a:p>
            <a:pPr marL="800100" lvl="2" indent="0">
              <a:lnSpc>
                <a:spcPct val="120000"/>
              </a:lnSpc>
              <a:buNone/>
            </a:pPr>
            <a:r>
              <a:rPr lang="en-US" sz="2900" dirty="0">
                <a:solidFill>
                  <a:schemeClr val="tx1"/>
                </a:solidFill>
                <a:latin typeface="Times New Roman" pitchFamily="18" charset="0"/>
                <a:cs typeface="Times New Roman" pitchFamily="18" charset="0"/>
              </a:rPr>
              <a:t>&lt;form&gt;</a:t>
            </a:r>
          </a:p>
          <a:p>
            <a:pPr marL="800100" lvl="2" indent="0">
              <a:lnSpc>
                <a:spcPct val="120000"/>
              </a:lnSpc>
              <a:buNone/>
            </a:pPr>
            <a:r>
              <a:rPr lang="en-US" sz="2900" dirty="0">
                <a:solidFill>
                  <a:schemeClr val="tx1"/>
                </a:solidFill>
                <a:latin typeface="Times New Roman" pitchFamily="18" charset="0"/>
                <a:cs typeface="Times New Roman" pitchFamily="18" charset="0"/>
              </a:rPr>
              <a:t>&lt;input type="button" value="Click me!“ onclick="</a:t>
            </a:r>
            <a:r>
              <a:rPr lang="en-US" sz="2900" dirty="0" err="1">
                <a:solidFill>
                  <a:schemeClr val="tx1"/>
                </a:solidFill>
                <a:latin typeface="Times New Roman" pitchFamily="18" charset="0"/>
                <a:cs typeface="Times New Roman" pitchFamily="18" charset="0"/>
              </a:rPr>
              <a:t>displaymessage</a:t>
            </a:r>
            <a:r>
              <a:rPr lang="en-US" sz="2900" dirty="0">
                <a:solidFill>
                  <a:schemeClr val="tx1"/>
                </a:solidFill>
                <a:latin typeface="Times New Roman" pitchFamily="18" charset="0"/>
                <a:cs typeface="Times New Roman" pitchFamily="18" charset="0"/>
              </a:rPr>
              <a:t>()" &gt;</a:t>
            </a:r>
          </a:p>
          <a:p>
            <a:pPr marL="800100" lvl="2" indent="0">
              <a:lnSpc>
                <a:spcPct val="120000"/>
              </a:lnSpc>
              <a:buNone/>
            </a:pPr>
            <a:r>
              <a:rPr lang="en-US" sz="2900" dirty="0">
                <a:solidFill>
                  <a:schemeClr val="tx1"/>
                </a:solidFill>
                <a:latin typeface="Times New Roman" pitchFamily="18" charset="0"/>
                <a:cs typeface="Times New Roman" pitchFamily="18" charset="0"/>
              </a:rPr>
              <a:t>&lt;/form&gt;</a:t>
            </a:r>
          </a:p>
          <a:p>
            <a:pPr marL="800100" lvl="2" indent="0">
              <a:lnSpc>
                <a:spcPct val="120000"/>
              </a:lnSpc>
              <a:buNone/>
            </a:pPr>
            <a:r>
              <a:rPr lang="en-US" sz="2900" dirty="0">
                <a:solidFill>
                  <a:schemeClr val="tx1"/>
                </a:solidFill>
                <a:latin typeface="Times New Roman" pitchFamily="18" charset="0"/>
                <a:cs typeface="Times New Roman" pitchFamily="18" charset="0"/>
              </a:rPr>
              <a:t>&lt;/body&gt;</a:t>
            </a:r>
          </a:p>
          <a:p>
            <a:pPr marL="800100" lvl="2" indent="0">
              <a:lnSpc>
                <a:spcPct val="120000"/>
              </a:lnSpc>
              <a:buNone/>
            </a:pPr>
            <a:r>
              <a:rPr lang="en-US" sz="2900" dirty="0">
                <a:solidFill>
                  <a:schemeClr val="tx1"/>
                </a:solidFill>
                <a:latin typeface="Times New Roman" pitchFamily="18" charset="0"/>
                <a:cs typeface="Times New Roman" pitchFamily="18" charset="0"/>
              </a:rPr>
              <a:t>&lt;/html&gt;</a:t>
            </a:r>
          </a:p>
        </p:txBody>
      </p:sp>
      <p:sp>
        <p:nvSpPr>
          <p:cNvPr id="4" name="Slide Number Placeholder 3"/>
          <p:cNvSpPr>
            <a:spLocks noGrp="1"/>
          </p:cNvSpPr>
          <p:nvPr>
            <p:ph type="sldNum" sz="quarter" idx="12"/>
          </p:nvPr>
        </p:nvSpPr>
        <p:spPr/>
        <p:txBody>
          <a:bodyPr/>
          <a:lstStyle/>
          <a:p>
            <a:fld id="{DBE4B802-86B3-4880-B162-3A6F1796B4B5}" type="slidenum">
              <a:rPr lang="en-US" smtClean="0"/>
              <a:t>56</a:t>
            </a:fld>
            <a:endParaRPr lang="en-US"/>
          </a:p>
        </p:txBody>
      </p:sp>
    </p:spTree>
    <p:extLst>
      <p:ext uri="{BB962C8B-B14F-4D97-AF65-F5344CB8AC3E}">
        <p14:creationId xmlns:p14="http://schemas.microsoft.com/office/powerpoint/2010/main" val="623592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pPr algn="r"/>
            <a:r>
              <a:rPr lang="en-US" dirty="0" err="1"/>
              <a:t>Cont</a:t>
            </a:r>
            <a:r>
              <a:rPr lang="en-US" dirty="0"/>
              <a:t>…</a:t>
            </a: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marL="0" indent="0" algn="just">
              <a:buFont typeface="Wingdings" pitchFamily="2" charset="2"/>
              <a:buNone/>
              <a:defRPr/>
            </a:pPr>
            <a:endParaRPr lang="en-US" dirty="0">
              <a:solidFill>
                <a:schemeClr val="tx1"/>
              </a:solidFill>
              <a:latin typeface="Times New Roman" pitchFamily="18" charset="0"/>
              <a:cs typeface="Times New Roman" pitchFamily="18" charset="0"/>
            </a:endParaRPr>
          </a:p>
          <a:p>
            <a:pPr marL="0" indent="0" algn="just">
              <a:buFont typeface="Wingdings" pitchFamily="2" charset="2"/>
              <a:buNone/>
              <a:defRPr/>
            </a:pPr>
            <a:r>
              <a:rPr lang="en-US" dirty="0">
                <a:solidFill>
                  <a:schemeClr val="tx1"/>
                </a:solidFill>
                <a:latin typeface="Times New Roman" pitchFamily="18" charset="0"/>
                <a:cs typeface="Times New Roman" pitchFamily="18" charset="0"/>
              </a:rPr>
              <a:t>	&lt;script type="text/</a:t>
            </a:r>
            <a:r>
              <a:rPr lang="en-US" dirty="0" err="1">
                <a:solidFill>
                  <a:schemeClr val="tx1"/>
                </a:solidFill>
                <a:latin typeface="Times New Roman" pitchFamily="18" charset="0"/>
                <a:cs typeface="Times New Roman" pitchFamily="18" charset="0"/>
              </a:rPr>
              <a:t>javascript</a:t>
            </a:r>
            <a:r>
              <a:rPr lang="en-US" dirty="0">
                <a:solidFill>
                  <a:schemeClr val="tx1"/>
                </a:solidFill>
                <a:latin typeface="Times New Roman" pitchFamily="18" charset="0"/>
                <a:cs typeface="Times New Roman" pitchFamily="18" charset="0"/>
              </a:rPr>
              <a:t>"&gt;</a:t>
            </a:r>
          </a:p>
          <a:p>
            <a:pPr marL="0" indent="0" algn="just">
              <a:buFont typeface="Wingdings" pitchFamily="2" charset="2"/>
              <a:buNone/>
              <a:defRPr/>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sayHello</a:t>
            </a:r>
            <a:r>
              <a:rPr lang="en-US" dirty="0">
                <a:solidFill>
                  <a:schemeClr val="tx1"/>
                </a:solidFill>
                <a:latin typeface="Times New Roman" pitchFamily="18" charset="0"/>
                <a:cs typeface="Times New Roman" pitchFamily="18" charset="0"/>
              </a:rPr>
              <a:t>(); </a:t>
            </a:r>
          </a:p>
          <a:p>
            <a:pPr marL="0" indent="0" algn="just">
              <a:buFont typeface="Wingdings" pitchFamily="2" charset="2"/>
              <a:buNone/>
              <a:defRPr/>
            </a:pPr>
            <a:r>
              <a:rPr lang="en-US" dirty="0">
                <a:solidFill>
                  <a:schemeClr val="tx1"/>
                </a:solidFill>
                <a:latin typeface="Times New Roman" pitchFamily="18" charset="0"/>
                <a:cs typeface="Times New Roman" pitchFamily="18" charset="0"/>
              </a:rPr>
              <a:t>	&lt;/script&gt;</a:t>
            </a:r>
            <a:endParaRPr lang="en-GB" dirty="0">
              <a:solidFill>
                <a:schemeClr val="tx1"/>
              </a:solidFill>
              <a:latin typeface="Times New Roman" pitchFamily="18" charset="0"/>
              <a:cs typeface="Times New Roman" pitchFamily="18" charset="0"/>
            </a:endParaRPr>
          </a:p>
          <a:p>
            <a:pPr marL="0" indent="0" algn="just">
              <a:buFont typeface="Wingdings" pitchFamily="2" charset="2"/>
              <a:buNone/>
            </a:pPr>
            <a:r>
              <a:rPr lang="en-US" altLang="en-US" dirty="0">
                <a:solidFill>
                  <a:schemeClr val="tx1"/>
                </a:solidFill>
                <a:latin typeface="Times New Roman" pitchFamily="18" charset="0"/>
                <a:cs typeface="Times New Roman" pitchFamily="18" charset="0"/>
              </a:rPr>
              <a:t>	&lt;script type="text/</a:t>
            </a:r>
            <a:r>
              <a:rPr lang="en-US" altLang="en-US" dirty="0" err="1">
                <a:solidFill>
                  <a:schemeClr val="tx1"/>
                </a:solidFill>
                <a:latin typeface="Times New Roman" pitchFamily="18" charset="0"/>
                <a:cs typeface="Times New Roman" pitchFamily="18" charset="0"/>
              </a:rPr>
              <a:t>javascript</a:t>
            </a:r>
            <a:r>
              <a:rPr lang="en-US" altLang="en-US" dirty="0">
                <a:solidFill>
                  <a:schemeClr val="tx1"/>
                </a:solidFill>
                <a:latin typeface="Times New Roman" pitchFamily="18" charset="0"/>
                <a:cs typeface="Times New Roman" pitchFamily="18" charset="0"/>
              </a:rPr>
              <a:t>"&gt;</a:t>
            </a:r>
          </a:p>
          <a:p>
            <a:pPr marL="0" indent="0" algn="just">
              <a:buFont typeface="Wingdings" pitchFamily="2" charset="2"/>
              <a:buNone/>
            </a:pPr>
            <a:r>
              <a:rPr lang="en-US" altLang="en-US" dirty="0">
                <a:solidFill>
                  <a:schemeClr val="tx1"/>
                </a:solidFill>
                <a:latin typeface="Times New Roman" pitchFamily="18" charset="0"/>
                <a:cs typeface="Times New Roman" pitchFamily="18" charset="0"/>
              </a:rPr>
              <a:t>		function </a:t>
            </a:r>
            <a:r>
              <a:rPr lang="en-US" altLang="en-US" dirty="0" err="1">
                <a:solidFill>
                  <a:schemeClr val="tx1"/>
                </a:solidFill>
                <a:latin typeface="Times New Roman" pitchFamily="18" charset="0"/>
                <a:cs typeface="Times New Roman" pitchFamily="18" charset="0"/>
              </a:rPr>
              <a:t>sayHello</a:t>
            </a:r>
            <a:r>
              <a:rPr lang="en-US" altLang="en-US" dirty="0">
                <a:solidFill>
                  <a:schemeClr val="tx1"/>
                </a:solidFill>
                <a:latin typeface="Times New Roman" pitchFamily="18" charset="0"/>
                <a:cs typeface="Times New Roman" pitchFamily="18" charset="0"/>
              </a:rPr>
              <a:t>(name, age)</a:t>
            </a:r>
          </a:p>
          <a:p>
            <a:pPr marL="0" indent="0" algn="just">
              <a:buFont typeface="Wingdings" pitchFamily="2" charset="2"/>
              <a:buNone/>
            </a:pPr>
            <a:r>
              <a:rPr lang="en-US" altLang="en-US" dirty="0">
                <a:solidFill>
                  <a:schemeClr val="tx1"/>
                </a:solidFill>
                <a:latin typeface="Times New Roman" pitchFamily="18" charset="0"/>
                <a:cs typeface="Times New Roman" pitchFamily="18" charset="0"/>
              </a:rPr>
              <a:t>		 	{ </a:t>
            </a:r>
          </a:p>
          <a:p>
            <a:pPr marL="0" indent="0" algn="just">
              <a:buFont typeface="Wingdings" pitchFamily="2" charset="2"/>
              <a:buNone/>
            </a:pPr>
            <a:r>
              <a:rPr lang="en-US" altLang="en-US" dirty="0">
                <a:solidFill>
                  <a:schemeClr val="tx1"/>
                </a:solidFill>
                <a:latin typeface="Times New Roman" pitchFamily="18" charset="0"/>
                <a:cs typeface="Times New Roman" pitchFamily="18" charset="0"/>
              </a:rPr>
              <a:t>	alert( name + " is " + age + " years old."); </a:t>
            </a:r>
          </a:p>
          <a:p>
            <a:pPr marL="0" indent="0" algn="just">
              <a:buFont typeface="Wingdings" pitchFamily="2" charset="2"/>
              <a:buNone/>
            </a:pPr>
            <a:r>
              <a:rPr lang="en-US" altLang="en-US" dirty="0">
                <a:solidFill>
                  <a:schemeClr val="tx1"/>
                </a:solidFill>
                <a:latin typeface="Times New Roman" pitchFamily="18" charset="0"/>
                <a:cs typeface="Times New Roman" pitchFamily="18" charset="0"/>
              </a:rPr>
              <a:t>			} </a:t>
            </a:r>
          </a:p>
          <a:p>
            <a:pPr marL="0" indent="0" algn="just">
              <a:buFont typeface="Wingdings" pitchFamily="2" charset="2"/>
              <a:buNone/>
            </a:pPr>
            <a:r>
              <a:rPr lang="en-US" altLang="en-US" dirty="0">
                <a:solidFill>
                  <a:schemeClr val="tx1"/>
                </a:solidFill>
                <a:latin typeface="Times New Roman" pitchFamily="18" charset="0"/>
                <a:cs typeface="Times New Roman" pitchFamily="18" charset="0"/>
              </a:rPr>
              <a:t>	&lt;/script&gt;</a:t>
            </a:r>
          </a:p>
          <a:p>
            <a:pPr marL="0" indent="0" algn="just">
              <a:buFont typeface="Wingdings" pitchFamily="2" charset="2"/>
              <a:buNone/>
            </a:pPr>
            <a:endParaRPr lang="en-US" altLang="en-US" dirty="0">
              <a:solidFill>
                <a:schemeClr val="tx1"/>
              </a:solidFill>
              <a:latin typeface="Times New Roman" pitchFamily="18" charset="0"/>
              <a:cs typeface="Times New Roman" pitchFamily="18" charset="0"/>
            </a:endParaRPr>
          </a:p>
          <a:p>
            <a:pPr marL="0" indent="0" algn="just">
              <a:buFont typeface="Wingdings" pitchFamily="2" charset="2"/>
              <a:buNone/>
            </a:pPr>
            <a:r>
              <a:rPr lang="en-US" altLang="en-US" dirty="0">
                <a:solidFill>
                  <a:schemeClr val="tx1"/>
                </a:solidFill>
                <a:latin typeface="Times New Roman" pitchFamily="18" charset="0"/>
                <a:cs typeface="Times New Roman" pitchFamily="18" charset="0"/>
              </a:rPr>
              <a:t>		&lt;script type="text/</a:t>
            </a:r>
            <a:r>
              <a:rPr lang="en-US" altLang="en-US" dirty="0" err="1">
                <a:solidFill>
                  <a:schemeClr val="tx1"/>
                </a:solidFill>
                <a:latin typeface="Times New Roman" pitchFamily="18" charset="0"/>
                <a:cs typeface="Times New Roman" pitchFamily="18" charset="0"/>
              </a:rPr>
              <a:t>javascript</a:t>
            </a:r>
            <a:r>
              <a:rPr lang="en-US" altLang="en-US" dirty="0">
                <a:solidFill>
                  <a:schemeClr val="tx1"/>
                </a:solidFill>
                <a:latin typeface="Times New Roman" pitchFamily="18" charset="0"/>
                <a:cs typeface="Times New Roman" pitchFamily="18" charset="0"/>
              </a:rPr>
              <a:t>"&gt;</a:t>
            </a:r>
          </a:p>
          <a:p>
            <a:pPr marL="0" indent="0" algn="just">
              <a:buFont typeface="Wingdings" pitchFamily="2" charset="2"/>
              <a:buNone/>
            </a:pPr>
            <a:r>
              <a:rPr lang="en-US" altLang="en-US" dirty="0">
                <a:solidFill>
                  <a:schemeClr val="tx1"/>
                </a:solidFill>
                <a:latin typeface="Times New Roman" pitchFamily="18" charset="0"/>
                <a:cs typeface="Times New Roman" pitchFamily="18" charset="0"/>
              </a:rPr>
              <a:t>			 </a:t>
            </a:r>
            <a:r>
              <a:rPr lang="en-US" altLang="en-US" dirty="0" err="1">
                <a:solidFill>
                  <a:schemeClr val="tx1"/>
                </a:solidFill>
                <a:latin typeface="Times New Roman" pitchFamily="18" charset="0"/>
                <a:cs typeface="Times New Roman" pitchFamily="18" charset="0"/>
              </a:rPr>
              <a:t>sayHello</a:t>
            </a:r>
            <a:r>
              <a:rPr lang="en-US" altLang="en-US" dirty="0">
                <a:solidFill>
                  <a:schemeClr val="tx1"/>
                </a:solidFill>
                <a:latin typeface="Times New Roman" pitchFamily="18" charset="0"/>
                <a:cs typeface="Times New Roman" pitchFamily="18" charset="0"/>
              </a:rPr>
              <a:t>('Zara', 7 ); </a:t>
            </a:r>
          </a:p>
          <a:p>
            <a:pPr marL="0" indent="0" algn="just">
              <a:buFont typeface="Wingdings" pitchFamily="2" charset="2"/>
              <a:buNone/>
            </a:pPr>
            <a:r>
              <a:rPr lang="en-US" altLang="en-US" dirty="0">
                <a:solidFill>
                  <a:schemeClr val="tx1"/>
                </a:solidFill>
                <a:latin typeface="Times New Roman" pitchFamily="18" charset="0"/>
                <a:cs typeface="Times New Roman" pitchFamily="18" charset="0"/>
              </a:rPr>
              <a:t>		&lt;/script</a:t>
            </a: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57</a:t>
            </a:fld>
            <a:endParaRPr lang="en-US"/>
          </a:p>
        </p:txBody>
      </p:sp>
    </p:spTree>
    <p:extLst>
      <p:ext uri="{BB962C8B-B14F-4D97-AF65-F5344CB8AC3E}">
        <p14:creationId xmlns:p14="http://schemas.microsoft.com/office/powerpoint/2010/main" val="3580179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7F98-84DC-EC5C-96BA-817025AA835D}"/>
              </a:ext>
            </a:extLst>
          </p:cNvPr>
          <p:cNvSpPr>
            <a:spLocks noGrp="1"/>
          </p:cNvSpPr>
          <p:nvPr>
            <p:ph type="title"/>
          </p:nvPr>
        </p:nvSpPr>
        <p:spPr>
          <a:xfrm>
            <a:off x="457200" y="0"/>
            <a:ext cx="8229600" cy="609600"/>
          </a:xfrm>
        </p:spPr>
        <p:txBody>
          <a:bodyPr/>
          <a:lstStyle/>
          <a:p>
            <a:r>
              <a:rPr lang="en-US" sz="3600" dirty="0" err="1"/>
              <a:t>Cont</a:t>
            </a:r>
            <a:r>
              <a:rPr lang="en-US" sz="3600" dirty="0"/>
              <a:t>…</a:t>
            </a:r>
          </a:p>
        </p:txBody>
      </p:sp>
      <p:sp>
        <p:nvSpPr>
          <p:cNvPr id="3" name="Content Placeholder 2">
            <a:extLst>
              <a:ext uri="{FF2B5EF4-FFF2-40B4-BE49-F238E27FC236}">
                <a16:creationId xmlns:a16="http://schemas.microsoft.com/office/drawing/2014/main" id="{2A8A975E-9F85-F072-77A3-D865CFE1F425}"/>
              </a:ext>
            </a:extLst>
          </p:cNvPr>
          <p:cNvSpPr>
            <a:spLocks noGrp="1"/>
          </p:cNvSpPr>
          <p:nvPr>
            <p:ph idx="1"/>
          </p:nvPr>
        </p:nvSpPr>
        <p:spPr>
          <a:xfrm>
            <a:off x="457200" y="884237"/>
            <a:ext cx="8229600" cy="5287963"/>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&lt;script type="text/</a:t>
            </a:r>
            <a:r>
              <a:rPr lang="en-US" dirty="0" err="1">
                <a:solidFill>
                  <a:schemeClr val="tx1"/>
                </a:solidFill>
                <a:latin typeface="Times New Roman" panose="02020603050405020304" pitchFamily="18" charset="0"/>
                <a:cs typeface="Times New Roman" panose="02020603050405020304" pitchFamily="18" charset="0"/>
              </a:rPr>
              <a:t>javascript</a:t>
            </a:r>
            <a:r>
              <a:rPr lang="en-US" dirty="0">
                <a:solidFill>
                  <a:schemeClr val="tx1"/>
                </a:solidFill>
                <a:latin typeface="Times New Roman" panose="02020603050405020304" pitchFamily="18" charset="0"/>
                <a:cs typeface="Times New Roman" panose="02020603050405020304" pitchFamily="18" charset="0"/>
              </a:rPr>
              <a:t>"&gt;</a:t>
            </a:r>
          </a:p>
          <a:p>
            <a:pPr marL="0" indent="0">
              <a:buNone/>
            </a:pPr>
            <a:r>
              <a:rPr lang="en-US" dirty="0">
                <a:solidFill>
                  <a:schemeClr val="tx1"/>
                </a:solidFill>
                <a:latin typeface="Times New Roman" panose="02020603050405020304" pitchFamily="18" charset="0"/>
                <a:cs typeface="Times New Roman" panose="02020603050405020304" pitchFamily="18" charset="0"/>
              </a:rPr>
              <a:t>function increase(x){</a:t>
            </a:r>
          </a:p>
          <a:p>
            <a:pPr marL="0" indent="0">
              <a:buNone/>
            </a:pPr>
            <a:r>
              <a:rPr lang="en-US" dirty="0">
                <a:solidFill>
                  <a:schemeClr val="tx1"/>
                </a:solidFill>
                <a:latin typeface="Times New Roman" panose="02020603050405020304" pitchFamily="18" charset="0"/>
                <a:cs typeface="Times New Roman" panose="02020603050405020304" pitchFamily="18" charset="0"/>
              </a:rPr>
              <a:t>x = x + 1;</a:t>
            </a:r>
          </a:p>
          <a:p>
            <a:pPr marL="0" indent="0">
              <a:buNone/>
            </a:pPr>
            <a:r>
              <a:rPr lang="en-US" dirty="0">
                <a:solidFill>
                  <a:schemeClr val="tx1"/>
                </a:solidFill>
                <a:latin typeface="Times New Roman" panose="02020603050405020304" pitchFamily="18" charset="0"/>
                <a:cs typeface="Times New Roman" panose="02020603050405020304" pitchFamily="18" charset="0"/>
              </a:rPr>
              <a:t>document. Write( ‘Inside function x = ' . x .'&lt;</a:t>
            </a:r>
            <a:r>
              <a:rPr lang="en-US" dirty="0" err="1">
                <a:solidFill>
                  <a:schemeClr val="tx1"/>
                </a:solidFill>
                <a:latin typeface="Times New Roman" panose="02020603050405020304" pitchFamily="18" charset="0"/>
                <a:cs typeface="Times New Roman" panose="02020603050405020304" pitchFamily="18" charset="0"/>
              </a:rPr>
              <a:t>br</a:t>
            </a:r>
            <a:r>
              <a:rPr lang="en-US" dirty="0">
                <a:solidFill>
                  <a:schemeClr val="tx1"/>
                </a:solidFill>
                <a:latin typeface="Times New Roman" panose="02020603050405020304" pitchFamily="18" charset="0"/>
                <a:cs typeface="Times New Roman" panose="02020603050405020304" pitchFamily="18" charset="0"/>
              </a:rPr>
              <a:t> /&gt;’)</a:t>
            </a:r>
          </a:p>
          <a:p>
            <a:pPr marL="0" indent="0">
              <a:buNone/>
            </a:pPr>
            <a:r>
              <a:rPr lang="en-US" dirty="0">
                <a:solidFill>
                  <a:schemeClr val="tx1"/>
                </a:solidFill>
                <a:latin typeface="Times New Roman" panose="02020603050405020304" pitchFamily="18" charset="0"/>
                <a:cs typeface="Times New Roman" panose="02020603050405020304" pitchFamily="18" charset="0"/>
              </a:rPr>
              <a:t>}</a:t>
            </a:r>
          </a:p>
          <a:p>
            <a:pPr marL="0" indent="0">
              <a:buNone/>
            </a:pPr>
            <a:r>
              <a:rPr lang="en-US" dirty="0">
                <a:solidFill>
                  <a:schemeClr val="tx1"/>
                </a:solidFill>
                <a:latin typeface="Times New Roman" panose="02020603050405020304" pitchFamily="18" charset="0"/>
                <a:cs typeface="Times New Roman" panose="02020603050405020304" pitchFamily="18" charset="0"/>
              </a:rPr>
              <a:t>x = 10;</a:t>
            </a:r>
          </a:p>
          <a:p>
            <a:pPr marL="0" indent="0">
              <a:buNone/>
            </a:pPr>
            <a:r>
              <a:rPr lang="en-US" dirty="0">
                <a:solidFill>
                  <a:schemeClr val="tx1"/>
                </a:solidFill>
                <a:latin typeface="Times New Roman" panose="02020603050405020304" pitchFamily="18" charset="0"/>
                <a:cs typeface="Times New Roman" panose="02020603050405020304" pitchFamily="18" charset="0"/>
              </a:rPr>
              <a:t>increase(x);</a:t>
            </a:r>
          </a:p>
          <a:p>
            <a:pPr marL="0" indent="0">
              <a:buNone/>
            </a:pPr>
            <a:r>
              <a:rPr lang="en-US" dirty="0">
                <a:solidFill>
                  <a:schemeClr val="tx1"/>
                </a:solidFill>
                <a:latin typeface="Times New Roman" panose="02020603050405020304" pitchFamily="18" charset="0"/>
                <a:cs typeface="Times New Roman" panose="02020603050405020304" pitchFamily="18" charset="0"/>
              </a:rPr>
              <a:t>document. Write(  ‘Outside function x = ' . x .'&lt;</a:t>
            </a:r>
            <a:r>
              <a:rPr lang="en-US" dirty="0" err="1">
                <a:solidFill>
                  <a:schemeClr val="tx1"/>
                </a:solidFill>
                <a:latin typeface="Times New Roman" panose="02020603050405020304" pitchFamily="18" charset="0"/>
                <a:cs typeface="Times New Roman" panose="02020603050405020304" pitchFamily="18" charset="0"/>
              </a:rPr>
              <a:t>br</a:t>
            </a:r>
            <a:r>
              <a:rPr lang="en-US" dirty="0">
                <a:solidFill>
                  <a:schemeClr val="tx1"/>
                </a:solidFill>
                <a:latin typeface="Times New Roman" panose="02020603050405020304" pitchFamily="18" charset="0"/>
                <a:cs typeface="Times New Roman" panose="02020603050405020304" pitchFamily="18" charset="0"/>
              </a:rPr>
              <a:t> /&gt;’)</a:t>
            </a:r>
          </a:p>
          <a:p>
            <a:pPr marL="0" indent="0">
              <a:buNone/>
            </a:pPr>
            <a:r>
              <a:rPr lang="en-US" dirty="0">
                <a:solidFill>
                  <a:schemeClr val="tx1"/>
                </a:solidFill>
                <a:latin typeface="Times New Roman" panose="02020603050405020304" pitchFamily="18" charset="0"/>
                <a:cs typeface="Times New Roman" panose="02020603050405020304" pitchFamily="18" charset="0"/>
              </a:rPr>
              <a:t>&lt;/script&gt;</a:t>
            </a:r>
            <a:endParaRPr lang="en-GB" dirty="0">
              <a:solidFill>
                <a:schemeClr val="tx1"/>
              </a:solidFill>
              <a:latin typeface="Times New Roman" pitchFamily="18" charset="0"/>
              <a:cs typeface="Times New Roman"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Output: </a:t>
            </a:r>
          </a:p>
        </p:txBody>
      </p:sp>
      <p:sp>
        <p:nvSpPr>
          <p:cNvPr id="4" name="Slide Number Placeholder 3">
            <a:extLst>
              <a:ext uri="{FF2B5EF4-FFF2-40B4-BE49-F238E27FC236}">
                <a16:creationId xmlns:a16="http://schemas.microsoft.com/office/drawing/2014/main" id="{5609B50C-20F6-8D09-5FC7-A8D09C7A70A5}"/>
              </a:ext>
            </a:extLst>
          </p:cNvPr>
          <p:cNvSpPr>
            <a:spLocks noGrp="1"/>
          </p:cNvSpPr>
          <p:nvPr>
            <p:ph type="sldNum" sz="quarter" idx="12"/>
          </p:nvPr>
        </p:nvSpPr>
        <p:spPr/>
        <p:txBody>
          <a:bodyPr/>
          <a:lstStyle/>
          <a:p>
            <a:fld id="{DBE4B802-86B3-4880-B162-3A6F1796B4B5}" type="slidenum">
              <a:rPr lang="en-US" smtClean="0"/>
              <a:t>58</a:t>
            </a:fld>
            <a:endParaRPr lang="en-US"/>
          </a:p>
        </p:txBody>
      </p:sp>
    </p:spTree>
    <p:extLst>
      <p:ext uri="{BB962C8B-B14F-4D97-AF65-F5344CB8AC3E}">
        <p14:creationId xmlns:p14="http://schemas.microsoft.com/office/powerpoint/2010/main" val="409931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7FA7F-81FC-F6D2-2892-3D13837BDC76}"/>
              </a:ext>
            </a:extLst>
          </p:cNvPr>
          <p:cNvSpPr>
            <a:spLocks noGrp="1"/>
          </p:cNvSpPr>
          <p:nvPr>
            <p:ph idx="1"/>
          </p:nvPr>
        </p:nvSpPr>
        <p:spPr/>
        <p:txBody>
          <a:bodyPr>
            <a:normAutofit/>
          </a:bodyPr>
          <a:lstStyle/>
          <a:p>
            <a:pPr marL="0" indent="0">
              <a:buNone/>
            </a:pPr>
            <a:r>
              <a:rPr lang="en-US" sz="3600" dirty="0">
                <a:solidFill>
                  <a:schemeClr val="tx1"/>
                </a:solidFill>
                <a:latin typeface="Times New Roman" panose="02020603050405020304" pitchFamily="18" charset="0"/>
                <a:cs typeface="Times New Roman" panose="02020603050405020304" pitchFamily="18" charset="0"/>
              </a:rPr>
              <a:t>Output </a:t>
            </a:r>
          </a:p>
        </p:txBody>
      </p:sp>
      <p:sp>
        <p:nvSpPr>
          <p:cNvPr id="4" name="Slide Number Placeholder 3">
            <a:extLst>
              <a:ext uri="{FF2B5EF4-FFF2-40B4-BE49-F238E27FC236}">
                <a16:creationId xmlns:a16="http://schemas.microsoft.com/office/drawing/2014/main" id="{8E15BE39-C581-8408-BDF8-D53BCABB54F2}"/>
              </a:ext>
            </a:extLst>
          </p:cNvPr>
          <p:cNvSpPr>
            <a:spLocks noGrp="1"/>
          </p:cNvSpPr>
          <p:nvPr>
            <p:ph type="sldNum" sz="quarter" idx="12"/>
          </p:nvPr>
        </p:nvSpPr>
        <p:spPr/>
        <p:txBody>
          <a:bodyPr/>
          <a:lstStyle/>
          <a:p>
            <a:fld id="{DBE4B802-86B3-4880-B162-3A6F1796B4B5}" type="slidenum">
              <a:rPr lang="en-US" smtClean="0"/>
              <a:t>59</a:t>
            </a:fld>
            <a:endParaRPr lang="en-US"/>
          </a:p>
        </p:txBody>
      </p:sp>
      <p:pic>
        <p:nvPicPr>
          <p:cNvPr id="5" name="Picture 2">
            <a:extLst>
              <a:ext uri="{FF2B5EF4-FFF2-40B4-BE49-F238E27FC236}">
                <a16:creationId xmlns:a16="http://schemas.microsoft.com/office/drawing/2014/main" id="{7ACA4D82-40E4-B800-120F-E76854882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95600"/>
            <a:ext cx="4717818" cy="136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46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249362"/>
          </a:xfrm>
        </p:spPr>
        <p:txBody>
          <a:bodyPr/>
          <a:lstStyle/>
          <a:p>
            <a:r>
              <a:rPr lang="en-US" sz="4400" b="1" dirty="0"/>
              <a:t>Advantages of JavaScript</a:t>
            </a:r>
            <a:endParaRPr lang="en-US" sz="4400" dirty="0"/>
          </a:p>
        </p:txBody>
      </p:sp>
      <p:sp>
        <p:nvSpPr>
          <p:cNvPr id="3" name="Content Placeholder 2"/>
          <p:cNvSpPr>
            <a:spLocks noGrp="1"/>
          </p:cNvSpPr>
          <p:nvPr>
            <p:ph idx="1"/>
          </p:nvPr>
        </p:nvSpPr>
        <p:spPr>
          <a:xfrm>
            <a:off x="609600" y="1676400"/>
            <a:ext cx="8077200" cy="4797552"/>
          </a:xfrm>
        </p:spPr>
        <p:txBody>
          <a:bodyPr>
            <a:normAutofit fontScale="92500"/>
          </a:bodyPr>
          <a:lstStyle/>
          <a:p>
            <a:pPr marL="0" marR="0" algn="just">
              <a:lnSpc>
                <a:spcPct val="150000"/>
              </a:lnSpc>
              <a:spcBef>
                <a:spcPts val="1200"/>
              </a:spcBef>
              <a:spcAft>
                <a:spcPts val="0"/>
              </a:spcAft>
            </a:pPr>
            <a:r>
              <a:rPr lang="en-US" b="1" kern="50" dirty="0">
                <a:solidFill>
                  <a:schemeClr val="tx1"/>
                </a:solidFill>
                <a:effectLst/>
                <a:latin typeface="Times New Roman" panose="02020603050405020304" pitchFamily="18" charset="0"/>
                <a:ea typeface="SimSun" panose="02010600030101010101" pitchFamily="2" charset="-122"/>
              </a:rPr>
              <a:t>Speed -</a:t>
            </a:r>
            <a:r>
              <a:rPr lang="en-US" kern="50" dirty="0">
                <a:solidFill>
                  <a:schemeClr val="tx1"/>
                </a:solidFill>
                <a:effectLst/>
                <a:latin typeface="Times New Roman" panose="02020603050405020304" pitchFamily="18" charset="0"/>
                <a:ea typeface="SimSun" panose="02010600030101010101" pitchFamily="2" charset="-122"/>
              </a:rPr>
              <a:t> JavaScript tends to be very fast because it is often run immediately within the client's browser. So long as it doesn't require outside resources, JavaScript isn't slowed down by calls to a backend server. Also, major browsers all support JIT (just in time) compilation for JavaScript, meaning that there's no need to compile the code before running it.</a:t>
            </a:r>
          </a:p>
          <a:p>
            <a:pPr marL="0" marR="0" algn="just">
              <a:lnSpc>
                <a:spcPct val="150000"/>
              </a:lnSpc>
              <a:spcBef>
                <a:spcPts val="1200"/>
              </a:spcBef>
              <a:spcAft>
                <a:spcPts val="0"/>
              </a:spcAft>
            </a:pPr>
            <a:r>
              <a:rPr lang="en-US" b="1" kern="50" dirty="0">
                <a:solidFill>
                  <a:schemeClr val="tx1"/>
                </a:solidFill>
                <a:effectLst/>
                <a:latin typeface="Times New Roman" panose="02020603050405020304" pitchFamily="18" charset="0"/>
                <a:ea typeface="SimSun" panose="02010600030101010101" pitchFamily="2" charset="-122"/>
              </a:rPr>
              <a:t>Simplicity </a:t>
            </a:r>
            <a:r>
              <a:rPr lang="en-US" kern="50" dirty="0">
                <a:solidFill>
                  <a:schemeClr val="tx1"/>
                </a:solidFill>
                <a:effectLst/>
                <a:latin typeface="Times New Roman" panose="02020603050405020304" pitchFamily="18" charset="0"/>
                <a:ea typeface="SimSun" panose="02010600030101010101" pitchFamily="2" charset="-122"/>
              </a:rPr>
              <a:t>- JavaScript's syntax was inspired by Java's and is relatively easy to learn compared to other popular languages like C++.</a:t>
            </a:r>
          </a:p>
          <a:p>
            <a:pPr>
              <a:lnSpc>
                <a:spcPct val="150000"/>
              </a:lnSpc>
              <a:buFont typeface="Wingdings" pitchFamily="2" charset="2"/>
              <a:buChar char="§"/>
            </a:pPr>
            <a:endParaRPr lang="en-US" sz="3200"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BE4B802-86B3-4880-B162-3A6F1796B4B5}" type="slidenum">
              <a:rPr lang="en-US" smtClean="0"/>
              <a:t>6</a:t>
            </a:fld>
            <a:endParaRPr lang="en-US"/>
          </a:p>
        </p:txBody>
      </p:sp>
    </p:spTree>
    <p:extLst>
      <p:ext uri="{BB962C8B-B14F-4D97-AF65-F5344CB8AC3E}">
        <p14:creationId xmlns:p14="http://schemas.microsoft.com/office/powerpoint/2010/main" val="13767216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03CE-4C8A-4836-90AE-AA3ABB54FB49}"/>
              </a:ext>
            </a:extLst>
          </p:cNvPr>
          <p:cNvSpPr>
            <a:spLocks noGrp="1"/>
          </p:cNvSpPr>
          <p:nvPr>
            <p:ph type="title"/>
          </p:nvPr>
        </p:nvSpPr>
        <p:spPr>
          <a:xfrm>
            <a:off x="457200" y="0"/>
            <a:ext cx="8229600" cy="914400"/>
          </a:xfrm>
        </p:spPr>
        <p:txBody>
          <a:bodyPr/>
          <a:lstStyle/>
          <a:p>
            <a:pPr algn="r"/>
            <a:r>
              <a:rPr lang="en-US" sz="4800" dirty="0" err="1"/>
              <a:t>Cont</a:t>
            </a:r>
            <a:r>
              <a:rPr lang="en-US" sz="4800" dirty="0"/>
              <a:t>…</a:t>
            </a:r>
          </a:p>
        </p:txBody>
      </p:sp>
      <p:sp>
        <p:nvSpPr>
          <p:cNvPr id="3" name="Content Placeholder 2">
            <a:extLst>
              <a:ext uri="{FF2B5EF4-FFF2-40B4-BE49-F238E27FC236}">
                <a16:creationId xmlns:a16="http://schemas.microsoft.com/office/drawing/2014/main" id="{4EE3277C-2327-4A5D-A7E7-68BC29ABDB95}"/>
              </a:ext>
            </a:extLst>
          </p:cNvPr>
          <p:cNvSpPr>
            <a:spLocks noGrp="1"/>
          </p:cNvSpPr>
          <p:nvPr>
            <p:ph idx="1"/>
          </p:nvPr>
        </p:nvSpPr>
        <p:spPr>
          <a:xfrm>
            <a:off x="457200" y="1219200"/>
            <a:ext cx="8229600" cy="4906963"/>
          </a:xfrm>
        </p:spPr>
        <p:txBody>
          <a:bodyPr/>
          <a:lstStyle/>
          <a:p>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innerHTML</a:t>
            </a:r>
            <a:r>
              <a:rPr lang="en-US" dirty="0">
                <a:solidFill>
                  <a:schemeClr val="tx1"/>
                </a:solidFill>
                <a:latin typeface="Times New Roman" panose="02020603050405020304" pitchFamily="18" charset="0"/>
                <a:cs typeface="Times New Roman" panose="02020603050405020304" pitchFamily="18" charset="0"/>
              </a:rPr>
              <a:t> property is useful for getting or replacing the content of HTML elements.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innerHTML</a:t>
            </a:r>
            <a:r>
              <a:rPr lang="en-US" dirty="0">
                <a:solidFill>
                  <a:schemeClr val="tx1"/>
                </a:solidFill>
                <a:latin typeface="Times New Roman" panose="02020603050405020304" pitchFamily="18" charset="0"/>
                <a:cs typeface="Times New Roman" panose="02020603050405020304" pitchFamily="18" charset="0"/>
              </a:rPr>
              <a:t> property can be used to get or change any HTML element, including &lt;html&gt; and &lt;body&gt;.</a:t>
            </a:r>
          </a:p>
        </p:txBody>
      </p:sp>
      <p:sp>
        <p:nvSpPr>
          <p:cNvPr id="4" name="Slide Number Placeholder 3">
            <a:extLst>
              <a:ext uri="{FF2B5EF4-FFF2-40B4-BE49-F238E27FC236}">
                <a16:creationId xmlns:a16="http://schemas.microsoft.com/office/drawing/2014/main" id="{4AC657C4-7E47-46B2-8214-615DAF869E93}"/>
              </a:ext>
            </a:extLst>
          </p:cNvPr>
          <p:cNvSpPr>
            <a:spLocks noGrp="1"/>
          </p:cNvSpPr>
          <p:nvPr>
            <p:ph type="sldNum" sz="quarter" idx="12"/>
          </p:nvPr>
        </p:nvSpPr>
        <p:spPr/>
        <p:txBody>
          <a:bodyPr/>
          <a:lstStyle/>
          <a:p>
            <a:fld id="{DBE4B802-86B3-4880-B162-3A6F1796B4B5}" type="slidenum">
              <a:rPr lang="en-US" smtClean="0"/>
              <a:t>60</a:t>
            </a:fld>
            <a:endParaRPr lang="en-US"/>
          </a:p>
        </p:txBody>
      </p:sp>
    </p:spTree>
    <p:extLst>
      <p:ext uri="{BB962C8B-B14F-4D97-AF65-F5344CB8AC3E}">
        <p14:creationId xmlns:p14="http://schemas.microsoft.com/office/powerpoint/2010/main" val="3046796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3BCD-90E5-4084-A0DB-8C91EFC7AD10}"/>
              </a:ext>
            </a:extLst>
          </p:cNvPr>
          <p:cNvSpPr>
            <a:spLocks noGrp="1"/>
          </p:cNvSpPr>
          <p:nvPr>
            <p:ph type="title"/>
          </p:nvPr>
        </p:nvSpPr>
        <p:spPr/>
        <p:txBody>
          <a:bodyPr/>
          <a:lstStyle/>
          <a:p>
            <a:pPr algn="r"/>
            <a:r>
              <a:rPr lang="en-US" dirty="0" err="1"/>
              <a:t>Cont</a:t>
            </a:r>
            <a:r>
              <a:rPr lang="en-US" dirty="0"/>
              <a:t>…</a:t>
            </a:r>
          </a:p>
        </p:txBody>
      </p:sp>
      <p:sp>
        <p:nvSpPr>
          <p:cNvPr id="3" name="Content Placeholder 2">
            <a:extLst>
              <a:ext uri="{FF2B5EF4-FFF2-40B4-BE49-F238E27FC236}">
                <a16:creationId xmlns:a16="http://schemas.microsoft.com/office/drawing/2014/main" id="{82757CF4-5688-4D8C-A044-5DFAD0118037}"/>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HTMLFormElement.reset</a:t>
            </a:r>
            <a:r>
              <a:rPr lang="en-US" dirty="0">
                <a:solidFill>
                  <a:schemeClr val="tx1"/>
                </a:solidFill>
                <a:latin typeface="Times New Roman" panose="02020603050405020304" pitchFamily="18" charset="0"/>
                <a:cs typeface="Times New Roman" panose="02020603050405020304" pitchFamily="18" charset="0"/>
              </a:rPr>
              <a:t>() method to reset a form to its initial state.</a:t>
            </a:r>
          </a:p>
          <a:p>
            <a:r>
              <a:rPr lang="en-US" dirty="0" err="1">
                <a:solidFill>
                  <a:schemeClr val="tx1"/>
                </a:solidFill>
                <a:latin typeface="Times New Roman" panose="02020603050405020304" pitchFamily="18" charset="0"/>
                <a:cs typeface="Times New Roman" panose="02020603050405020304" pitchFamily="18" charset="0"/>
              </a:rPr>
              <a:t>document.getElementById</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myform</a:t>
            </a:r>
            <a:r>
              <a:rPr lang="en-US" dirty="0">
                <a:solidFill>
                  <a:schemeClr val="tx1"/>
                </a:solidFill>
                <a:latin typeface="Times New Roman" panose="02020603050405020304" pitchFamily="18" charset="0"/>
                <a:cs typeface="Times New Roman" panose="02020603050405020304" pitchFamily="18" charset="0"/>
              </a:rPr>
              <a:t>').reset();</a:t>
            </a:r>
          </a:p>
        </p:txBody>
      </p:sp>
      <p:sp>
        <p:nvSpPr>
          <p:cNvPr id="4" name="Slide Number Placeholder 3">
            <a:extLst>
              <a:ext uri="{FF2B5EF4-FFF2-40B4-BE49-F238E27FC236}">
                <a16:creationId xmlns:a16="http://schemas.microsoft.com/office/drawing/2014/main" id="{5AAE6769-4665-42A9-9C32-79322940C49D}"/>
              </a:ext>
            </a:extLst>
          </p:cNvPr>
          <p:cNvSpPr>
            <a:spLocks noGrp="1"/>
          </p:cNvSpPr>
          <p:nvPr>
            <p:ph type="sldNum" sz="quarter" idx="12"/>
          </p:nvPr>
        </p:nvSpPr>
        <p:spPr/>
        <p:txBody>
          <a:bodyPr/>
          <a:lstStyle/>
          <a:p>
            <a:fld id="{DBE4B802-86B3-4880-B162-3A6F1796B4B5}" type="slidenum">
              <a:rPr lang="en-US" smtClean="0"/>
              <a:t>61</a:t>
            </a:fld>
            <a:endParaRPr lang="en-US"/>
          </a:p>
        </p:txBody>
      </p:sp>
    </p:spTree>
    <p:extLst>
      <p:ext uri="{BB962C8B-B14F-4D97-AF65-F5344CB8AC3E}">
        <p14:creationId xmlns:p14="http://schemas.microsoft.com/office/powerpoint/2010/main" val="26068568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F2DF-C664-48AD-8EE5-836DB8D2382B}"/>
              </a:ext>
            </a:extLst>
          </p:cNvPr>
          <p:cNvSpPr>
            <a:spLocks noGrp="1"/>
          </p:cNvSpPr>
          <p:nvPr>
            <p:ph type="title"/>
          </p:nvPr>
        </p:nvSpPr>
        <p:spPr>
          <a:xfrm>
            <a:off x="457200" y="0"/>
            <a:ext cx="8229600" cy="501649"/>
          </a:xfrm>
        </p:spPr>
        <p:txBody>
          <a:bodyPr/>
          <a:lstStyle/>
          <a:p>
            <a:pPr algn="r"/>
            <a:r>
              <a:rPr lang="en-US" sz="3200" dirty="0" err="1"/>
              <a:t>Cont</a:t>
            </a:r>
            <a:r>
              <a:rPr lang="en-US" sz="3200" dirty="0"/>
              <a:t>…</a:t>
            </a:r>
          </a:p>
        </p:txBody>
      </p:sp>
      <p:sp>
        <p:nvSpPr>
          <p:cNvPr id="3" name="Content Placeholder 2">
            <a:extLst>
              <a:ext uri="{FF2B5EF4-FFF2-40B4-BE49-F238E27FC236}">
                <a16:creationId xmlns:a16="http://schemas.microsoft.com/office/drawing/2014/main" id="{7FA7E677-125A-468D-9A42-8B49A25D6432}"/>
              </a:ext>
            </a:extLst>
          </p:cNvPr>
          <p:cNvSpPr>
            <a:spLocks noGrp="1"/>
          </p:cNvSpPr>
          <p:nvPr>
            <p:ph idx="1"/>
          </p:nvPr>
        </p:nvSpPr>
        <p:spPr>
          <a:xfrm>
            <a:off x="0" y="501650"/>
            <a:ext cx="9076900" cy="5624514"/>
          </a:xfrm>
        </p:spPr>
        <p:txBody>
          <a:bodyPr>
            <a:normAutofit/>
          </a:bodyPr>
          <a:lstStyle/>
          <a:p>
            <a:pPr algn="just">
              <a:buFont typeface="Wingdings" panose="05000000000000000000" pitchFamily="2" charset="2"/>
              <a:buChar char="§"/>
            </a:pPr>
            <a:r>
              <a:rPr lang="en-US" sz="2300" b="0" i="0" dirty="0">
                <a:solidFill>
                  <a:srgbClr val="333333"/>
                </a:solidFill>
                <a:effectLst/>
                <a:latin typeface="inter-regular"/>
              </a:rPr>
              <a:t>The </a:t>
            </a:r>
            <a:r>
              <a:rPr lang="en-US" sz="2300" b="1" i="0" dirty="0">
                <a:solidFill>
                  <a:srgbClr val="333333"/>
                </a:solidFill>
                <a:effectLst/>
                <a:latin typeface="inter-bold"/>
              </a:rPr>
              <a:t>document object</a:t>
            </a:r>
            <a:r>
              <a:rPr lang="en-US" sz="2300" b="0" i="0" dirty="0">
                <a:solidFill>
                  <a:srgbClr val="333333"/>
                </a:solidFill>
                <a:effectLst/>
                <a:latin typeface="inter-regular"/>
              </a:rPr>
              <a:t> represents the whole html document.</a:t>
            </a:r>
          </a:p>
          <a:p>
            <a:pPr algn="just">
              <a:buFont typeface="Wingdings" panose="05000000000000000000" pitchFamily="2" charset="2"/>
              <a:buChar char="§"/>
            </a:pPr>
            <a:r>
              <a:rPr lang="en-US" sz="2300" b="0" i="0" dirty="0">
                <a:solidFill>
                  <a:srgbClr val="333333"/>
                </a:solidFill>
                <a:effectLst/>
                <a:latin typeface="inter-regular"/>
              </a:rPr>
              <a:t>When html document is loaded in the browser, it becomes a document object. It is the </a:t>
            </a:r>
            <a:r>
              <a:rPr lang="en-US" sz="2300" b="1" i="0" dirty="0">
                <a:solidFill>
                  <a:srgbClr val="333333"/>
                </a:solidFill>
                <a:effectLst/>
                <a:latin typeface="inter-bold"/>
              </a:rPr>
              <a:t>root element</a:t>
            </a:r>
            <a:r>
              <a:rPr lang="en-US" sz="2300" b="0" i="0" dirty="0">
                <a:solidFill>
                  <a:srgbClr val="333333"/>
                </a:solidFill>
                <a:effectLst/>
                <a:latin typeface="inter-regular"/>
              </a:rPr>
              <a:t> that represents the html document.</a:t>
            </a:r>
          </a:p>
          <a:p>
            <a:pPr algn="just">
              <a:buFont typeface="Wingdings" panose="05000000000000000000" pitchFamily="2" charset="2"/>
              <a:buChar char="§"/>
            </a:pPr>
            <a:r>
              <a:rPr lang="en-US" sz="2300" b="0" i="0" dirty="0">
                <a:solidFill>
                  <a:srgbClr val="610B38"/>
                </a:solidFill>
                <a:effectLst/>
                <a:latin typeface="erdana"/>
              </a:rPr>
              <a:t>Methods of document object: </a:t>
            </a:r>
            <a:r>
              <a:rPr lang="en-US" sz="2300" b="0" i="0" dirty="0">
                <a:solidFill>
                  <a:srgbClr val="333333"/>
                </a:solidFill>
                <a:effectLst/>
                <a:latin typeface="inter-regular"/>
              </a:rPr>
              <a:t>We can access and change the contents of document by its methods. Befor</a:t>
            </a:r>
            <a:r>
              <a:rPr lang="en-US" sz="2300" dirty="0">
                <a:solidFill>
                  <a:srgbClr val="333333"/>
                </a:solidFill>
                <a:latin typeface="inter-regular"/>
              </a:rPr>
              <a:t>e all the methods there is “document.”</a:t>
            </a:r>
            <a:endParaRPr lang="en-US" sz="2300" b="0" i="0" dirty="0">
              <a:solidFill>
                <a:srgbClr val="333333"/>
              </a:solidFill>
              <a:effectLst/>
              <a:latin typeface="inter-regular"/>
            </a:endParaRPr>
          </a:p>
          <a:p>
            <a:pPr marL="0" indent="0" algn="just">
              <a:buNone/>
            </a:pPr>
            <a:endParaRPr lang="en-US" sz="2300" b="0" i="0" dirty="0">
              <a:solidFill>
                <a:srgbClr val="610B38"/>
              </a:solidFill>
              <a:effectLst/>
              <a:latin typeface="erdana"/>
            </a:endParaRPr>
          </a:p>
          <a:p>
            <a:pPr algn="just"/>
            <a:endParaRPr lang="en-US" sz="2300" dirty="0"/>
          </a:p>
        </p:txBody>
      </p:sp>
      <p:sp>
        <p:nvSpPr>
          <p:cNvPr id="4" name="Slide Number Placeholder 3">
            <a:extLst>
              <a:ext uri="{FF2B5EF4-FFF2-40B4-BE49-F238E27FC236}">
                <a16:creationId xmlns:a16="http://schemas.microsoft.com/office/drawing/2014/main" id="{57969C41-0170-4744-BDFD-EA20FADE323C}"/>
              </a:ext>
            </a:extLst>
          </p:cNvPr>
          <p:cNvSpPr>
            <a:spLocks noGrp="1"/>
          </p:cNvSpPr>
          <p:nvPr>
            <p:ph type="sldNum" sz="quarter" idx="12"/>
          </p:nvPr>
        </p:nvSpPr>
        <p:spPr/>
        <p:txBody>
          <a:bodyPr/>
          <a:lstStyle/>
          <a:p>
            <a:fld id="{DBE4B802-86B3-4880-B162-3A6F1796B4B5}" type="slidenum">
              <a:rPr lang="en-US" smtClean="0"/>
              <a:t>62</a:t>
            </a:fld>
            <a:endParaRPr lang="en-US"/>
          </a:p>
        </p:txBody>
      </p:sp>
      <p:pic>
        <p:nvPicPr>
          <p:cNvPr id="6" name="Picture 5">
            <a:extLst>
              <a:ext uri="{FF2B5EF4-FFF2-40B4-BE49-F238E27FC236}">
                <a16:creationId xmlns:a16="http://schemas.microsoft.com/office/drawing/2014/main" id="{1CBCE2DF-B719-476E-826A-88876AAF583F}"/>
              </a:ext>
            </a:extLst>
          </p:cNvPr>
          <p:cNvPicPr>
            <a:picLocks noChangeAspect="1"/>
          </p:cNvPicPr>
          <p:nvPr/>
        </p:nvPicPr>
        <p:blipFill>
          <a:blip r:embed="rId2"/>
          <a:stretch>
            <a:fillRect/>
          </a:stretch>
        </p:blipFill>
        <p:spPr>
          <a:xfrm>
            <a:off x="10633" y="2905972"/>
            <a:ext cx="9144000" cy="3820819"/>
          </a:xfrm>
          <a:prstGeom prst="rect">
            <a:avLst/>
          </a:prstGeom>
        </p:spPr>
      </p:pic>
    </p:spTree>
    <p:extLst>
      <p:ext uri="{BB962C8B-B14F-4D97-AF65-F5344CB8AC3E}">
        <p14:creationId xmlns:p14="http://schemas.microsoft.com/office/powerpoint/2010/main" val="31361065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239D-D636-4155-9E90-8AE2FB19AC78}"/>
              </a:ext>
            </a:extLst>
          </p:cNvPr>
          <p:cNvSpPr>
            <a:spLocks noGrp="1"/>
          </p:cNvSpPr>
          <p:nvPr>
            <p:ph type="title"/>
          </p:nvPr>
        </p:nvSpPr>
        <p:spPr>
          <a:xfrm>
            <a:off x="457200" y="0"/>
            <a:ext cx="8229600" cy="731520"/>
          </a:xfrm>
        </p:spPr>
        <p:txBody>
          <a:bodyPr/>
          <a:lstStyle/>
          <a:p>
            <a:pPr algn="r"/>
            <a:r>
              <a:rPr lang="en-US" sz="3600" dirty="0" err="1"/>
              <a:t>Cont</a:t>
            </a:r>
            <a:r>
              <a:rPr lang="en-US" sz="3600" dirty="0"/>
              <a:t>…</a:t>
            </a:r>
          </a:p>
        </p:txBody>
      </p:sp>
      <p:sp>
        <p:nvSpPr>
          <p:cNvPr id="4" name="Slide Number Placeholder 3">
            <a:extLst>
              <a:ext uri="{FF2B5EF4-FFF2-40B4-BE49-F238E27FC236}">
                <a16:creationId xmlns:a16="http://schemas.microsoft.com/office/drawing/2014/main" id="{4AA7E191-EF55-4A5D-8BEB-C5BC23299EA3}"/>
              </a:ext>
            </a:extLst>
          </p:cNvPr>
          <p:cNvSpPr>
            <a:spLocks noGrp="1"/>
          </p:cNvSpPr>
          <p:nvPr>
            <p:ph type="sldNum" sz="quarter" idx="12"/>
          </p:nvPr>
        </p:nvSpPr>
        <p:spPr/>
        <p:txBody>
          <a:bodyPr/>
          <a:lstStyle/>
          <a:p>
            <a:fld id="{DBE4B802-86B3-4880-B162-3A6F1796B4B5}" type="slidenum">
              <a:rPr lang="en-US" smtClean="0"/>
              <a:t>63</a:t>
            </a:fld>
            <a:endParaRPr lang="en-US"/>
          </a:p>
        </p:txBody>
      </p:sp>
      <p:sp>
        <p:nvSpPr>
          <p:cNvPr id="5" name="Content Placeholder 4">
            <a:extLst>
              <a:ext uri="{FF2B5EF4-FFF2-40B4-BE49-F238E27FC236}">
                <a16:creationId xmlns:a16="http://schemas.microsoft.com/office/drawing/2014/main" id="{A4FB96D3-9F6D-4591-A226-F8F4FBCB3109}"/>
              </a:ext>
            </a:extLst>
          </p:cNvPr>
          <p:cNvSpPr>
            <a:spLocks noGrp="1"/>
          </p:cNvSpPr>
          <p:nvPr>
            <p:ph sz="quarter" idx="13"/>
          </p:nvPr>
        </p:nvSpPr>
        <p:spPr>
          <a:xfrm>
            <a:off x="365760" y="731519"/>
            <a:ext cx="8778240" cy="5989955"/>
          </a:xfrm>
        </p:spPr>
        <p:txBody>
          <a:bodyPr>
            <a:normAutofit fontScale="92500" lnSpcReduction="20000"/>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Example</a:t>
            </a:r>
            <a:r>
              <a:rPr lang="en-US" sz="2000" dirty="0">
                <a:solidFill>
                  <a:schemeClr val="tx1"/>
                </a:solidFill>
                <a:latin typeface="Times New Roman" panose="02020603050405020304" pitchFamily="18" charset="0"/>
                <a:cs typeface="Times New Roman" panose="02020603050405020304" pitchFamily="18" charset="0"/>
              </a:rPr>
              <a:t> for </a:t>
            </a:r>
            <a:r>
              <a:rPr lang="en-US" sz="2000" dirty="0" err="1">
                <a:solidFill>
                  <a:schemeClr val="tx1"/>
                </a:solidFill>
                <a:latin typeface="Times New Roman" panose="02020603050405020304" pitchFamily="18" charset="0"/>
                <a:cs typeface="Times New Roman" panose="02020603050405020304" pitchFamily="18" charset="0"/>
              </a:rPr>
              <a:t>getElementsByTagName</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&lt;!DOCTYPE html&gt;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&lt;html&gt;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&lt;body&gt;</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&lt;h2&gt;JavaScript HTML DOM&lt;/h2&gt;</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&lt;p&gt;Finding HTML Elements by Tag Name.&lt;/p&gt;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&lt;p&gt;This example demonstrates the &lt;b&gt;</a:t>
            </a:r>
            <a:r>
              <a:rPr lang="en-US" sz="2000" dirty="0" err="1">
                <a:solidFill>
                  <a:schemeClr val="tx1"/>
                </a:solidFill>
                <a:latin typeface="Times New Roman" panose="02020603050405020304" pitchFamily="18" charset="0"/>
                <a:cs typeface="Times New Roman" panose="02020603050405020304" pitchFamily="18" charset="0"/>
              </a:rPr>
              <a:t>getElementsByTagName</a:t>
            </a:r>
            <a:r>
              <a:rPr lang="en-US" sz="2000" dirty="0">
                <a:solidFill>
                  <a:schemeClr val="tx1"/>
                </a:solidFill>
                <a:latin typeface="Times New Roman" panose="02020603050405020304" pitchFamily="18" charset="0"/>
                <a:cs typeface="Times New Roman" panose="02020603050405020304" pitchFamily="18" charset="0"/>
              </a:rPr>
              <a:t>&lt;/b&gt; method.&lt;/p&gt;</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&lt;p id="demo"&gt;&lt;/p&gt;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&lt;script&gt;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const element = </a:t>
            </a:r>
            <a:r>
              <a:rPr lang="en-US" sz="2000" dirty="0" err="1">
                <a:solidFill>
                  <a:schemeClr val="tx1"/>
                </a:solidFill>
                <a:latin typeface="Times New Roman" panose="02020603050405020304" pitchFamily="18" charset="0"/>
                <a:cs typeface="Times New Roman" panose="02020603050405020304" pitchFamily="18" charset="0"/>
              </a:rPr>
              <a:t>document.getElementsByTagName</a:t>
            </a:r>
            <a:r>
              <a:rPr lang="en-US" sz="2000" dirty="0">
                <a:solidFill>
                  <a:schemeClr val="tx1"/>
                </a:solidFill>
                <a:latin typeface="Times New Roman" panose="02020603050405020304" pitchFamily="18" charset="0"/>
                <a:cs typeface="Times New Roman" panose="02020603050405020304" pitchFamily="18" charset="0"/>
              </a:rPr>
              <a:t>("p");</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err="1">
                <a:solidFill>
                  <a:schemeClr val="tx1"/>
                </a:solidFill>
                <a:latin typeface="Times New Roman" panose="02020603050405020304" pitchFamily="18" charset="0"/>
                <a:cs typeface="Times New Roman" panose="02020603050405020304" pitchFamily="18" charset="0"/>
              </a:rPr>
              <a:t>document.getElementById</a:t>
            </a:r>
            <a:r>
              <a:rPr lang="en-US" sz="2000" dirty="0">
                <a:solidFill>
                  <a:schemeClr val="tx1"/>
                </a:solidFill>
                <a:latin typeface="Times New Roman" panose="02020603050405020304" pitchFamily="18" charset="0"/>
                <a:cs typeface="Times New Roman" panose="02020603050405020304" pitchFamily="18" charset="0"/>
              </a:rPr>
              <a:t>("demo").</a:t>
            </a:r>
            <a:r>
              <a:rPr lang="en-US" sz="2000" dirty="0" err="1">
                <a:solidFill>
                  <a:schemeClr val="tx1"/>
                </a:solidFill>
                <a:latin typeface="Times New Roman" panose="02020603050405020304" pitchFamily="18" charset="0"/>
                <a:cs typeface="Times New Roman" panose="02020603050405020304" pitchFamily="18" charset="0"/>
              </a:rPr>
              <a:t>innerHTML</a:t>
            </a:r>
            <a:r>
              <a:rPr lang="en-US" sz="2000" dirty="0">
                <a:solidFill>
                  <a:schemeClr val="tx1"/>
                </a:solidFill>
                <a:latin typeface="Times New Roman" panose="02020603050405020304" pitchFamily="18" charset="0"/>
                <a:cs typeface="Times New Roman" panose="02020603050405020304" pitchFamily="18" charset="0"/>
              </a:rPr>
              <a:t> = 'The text in first paragraph (index 0) is: ' + element[0].</a:t>
            </a:r>
            <a:r>
              <a:rPr lang="en-US" sz="2000" dirty="0" err="1">
                <a:solidFill>
                  <a:schemeClr val="tx1"/>
                </a:solidFill>
                <a:latin typeface="Times New Roman" panose="02020603050405020304" pitchFamily="18" charset="0"/>
                <a:cs typeface="Times New Roman" panose="02020603050405020304" pitchFamily="18" charset="0"/>
              </a:rPr>
              <a:t>innerHTML</a:t>
            </a:r>
            <a:r>
              <a:rPr lang="en-US" sz="20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&lt;/script&gt;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&lt;/body&gt;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&lt;/html&gt;</a:t>
            </a:r>
          </a:p>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7388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D5EF-DF88-4867-8FA6-17A1763EA2E5}"/>
              </a:ext>
            </a:extLst>
          </p:cNvPr>
          <p:cNvSpPr>
            <a:spLocks noGrp="1"/>
          </p:cNvSpPr>
          <p:nvPr>
            <p:ph type="title"/>
          </p:nvPr>
        </p:nvSpPr>
        <p:spPr>
          <a:xfrm>
            <a:off x="457200" y="0"/>
            <a:ext cx="8229600" cy="990600"/>
          </a:xfrm>
        </p:spPr>
        <p:txBody>
          <a:bodyPr/>
          <a:lstStyle/>
          <a:p>
            <a:r>
              <a:rPr lang="en-US" sz="3600" b="0" i="0" dirty="0">
                <a:solidFill>
                  <a:srgbClr val="000000"/>
                </a:solidFill>
                <a:effectLst/>
                <a:latin typeface="Segoe UI" panose="020B0502040204020203" pitchFamily="34" charset="0"/>
              </a:rPr>
              <a:t>JavaScript HTML DOM - Changing CSS</a:t>
            </a:r>
            <a:endParaRPr lang="en-US" sz="3600" dirty="0"/>
          </a:p>
        </p:txBody>
      </p:sp>
      <p:sp>
        <p:nvSpPr>
          <p:cNvPr id="3" name="Content Placeholder 2">
            <a:extLst>
              <a:ext uri="{FF2B5EF4-FFF2-40B4-BE49-F238E27FC236}">
                <a16:creationId xmlns:a16="http://schemas.microsoft.com/office/drawing/2014/main" id="{4BCB3DE8-EA11-4A60-9C72-50CDB94393F7}"/>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 HTML DOM allows JavaScript to change the style of HTML elements.</a:t>
            </a: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b="0" i="0" dirty="0" err="1">
                <a:solidFill>
                  <a:srgbClr val="000000"/>
                </a:solidFill>
                <a:effectLst/>
                <a:latin typeface="Consolas" panose="020B0609020204030204" pitchFamily="49" charset="0"/>
              </a:rPr>
              <a:t>document.getElementById</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id</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style.</a:t>
            </a:r>
            <a:r>
              <a:rPr lang="en-US" b="0" i="1" dirty="0" err="1">
                <a:solidFill>
                  <a:srgbClr val="000000"/>
                </a:solidFill>
                <a:effectLst/>
                <a:latin typeface="Consolas" panose="020B0609020204030204" pitchFamily="49" charset="0"/>
              </a:rPr>
              <a:t>property</a:t>
            </a:r>
            <a:r>
              <a:rPr lang="en-US" b="0" i="1" dirty="0">
                <a:solidFill>
                  <a:srgbClr val="00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new style</a:t>
            </a:r>
          </a:p>
          <a:p>
            <a:pPr marL="0" indent="0">
              <a:buNone/>
            </a:pPr>
            <a:r>
              <a:rPr lang="en-US" b="0" i="0" dirty="0" err="1">
                <a:solidFill>
                  <a:srgbClr val="000000"/>
                </a:solidFill>
                <a:effectLst/>
                <a:latin typeface="Consolas" panose="020B0609020204030204" pitchFamily="49" charset="0"/>
              </a:rPr>
              <a:t>document.getElementById</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"p2"</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style.color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"blue"</a:t>
            </a:r>
            <a:r>
              <a:rPr lang="en-US" b="0" i="0" dirty="0">
                <a:solidFill>
                  <a:srgbClr val="000000"/>
                </a:solidFill>
                <a:effectLst/>
                <a:latin typeface="Consolas" panose="020B0609020204030204" pitchFamily="49" charset="0"/>
              </a:rPr>
              <a:t>;</a:t>
            </a:r>
            <a:endParaRPr lang="en-US" dirty="0"/>
          </a:p>
        </p:txBody>
      </p:sp>
      <p:sp>
        <p:nvSpPr>
          <p:cNvPr id="4" name="Slide Number Placeholder 3">
            <a:extLst>
              <a:ext uri="{FF2B5EF4-FFF2-40B4-BE49-F238E27FC236}">
                <a16:creationId xmlns:a16="http://schemas.microsoft.com/office/drawing/2014/main" id="{98DEFA3D-AB3B-433E-B4EB-0ECCACF3E460}"/>
              </a:ext>
            </a:extLst>
          </p:cNvPr>
          <p:cNvSpPr>
            <a:spLocks noGrp="1"/>
          </p:cNvSpPr>
          <p:nvPr>
            <p:ph type="sldNum" sz="quarter" idx="12"/>
          </p:nvPr>
        </p:nvSpPr>
        <p:spPr/>
        <p:txBody>
          <a:bodyPr/>
          <a:lstStyle/>
          <a:p>
            <a:fld id="{DBE4B802-86B3-4880-B162-3A6F1796B4B5}" type="slidenum">
              <a:rPr lang="en-US" smtClean="0"/>
              <a:t>64</a:t>
            </a:fld>
            <a:endParaRPr lang="en-US"/>
          </a:p>
        </p:txBody>
      </p:sp>
    </p:spTree>
    <p:extLst>
      <p:ext uri="{BB962C8B-B14F-4D97-AF65-F5344CB8AC3E}">
        <p14:creationId xmlns:p14="http://schemas.microsoft.com/office/powerpoint/2010/main" val="5002077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00F3-2228-4393-AE93-5E75E38278BD}"/>
              </a:ext>
            </a:extLst>
          </p:cNvPr>
          <p:cNvSpPr>
            <a:spLocks noGrp="1"/>
          </p:cNvSpPr>
          <p:nvPr>
            <p:ph type="title"/>
          </p:nvPr>
        </p:nvSpPr>
        <p:spPr>
          <a:xfrm>
            <a:off x="457200" y="0"/>
            <a:ext cx="8229600" cy="838200"/>
          </a:xfrm>
        </p:spPr>
        <p:txBody>
          <a:bodyPr/>
          <a:lstStyle/>
          <a:p>
            <a:r>
              <a:rPr lang="en-US" sz="3200" dirty="0"/>
              <a:t>JavaScript HTML DOM - Changing HTML</a:t>
            </a:r>
          </a:p>
        </p:txBody>
      </p:sp>
      <p:sp>
        <p:nvSpPr>
          <p:cNvPr id="3" name="Content Placeholder 2">
            <a:extLst>
              <a:ext uri="{FF2B5EF4-FFF2-40B4-BE49-F238E27FC236}">
                <a16:creationId xmlns:a16="http://schemas.microsoft.com/office/drawing/2014/main" id="{30112350-41FB-499B-978D-A03B7A9A43DD}"/>
              </a:ext>
            </a:extLst>
          </p:cNvPr>
          <p:cNvSpPr>
            <a:spLocks noGrp="1"/>
          </p:cNvSpPr>
          <p:nvPr>
            <p:ph idx="1"/>
          </p:nvPr>
        </p:nvSpPr>
        <p:spPr>
          <a:xfrm>
            <a:off x="457200" y="1143000"/>
            <a:ext cx="8229600" cy="4983163"/>
          </a:xfrm>
        </p:spPr>
        <p:txBody>
          <a:bodyPr>
            <a:normAutofit fontScale="85000" lnSpcReduction="20000"/>
          </a:bodyPr>
          <a:lstStyle/>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easiest way to modify the content of an HTML element is by using the </a:t>
            </a:r>
            <a:r>
              <a:rPr lang="en-US" dirty="0" err="1">
                <a:solidFill>
                  <a:schemeClr val="tx1"/>
                </a:solidFill>
                <a:latin typeface="Times New Roman" panose="02020603050405020304" pitchFamily="18" charset="0"/>
                <a:cs typeface="Times New Roman" panose="02020603050405020304" pitchFamily="18" charset="0"/>
              </a:rPr>
              <a:t>innerHTML</a:t>
            </a:r>
            <a:r>
              <a:rPr lang="en-US" dirty="0">
                <a:solidFill>
                  <a:schemeClr val="tx1"/>
                </a:solidFill>
                <a:latin typeface="Times New Roman" panose="02020603050405020304" pitchFamily="18" charset="0"/>
                <a:cs typeface="Times New Roman" panose="02020603050405020304" pitchFamily="18" charset="0"/>
              </a:rPr>
              <a:t> property.</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To change the value of an HTML attribute, use this syntax:</a:t>
            </a:r>
          </a:p>
          <a:p>
            <a:pPr marL="0" indent="0" algn="l">
              <a:buNone/>
            </a:pPr>
            <a:r>
              <a:rPr lang="en-US" b="0" i="0" dirty="0" err="1">
                <a:solidFill>
                  <a:schemeClr val="tx1"/>
                </a:solidFill>
                <a:effectLst/>
                <a:latin typeface="Times New Roman" panose="02020603050405020304" pitchFamily="18" charset="0"/>
                <a:cs typeface="Times New Roman" panose="02020603050405020304" pitchFamily="18" charset="0"/>
              </a:rPr>
              <a:t>document.getElementById</a:t>
            </a:r>
            <a:r>
              <a:rPr lang="en-US" b="0" i="0" dirty="0">
                <a:solidFill>
                  <a:schemeClr val="tx1"/>
                </a:solidFill>
                <a:effectLst/>
                <a:latin typeface="Times New Roman" panose="02020603050405020304" pitchFamily="18" charset="0"/>
                <a:cs typeface="Times New Roman" panose="02020603050405020304" pitchFamily="18" charset="0"/>
              </a:rPr>
              <a:t>(</a:t>
            </a:r>
            <a:r>
              <a:rPr lang="en-US" b="0" i="1" dirty="0">
                <a:solidFill>
                  <a:schemeClr val="tx1"/>
                </a:solidFill>
                <a:effectLst/>
                <a:latin typeface="Times New Roman" panose="02020603050405020304" pitchFamily="18" charset="0"/>
                <a:cs typeface="Times New Roman" panose="02020603050405020304" pitchFamily="18" charset="0"/>
              </a:rPr>
              <a:t>id</a:t>
            </a:r>
            <a:r>
              <a:rPr lang="en-US" b="0" i="0" dirty="0">
                <a:solidFill>
                  <a:schemeClr val="tx1"/>
                </a:solidFill>
                <a:effectLst/>
                <a:latin typeface="Times New Roman" panose="02020603050405020304" pitchFamily="18" charset="0"/>
                <a:cs typeface="Times New Roman" panose="02020603050405020304" pitchFamily="18" charset="0"/>
              </a:rPr>
              <a:t>).</a:t>
            </a:r>
            <a:r>
              <a:rPr lang="en-US" b="0" i="1" dirty="0">
                <a:solidFill>
                  <a:schemeClr val="tx1"/>
                </a:solidFill>
                <a:effectLst/>
                <a:latin typeface="Times New Roman" panose="02020603050405020304" pitchFamily="18" charset="0"/>
                <a:cs typeface="Times New Roman" panose="02020603050405020304" pitchFamily="18" charset="0"/>
              </a:rPr>
              <a:t>attribute = new value</a:t>
            </a: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buNone/>
            </a:pP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&lt;!DOCTYPE html&gt;</a:t>
            </a: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&lt;html&gt;</a:t>
            </a: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&lt;body&gt;</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&lt;</a:t>
            </a:r>
            <a:r>
              <a:rPr lang="en-US" b="0" i="0" dirty="0" err="1">
                <a:solidFill>
                  <a:schemeClr val="tx1"/>
                </a:solidFill>
                <a:effectLst/>
                <a:latin typeface="Times New Roman" panose="02020603050405020304" pitchFamily="18" charset="0"/>
                <a:cs typeface="Times New Roman" panose="02020603050405020304" pitchFamily="18" charset="0"/>
              </a:rPr>
              <a:t>img</a:t>
            </a:r>
            <a:r>
              <a:rPr lang="en-US" b="0" i="0" dirty="0">
                <a:solidFill>
                  <a:schemeClr val="tx1"/>
                </a:solidFill>
                <a:effectLst/>
                <a:latin typeface="Times New Roman" panose="02020603050405020304" pitchFamily="18" charset="0"/>
                <a:cs typeface="Times New Roman" panose="02020603050405020304" pitchFamily="18" charset="0"/>
              </a:rPr>
              <a:t> id="</a:t>
            </a:r>
            <a:r>
              <a:rPr lang="en-US" b="0" i="0" dirty="0" err="1">
                <a:solidFill>
                  <a:schemeClr val="tx1"/>
                </a:solidFill>
                <a:effectLst/>
                <a:latin typeface="Times New Roman" panose="02020603050405020304" pitchFamily="18" charset="0"/>
                <a:cs typeface="Times New Roman" panose="02020603050405020304" pitchFamily="18" charset="0"/>
              </a:rPr>
              <a:t>myImage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src</a:t>
            </a:r>
            <a:r>
              <a:rPr lang="en-US" b="0" i="0" dirty="0">
                <a:solidFill>
                  <a:schemeClr val="tx1"/>
                </a:solidFill>
                <a:effectLst/>
                <a:latin typeface="Times New Roman" panose="02020603050405020304" pitchFamily="18" charset="0"/>
                <a:cs typeface="Times New Roman" panose="02020603050405020304" pitchFamily="18" charset="0"/>
              </a:rPr>
              <a:t>="smiley.gif"&gt;</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&lt;script&gt;</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err="1">
                <a:solidFill>
                  <a:schemeClr val="tx1"/>
                </a:solidFill>
                <a:effectLst/>
                <a:latin typeface="Times New Roman" panose="02020603050405020304" pitchFamily="18" charset="0"/>
                <a:cs typeface="Times New Roman" panose="02020603050405020304" pitchFamily="18" charset="0"/>
              </a:rPr>
              <a:t>document.getElementById</a:t>
            </a:r>
            <a:r>
              <a:rPr lang="en-US" b="0" i="0" dirty="0">
                <a:solidFill>
                  <a:schemeClr val="tx1"/>
                </a:solidFill>
                <a:effectLst/>
                <a:latin typeface="Times New Roman" panose="02020603050405020304" pitchFamily="18" charset="0"/>
                <a:cs typeface="Times New Roman" panose="02020603050405020304" pitchFamily="18" charset="0"/>
              </a:rPr>
              <a:t>("</a:t>
            </a:r>
            <a:r>
              <a:rPr lang="en-US" b="0" i="0" dirty="0" err="1">
                <a:solidFill>
                  <a:schemeClr val="tx1"/>
                </a:solidFill>
                <a:effectLst/>
                <a:latin typeface="Times New Roman" panose="02020603050405020304" pitchFamily="18" charset="0"/>
                <a:cs typeface="Times New Roman" panose="02020603050405020304" pitchFamily="18" charset="0"/>
              </a:rPr>
              <a:t>myImage</a:t>
            </a:r>
            <a:r>
              <a:rPr lang="en-US" b="0" i="0" dirty="0">
                <a:solidFill>
                  <a:schemeClr val="tx1"/>
                </a:solidFill>
                <a:effectLst/>
                <a:latin typeface="Times New Roman" panose="02020603050405020304" pitchFamily="18" charset="0"/>
                <a:cs typeface="Times New Roman" panose="02020603050405020304" pitchFamily="18" charset="0"/>
              </a:rPr>
              <a:t>").</a:t>
            </a:r>
            <a:r>
              <a:rPr lang="en-US" b="0" i="0" dirty="0" err="1">
                <a:solidFill>
                  <a:schemeClr val="tx1"/>
                </a:solidFill>
                <a:effectLst/>
                <a:latin typeface="Times New Roman" panose="02020603050405020304" pitchFamily="18" charset="0"/>
                <a:cs typeface="Times New Roman" panose="02020603050405020304" pitchFamily="18" charset="0"/>
              </a:rPr>
              <a:t>src</a:t>
            </a:r>
            <a:r>
              <a:rPr lang="en-US" b="0" i="0" dirty="0">
                <a:solidFill>
                  <a:schemeClr val="tx1"/>
                </a:solidFill>
                <a:effectLst/>
                <a:latin typeface="Times New Roman" panose="02020603050405020304" pitchFamily="18" charset="0"/>
                <a:cs typeface="Times New Roman" panose="02020603050405020304" pitchFamily="18" charset="0"/>
              </a:rPr>
              <a:t> = "landscape.jpg";</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&lt;/script&gt;</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&lt;/body&gt;</a:t>
            </a: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&lt;/html&gt;</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In JavaScript, </a:t>
            </a:r>
            <a:r>
              <a:rPr lang="en-US" b="0" i="0" dirty="0" err="1">
                <a:solidFill>
                  <a:schemeClr val="tx1"/>
                </a:solidFill>
                <a:effectLst/>
                <a:latin typeface="Times New Roman" panose="02020603050405020304" pitchFamily="18" charset="0"/>
                <a:cs typeface="Times New Roman" panose="02020603050405020304" pitchFamily="18" charset="0"/>
              </a:rPr>
              <a:t>document.write</a:t>
            </a:r>
            <a:r>
              <a:rPr lang="en-US" b="0" i="0" dirty="0">
                <a:solidFill>
                  <a:schemeClr val="tx1"/>
                </a:solidFill>
                <a:effectLst/>
                <a:latin typeface="Times New Roman" panose="02020603050405020304" pitchFamily="18" charset="0"/>
                <a:cs typeface="Times New Roman" panose="02020603050405020304" pitchFamily="18" charset="0"/>
              </a:rPr>
              <a:t>() can be used to write directly to the HTML output stream:</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A3EA986-68F4-4066-BB17-4A454E1763F4}"/>
              </a:ext>
            </a:extLst>
          </p:cNvPr>
          <p:cNvSpPr>
            <a:spLocks noGrp="1"/>
          </p:cNvSpPr>
          <p:nvPr>
            <p:ph type="sldNum" sz="quarter" idx="12"/>
          </p:nvPr>
        </p:nvSpPr>
        <p:spPr/>
        <p:txBody>
          <a:bodyPr/>
          <a:lstStyle/>
          <a:p>
            <a:fld id="{DBE4B802-86B3-4880-B162-3A6F1796B4B5}" type="slidenum">
              <a:rPr lang="en-US" smtClean="0"/>
              <a:t>65</a:t>
            </a:fld>
            <a:endParaRPr lang="en-US"/>
          </a:p>
        </p:txBody>
      </p:sp>
    </p:spTree>
    <p:extLst>
      <p:ext uri="{BB962C8B-B14F-4D97-AF65-F5344CB8AC3E}">
        <p14:creationId xmlns:p14="http://schemas.microsoft.com/office/powerpoint/2010/main" val="34838053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2044-2FAB-426B-A61F-6FA72A828F2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548C773-FC51-4199-8DAB-E2C0607D4792}"/>
              </a:ext>
            </a:extLst>
          </p:cNvPr>
          <p:cNvSpPr>
            <a:spLocks noGrp="1"/>
          </p:cNvSpPr>
          <p:nvPr>
            <p:ph idx="1"/>
          </p:nvPr>
        </p:nvSpPr>
        <p:spPr>
          <a:xfrm>
            <a:off x="313678" y="1600199"/>
            <a:ext cx="8229600" cy="4525963"/>
          </a:xfrm>
        </p:spPr>
        <p:txBody>
          <a:bodyPr/>
          <a:lstStyle/>
          <a:p>
            <a:r>
              <a:rPr lang="en-US" dirty="0">
                <a:solidFill>
                  <a:schemeClr val="tx1"/>
                </a:solidFill>
                <a:latin typeface="Times New Roman" panose="02020603050405020304" pitchFamily="18" charset="0"/>
                <a:cs typeface="Times New Roman" panose="02020603050405020304" pitchFamily="18" charset="0"/>
              </a:rPr>
              <a:t>Finding HTML Objects</a:t>
            </a:r>
          </a:p>
          <a:p>
            <a:pPr marL="0" indent="0">
              <a:buNone/>
            </a:pPr>
            <a:r>
              <a:rPr lang="en-US" dirty="0">
                <a:solidFill>
                  <a:schemeClr val="tx1"/>
                </a:solidFill>
                <a:latin typeface="Times New Roman" panose="02020603050405020304" pitchFamily="18" charset="0"/>
                <a:cs typeface="Times New Roman" panose="02020603050405020304" pitchFamily="18" charset="0"/>
              </a:rPr>
              <a:t>E.g. </a:t>
            </a:r>
          </a:p>
        </p:txBody>
      </p:sp>
      <p:sp>
        <p:nvSpPr>
          <p:cNvPr id="4" name="Slide Number Placeholder 3">
            <a:extLst>
              <a:ext uri="{FF2B5EF4-FFF2-40B4-BE49-F238E27FC236}">
                <a16:creationId xmlns:a16="http://schemas.microsoft.com/office/drawing/2014/main" id="{18E6273E-B2B6-44EB-8E86-6B26C1C47471}"/>
              </a:ext>
            </a:extLst>
          </p:cNvPr>
          <p:cNvSpPr>
            <a:spLocks noGrp="1"/>
          </p:cNvSpPr>
          <p:nvPr>
            <p:ph type="sldNum" sz="quarter" idx="12"/>
          </p:nvPr>
        </p:nvSpPr>
        <p:spPr/>
        <p:txBody>
          <a:bodyPr/>
          <a:lstStyle/>
          <a:p>
            <a:fld id="{DBE4B802-86B3-4880-B162-3A6F1796B4B5}" type="slidenum">
              <a:rPr lang="en-US" smtClean="0"/>
              <a:t>66</a:t>
            </a:fld>
            <a:endParaRPr lang="en-US"/>
          </a:p>
        </p:txBody>
      </p:sp>
      <p:graphicFrame>
        <p:nvGraphicFramePr>
          <p:cNvPr id="5" name="Table 4">
            <a:extLst>
              <a:ext uri="{FF2B5EF4-FFF2-40B4-BE49-F238E27FC236}">
                <a16:creationId xmlns:a16="http://schemas.microsoft.com/office/drawing/2014/main" id="{E7CE6F13-FB42-4730-AC0B-8D991492226B}"/>
              </a:ext>
            </a:extLst>
          </p:cNvPr>
          <p:cNvGraphicFramePr>
            <a:graphicFrameLocks noGrp="1"/>
          </p:cNvGraphicFramePr>
          <p:nvPr>
            <p:extLst>
              <p:ext uri="{D42A27DB-BD31-4B8C-83A1-F6EECF244321}">
                <p14:modId xmlns:p14="http://schemas.microsoft.com/office/powerpoint/2010/main" val="1380896161"/>
              </p:ext>
            </p:extLst>
          </p:nvPr>
        </p:nvGraphicFramePr>
        <p:xfrm>
          <a:off x="457200" y="2667000"/>
          <a:ext cx="7754570" cy="396240"/>
        </p:xfrm>
        <a:graphic>
          <a:graphicData uri="http://schemas.openxmlformats.org/drawingml/2006/table">
            <a:tbl>
              <a:tblPr/>
              <a:tblGrid>
                <a:gridCol w="3877285">
                  <a:extLst>
                    <a:ext uri="{9D8B030D-6E8A-4147-A177-3AD203B41FA5}">
                      <a16:colId xmlns:a16="http://schemas.microsoft.com/office/drawing/2014/main" val="1157835081"/>
                    </a:ext>
                  </a:extLst>
                </a:gridCol>
                <a:gridCol w="3877285">
                  <a:extLst>
                    <a:ext uri="{9D8B030D-6E8A-4147-A177-3AD203B41FA5}">
                      <a16:colId xmlns:a16="http://schemas.microsoft.com/office/drawing/2014/main" val="292532190"/>
                    </a:ext>
                  </a:extLst>
                </a:gridCol>
              </a:tblGrid>
              <a:tr h="0">
                <a:tc>
                  <a:txBody>
                    <a:bodyPr/>
                    <a:lstStyle/>
                    <a:p>
                      <a:pPr algn="l" fontAlgn="t"/>
                      <a:r>
                        <a:rPr lang="en-US">
                          <a:effectLst/>
                        </a:rPr>
                        <a:t>document.forms</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Returns all &lt;form&gt; elements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817149407"/>
                  </a:ext>
                </a:extLst>
              </a:tr>
            </a:tbl>
          </a:graphicData>
        </a:graphic>
      </p:graphicFrame>
      <p:graphicFrame>
        <p:nvGraphicFramePr>
          <p:cNvPr id="6" name="Table 5">
            <a:extLst>
              <a:ext uri="{FF2B5EF4-FFF2-40B4-BE49-F238E27FC236}">
                <a16:creationId xmlns:a16="http://schemas.microsoft.com/office/drawing/2014/main" id="{4F3B7E7A-222E-433B-A8FF-4922BA936797}"/>
              </a:ext>
            </a:extLst>
          </p:cNvPr>
          <p:cNvGraphicFramePr>
            <a:graphicFrameLocks noGrp="1"/>
          </p:cNvGraphicFramePr>
          <p:nvPr/>
        </p:nvGraphicFramePr>
        <p:xfrm>
          <a:off x="694715" y="3665061"/>
          <a:ext cx="7754570" cy="396240"/>
        </p:xfrm>
        <a:graphic>
          <a:graphicData uri="http://schemas.openxmlformats.org/drawingml/2006/table">
            <a:tbl>
              <a:tblPr/>
              <a:tblGrid>
                <a:gridCol w="3877285">
                  <a:extLst>
                    <a:ext uri="{9D8B030D-6E8A-4147-A177-3AD203B41FA5}">
                      <a16:colId xmlns:a16="http://schemas.microsoft.com/office/drawing/2014/main" val="2900539040"/>
                    </a:ext>
                  </a:extLst>
                </a:gridCol>
                <a:gridCol w="3877285">
                  <a:extLst>
                    <a:ext uri="{9D8B030D-6E8A-4147-A177-3AD203B41FA5}">
                      <a16:colId xmlns:a16="http://schemas.microsoft.com/office/drawing/2014/main" val="2372838934"/>
                    </a:ext>
                  </a:extLst>
                </a:gridCol>
              </a:tblGrid>
              <a:tr h="0">
                <a:tc>
                  <a:txBody>
                    <a:bodyPr/>
                    <a:lstStyle/>
                    <a:p>
                      <a:pPr algn="l" fontAlgn="t"/>
                      <a:r>
                        <a:rPr lang="en-US" dirty="0" err="1">
                          <a:effectLst/>
                        </a:rPr>
                        <a:t>document.images</a:t>
                      </a:r>
                      <a:endParaRPr lang="en-US" dirty="0">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Returns all &lt;</a:t>
                      </a:r>
                      <a:r>
                        <a:rPr lang="en-US" dirty="0" err="1">
                          <a:effectLst/>
                        </a:rPr>
                        <a:t>img</a:t>
                      </a:r>
                      <a:r>
                        <a:rPr lang="en-US" dirty="0">
                          <a:effectLst/>
                        </a:rPr>
                        <a:t>&gt; elements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694984234"/>
                  </a:ext>
                </a:extLst>
              </a:tr>
            </a:tbl>
          </a:graphicData>
        </a:graphic>
      </p:graphicFrame>
    </p:spTree>
    <p:extLst>
      <p:ext uri="{BB962C8B-B14F-4D97-AF65-F5344CB8AC3E}">
        <p14:creationId xmlns:p14="http://schemas.microsoft.com/office/powerpoint/2010/main" val="24488497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a:solidFill>
                  <a:schemeClr val="tx1"/>
                </a:solidFill>
                <a:effectLst/>
                <a:latin typeface="Times New Roman" panose="02020603050405020304" pitchFamily="18" charset="0"/>
                <a:cs typeface="Times New Roman" panose="02020603050405020304" pitchFamily="18" charset="0"/>
              </a:rPr>
              <a:t>Events in JavaScript</a:t>
            </a:r>
            <a:endParaRPr lang="en-US" sz="3600" dirty="0"/>
          </a:p>
        </p:txBody>
      </p:sp>
      <p:sp>
        <p:nvSpPr>
          <p:cNvPr id="3" name="Content Placeholder 2"/>
          <p:cNvSpPr>
            <a:spLocks noGrp="1"/>
          </p:cNvSpPr>
          <p:nvPr>
            <p:ph idx="1"/>
          </p:nvPr>
        </p:nvSpPr>
        <p:spPr>
          <a:xfrm>
            <a:off x="304800" y="990600"/>
            <a:ext cx="8382000" cy="5410200"/>
          </a:xfrm>
        </p:spPr>
        <p:txBody>
          <a:bodyPr>
            <a:normAutofit fontScale="92500" lnSpcReduction="10000"/>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JavaScript's interaction with HTML is handled through events that occur when the user or browser manipulates a page.</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Example of events are like </a:t>
            </a:r>
          </a:p>
          <a:p>
            <a:pPr lvl="2">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Mouse click</a:t>
            </a:r>
          </a:p>
          <a:p>
            <a:pPr lvl="2">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A web page or an image loading</a:t>
            </a:r>
          </a:p>
          <a:p>
            <a:pPr lvl="2">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Mousing over a hot spot on the web page</a:t>
            </a:r>
          </a:p>
          <a:p>
            <a:pPr lvl="2">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 Selecting an input box in an HTML form</a:t>
            </a:r>
          </a:p>
          <a:p>
            <a:pPr lvl="2">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 When the user clicks a button (Submitting an HTML form)</a:t>
            </a:r>
          </a:p>
          <a:p>
            <a:pPr lvl="2">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pressing any key, </a:t>
            </a:r>
          </a:p>
          <a:p>
            <a:pPr lvl="2">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closing window, </a:t>
            </a:r>
          </a:p>
          <a:p>
            <a:pPr lvl="2">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resizing window etc.</a:t>
            </a:r>
          </a:p>
        </p:txBody>
      </p:sp>
      <p:sp>
        <p:nvSpPr>
          <p:cNvPr id="4" name="Slide Number Placeholder 3"/>
          <p:cNvSpPr>
            <a:spLocks noGrp="1"/>
          </p:cNvSpPr>
          <p:nvPr>
            <p:ph type="sldNum" sz="quarter" idx="12"/>
          </p:nvPr>
        </p:nvSpPr>
        <p:spPr/>
        <p:txBody>
          <a:bodyPr/>
          <a:lstStyle/>
          <a:p>
            <a:fld id="{DBE4B802-86B3-4880-B162-3A6F1796B4B5}" type="slidenum">
              <a:rPr lang="en-US" smtClean="0"/>
              <a:t>67</a:t>
            </a:fld>
            <a:endParaRPr lang="en-US"/>
          </a:p>
        </p:txBody>
      </p:sp>
    </p:spTree>
    <p:extLst>
      <p:ext uri="{BB962C8B-B14F-4D97-AF65-F5344CB8AC3E}">
        <p14:creationId xmlns:p14="http://schemas.microsoft.com/office/powerpoint/2010/main" val="23783629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sz="4000" dirty="0" err="1"/>
              <a:t>Cont</a:t>
            </a:r>
            <a:r>
              <a:rPr lang="en-US" sz="4000" dirty="0"/>
              <a:t>…</a:t>
            </a:r>
          </a:p>
        </p:txBody>
      </p:sp>
      <p:sp>
        <p:nvSpPr>
          <p:cNvPr id="3" name="Content Placeholder 2"/>
          <p:cNvSpPr>
            <a:spLocks noGrp="1"/>
          </p:cNvSpPr>
          <p:nvPr>
            <p:ph idx="1"/>
          </p:nvPr>
        </p:nvSpPr>
        <p:spPr>
          <a:xfrm>
            <a:off x="457200" y="1143000"/>
            <a:ext cx="8229600" cy="4983163"/>
          </a:xfrm>
        </p:spPr>
        <p:txBody>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Attributes are inserted into HTML tags to define events and event handlers</a:t>
            </a:r>
          </a:p>
          <a:p>
            <a:pPr lvl="1">
              <a:lnSpc>
                <a:spcPct val="150000"/>
              </a:lnSpc>
              <a:buFont typeface="Wingdings" pitchFamily="2" charset="2"/>
              <a:buChar char="§"/>
            </a:pPr>
            <a:r>
              <a:rPr lang="en-US" sz="1800" dirty="0">
                <a:solidFill>
                  <a:schemeClr val="tx1"/>
                </a:solidFill>
                <a:latin typeface="Times New Roman" pitchFamily="18" charset="0"/>
                <a:cs typeface="Times New Roman" pitchFamily="18" charset="0"/>
              </a:rPr>
              <a:t>With single quotes:</a:t>
            </a:r>
          </a:p>
          <a:p>
            <a:pPr marL="857250" lvl="2" indent="0">
              <a:lnSpc>
                <a:spcPct val="150000"/>
              </a:lnSpc>
              <a:buNone/>
            </a:pPr>
            <a:r>
              <a:rPr lang="en-US" sz="1800" dirty="0">
                <a:solidFill>
                  <a:schemeClr val="tx1"/>
                </a:solidFill>
                <a:latin typeface="Times New Roman" pitchFamily="18" charset="0"/>
                <a:cs typeface="Times New Roman" pitchFamily="18" charset="0"/>
              </a:rPr>
              <a:t>&lt;</a:t>
            </a:r>
            <a:r>
              <a:rPr lang="en-US" sz="1800" i="1" dirty="0">
                <a:solidFill>
                  <a:schemeClr val="tx1"/>
                </a:solidFill>
                <a:latin typeface="Times New Roman" pitchFamily="18" charset="0"/>
                <a:cs typeface="Times New Roman" pitchFamily="18" charset="0"/>
              </a:rPr>
              <a:t>some-HTML-element</a:t>
            </a:r>
            <a:r>
              <a:rPr lang="en-US" sz="1800" dirty="0">
                <a:solidFill>
                  <a:schemeClr val="tx1"/>
                </a:solidFill>
                <a:latin typeface="Times New Roman" pitchFamily="18" charset="0"/>
                <a:cs typeface="Times New Roman" pitchFamily="18" charset="0"/>
              </a:rPr>
              <a:t> </a:t>
            </a:r>
            <a:r>
              <a:rPr lang="en-US" sz="1800" i="1" dirty="0">
                <a:solidFill>
                  <a:schemeClr val="tx1"/>
                </a:solidFill>
                <a:latin typeface="Times New Roman" pitchFamily="18" charset="0"/>
                <a:cs typeface="Times New Roman" pitchFamily="18" charset="0"/>
              </a:rPr>
              <a:t>some-event</a:t>
            </a:r>
            <a:r>
              <a:rPr lang="en-US" sz="1800" dirty="0">
                <a:solidFill>
                  <a:schemeClr val="tx1"/>
                </a:solidFill>
                <a:latin typeface="Times New Roman" pitchFamily="18" charset="0"/>
                <a:cs typeface="Times New Roman" pitchFamily="18" charset="0"/>
              </a:rPr>
              <a:t>=</a:t>
            </a:r>
            <a:r>
              <a:rPr lang="en-US" sz="1800" b="1" dirty="0">
                <a:solidFill>
                  <a:schemeClr val="tx1"/>
                </a:solidFill>
                <a:latin typeface="Times New Roman" pitchFamily="18" charset="0"/>
                <a:cs typeface="Times New Roman" pitchFamily="18" charset="0"/>
              </a:rPr>
              <a:t>'</a:t>
            </a:r>
            <a:r>
              <a:rPr lang="en-US" sz="1800" b="1" i="1" dirty="0">
                <a:solidFill>
                  <a:schemeClr val="tx1"/>
                </a:solidFill>
                <a:latin typeface="Times New Roman" pitchFamily="18" charset="0"/>
                <a:cs typeface="Times New Roman" pitchFamily="18" charset="0"/>
              </a:rPr>
              <a:t>some JavaScript</a:t>
            </a:r>
            <a:r>
              <a:rPr lang="en-US" sz="1800" b="1" dirty="0">
                <a:solidFill>
                  <a:schemeClr val="tx1"/>
                </a:solidFill>
                <a:latin typeface="Times New Roman" pitchFamily="18" charset="0"/>
                <a:cs typeface="Times New Roman" pitchFamily="18" charset="0"/>
              </a:rPr>
              <a:t>'</a:t>
            </a:r>
            <a:r>
              <a:rPr lang="en-US" sz="1800" dirty="0">
                <a:solidFill>
                  <a:schemeClr val="tx1"/>
                </a:solidFill>
                <a:latin typeface="Times New Roman" pitchFamily="18" charset="0"/>
                <a:cs typeface="Times New Roman" pitchFamily="18" charset="0"/>
              </a:rPr>
              <a:t>&gt;</a:t>
            </a:r>
          </a:p>
          <a:p>
            <a:pPr lvl="1">
              <a:lnSpc>
                <a:spcPct val="150000"/>
              </a:lnSpc>
              <a:buFont typeface="Wingdings" pitchFamily="2" charset="2"/>
              <a:buChar char="§"/>
            </a:pPr>
            <a:r>
              <a:rPr lang="en-US" sz="1800" dirty="0">
                <a:solidFill>
                  <a:schemeClr val="tx1"/>
                </a:solidFill>
                <a:latin typeface="Times New Roman" pitchFamily="18" charset="0"/>
                <a:cs typeface="Times New Roman" pitchFamily="18" charset="0"/>
              </a:rPr>
              <a:t>With double quotes:</a:t>
            </a:r>
          </a:p>
          <a:p>
            <a:pPr marL="857250" lvl="2" indent="0">
              <a:lnSpc>
                <a:spcPct val="150000"/>
              </a:lnSpc>
              <a:buNone/>
            </a:pPr>
            <a:r>
              <a:rPr lang="en-US" sz="1800" dirty="0">
                <a:solidFill>
                  <a:schemeClr val="tx1"/>
                </a:solidFill>
                <a:latin typeface="Times New Roman" pitchFamily="18" charset="0"/>
                <a:cs typeface="Times New Roman" pitchFamily="18" charset="0"/>
              </a:rPr>
              <a:t>&lt;</a:t>
            </a:r>
            <a:r>
              <a:rPr lang="en-US" sz="1800" i="1" dirty="0">
                <a:solidFill>
                  <a:schemeClr val="tx1"/>
                </a:solidFill>
                <a:latin typeface="Times New Roman" pitchFamily="18" charset="0"/>
                <a:cs typeface="Times New Roman" pitchFamily="18" charset="0"/>
              </a:rPr>
              <a:t>some-HTML-element</a:t>
            </a:r>
            <a:r>
              <a:rPr lang="en-US" sz="1800" dirty="0">
                <a:solidFill>
                  <a:schemeClr val="tx1"/>
                </a:solidFill>
                <a:latin typeface="Times New Roman" pitchFamily="18" charset="0"/>
                <a:cs typeface="Times New Roman" pitchFamily="18" charset="0"/>
              </a:rPr>
              <a:t> </a:t>
            </a:r>
            <a:r>
              <a:rPr lang="en-US" sz="1800" i="1" dirty="0">
                <a:solidFill>
                  <a:schemeClr val="tx1"/>
                </a:solidFill>
                <a:latin typeface="Times New Roman" pitchFamily="18" charset="0"/>
                <a:cs typeface="Times New Roman" pitchFamily="18" charset="0"/>
              </a:rPr>
              <a:t>some-event</a:t>
            </a:r>
            <a:r>
              <a:rPr lang="en-US" sz="1800" dirty="0">
                <a:solidFill>
                  <a:schemeClr val="tx1"/>
                </a:solidFill>
                <a:latin typeface="Times New Roman" pitchFamily="18" charset="0"/>
                <a:cs typeface="Times New Roman" pitchFamily="18" charset="0"/>
              </a:rPr>
              <a:t>=</a:t>
            </a:r>
            <a:r>
              <a:rPr lang="en-US" sz="1800" b="1" dirty="0">
                <a:solidFill>
                  <a:schemeClr val="tx1"/>
                </a:solidFill>
                <a:latin typeface="Times New Roman" pitchFamily="18" charset="0"/>
                <a:cs typeface="Times New Roman" pitchFamily="18" charset="0"/>
              </a:rPr>
              <a:t>"</a:t>
            </a:r>
            <a:r>
              <a:rPr lang="en-US" sz="1800" b="1" i="1" dirty="0">
                <a:solidFill>
                  <a:schemeClr val="tx1"/>
                </a:solidFill>
                <a:latin typeface="Times New Roman" pitchFamily="18" charset="0"/>
                <a:cs typeface="Times New Roman" pitchFamily="18" charset="0"/>
              </a:rPr>
              <a:t>some JavaScript</a:t>
            </a:r>
            <a:r>
              <a:rPr lang="en-US" sz="1800" b="1" dirty="0">
                <a:solidFill>
                  <a:schemeClr val="tx1"/>
                </a:solidFill>
                <a:latin typeface="Times New Roman" pitchFamily="18" charset="0"/>
                <a:cs typeface="Times New Roman" pitchFamily="18" charset="0"/>
              </a:rPr>
              <a:t>"</a:t>
            </a:r>
            <a:r>
              <a:rPr lang="en-US" sz="1800" dirty="0">
                <a:solidFill>
                  <a:schemeClr val="tx1"/>
                </a:solidFill>
                <a:latin typeface="Times New Roman" pitchFamily="18" charset="0"/>
                <a:cs typeface="Times New Roman" pitchFamily="18" charset="0"/>
              </a:rPr>
              <a:t>&gt;</a:t>
            </a:r>
          </a:p>
          <a:p>
            <a:pPr marL="0" indent="0">
              <a:lnSpc>
                <a:spcPct val="150000"/>
              </a:lnSpc>
              <a:buNone/>
            </a:pPr>
            <a:r>
              <a:rPr lang="en-US" dirty="0">
                <a:solidFill>
                  <a:schemeClr val="tx1"/>
                </a:solidFill>
                <a:latin typeface="Times New Roman" pitchFamily="18" charset="0"/>
                <a:cs typeface="Times New Roman" pitchFamily="18" charset="0"/>
              </a:rPr>
              <a:t>Example</a:t>
            </a:r>
          </a:p>
          <a:p>
            <a:pPr marL="0" indent="0">
              <a:lnSpc>
                <a:spcPct val="150000"/>
              </a:lnSpc>
              <a:buNone/>
            </a:pPr>
            <a:r>
              <a:rPr lang="en-US" sz="2000" dirty="0">
                <a:solidFill>
                  <a:srgbClr val="FF0000"/>
                </a:solidFill>
                <a:latin typeface="Times New Roman" pitchFamily="18" charset="0"/>
                <a:cs typeface="Times New Roman" pitchFamily="18" charset="0"/>
              </a:rPr>
              <a:t>&lt;button </a:t>
            </a:r>
            <a:r>
              <a:rPr lang="en-US" sz="2000" dirty="0" err="1">
                <a:solidFill>
                  <a:srgbClr val="FF0000"/>
                </a:solidFill>
                <a:latin typeface="Times New Roman" pitchFamily="18" charset="0"/>
                <a:cs typeface="Times New Roman" pitchFamily="18" charset="0"/>
              </a:rPr>
              <a:t>onclick</a:t>
            </a:r>
            <a:r>
              <a:rPr lang="en-US" sz="2000" dirty="0">
                <a:solidFill>
                  <a:srgbClr val="FF0000"/>
                </a:solidFill>
                <a:latin typeface="Times New Roman" pitchFamily="18" charset="0"/>
                <a:cs typeface="Times New Roman" pitchFamily="18" charset="0"/>
              </a:rPr>
              <a:t>='</a:t>
            </a:r>
            <a:r>
              <a:rPr lang="en-US" sz="2000" dirty="0" err="1">
                <a:solidFill>
                  <a:srgbClr val="FF0000"/>
                </a:solidFill>
                <a:latin typeface="Times New Roman" pitchFamily="18" charset="0"/>
                <a:cs typeface="Times New Roman" pitchFamily="18" charset="0"/>
              </a:rPr>
              <a:t>getElementById</a:t>
            </a:r>
            <a:r>
              <a:rPr lang="en-US" sz="2000" dirty="0">
                <a:solidFill>
                  <a:srgbClr val="FF0000"/>
                </a:solidFill>
                <a:latin typeface="Times New Roman" pitchFamily="18" charset="0"/>
                <a:cs typeface="Times New Roman" pitchFamily="18" charset="0"/>
              </a:rPr>
              <a:t>("demo").</a:t>
            </a:r>
            <a:r>
              <a:rPr lang="en-US" sz="2000" dirty="0" err="1">
                <a:solidFill>
                  <a:srgbClr val="FF0000"/>
                </a:solidFill>
                <a:latin typeface="Times New Roman" pitchFamily="18" charset="0"/>
                <a:cs typeface="Times New Roman" pitchFamily="18" charset="0"/>
              </a:rPr>
              <a:t>innerHTML</a:t>
            </a:r>
            <a:r>
              <a:rPr lang="en-US" sz="2000" dirty="0">
                <a:solidFill>
                  <a:srgbClr val="FF0000"/>
                </a:solidFill>
                <a:latin typeface="Times New Roman" pitchFamily="18" charset="0"/>
                <a:cs typeface="Times New Roman" pitchFamily="18" charset="0"/>
              </a:rPr>
              <a:t>=Date()'&gt;The time is?&lt;/button&gt;</a:t>
            </a:r>
          </a:p>
        </p:txBody>
      </p:sp>
      <p:sp>
        <p:nvSpPr>
          <p:cNvPr id="4" name="Slide Number Placeholder 3"/>
          <p:cNvSpPr>
            <a:spLocks noGrp="1"/>
          </p:cNvSpPr>
          <p:nvPr>
            <p:ph type="sldNum" sz="quarter" idx="12"/>
          </p:nvPr>
        </p:nvSpPr>
        <p:spPr/>
        <p:txBody>
          <a:bodyPr/>
          <a:lstStyle/>
          <a:p>
            <a:fld id="{DBE4B802-86B3-4880-B162-3A6F1796B4B5}" type="slidenum">
              <a:rPr lang="en-US" smtClean="0"/>
              <a:t>68</a:t>
            </a:fld>
            <a:endParaRPr lang="en-US"/>
          </a:p>
        </p:txBody>
      </p:sp>
    </p:spTree>
    <p:extLst>
      <p:ext uri="{BB962C8B-B14F-4D97-AF65-F5344CB8AC3E}">
        <p14:creationId xmlns:p14="http://schemas.microsoft.com/office/powerpoint/2010/main" val="12965044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sz="3600"/>
              <a:t>Cont’d…</a:t>
            </a:r>
          </a:p>
        </p:txBody>
      </p:sp>
      <p:graphicFrame>
        <p:nvGraphicFramePr>
          <p:cNvPr id="2" name="Table 1"/>
          <p:cNvGraphicFramePr>
            <a:graphicFrameLocks noGrp="1"/>
          </p:cNvGraphicFramePr>
          <p:nvPr/>
        </p:nvGraphicFramePr>
        <p:xfrm>
          <a:off x="533400" y="1905000"/>
          <a:ext cx="8001000" cy="4343713"/>
        </p:xfrm>
        <a:graphic>
          <a:graphicData uri="http://schemas.openxmlformats.org/drawingml/2006/table">
            <a:tbl>
              <a:tblPr>
                <a:tableStyleId>{BC89EF96-8CEA-46FF-86C4-4CE0E7609802}</a:tableStyleId>
              </a:tblPr>
              <a:tblGrid>
                <a:gridCol w="2000249">
                  <a:extLst>
                    <a:ext uri="{9D8B030D-6E8A-4147-A177-3AD203B41FA5}">
                      <a16:colId xmlns:a16="http://schemas.microsoft.com/office/drawing/2014/main" val="20000"/>
                    </a:ext>
                  </a:extLst>
                </a:gridCol>
                <a:gridCol w="1200151">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tblGrid>
              <a:tr h="374475">
                <a:tc>
                  <a:txBody>
                    <a:bodyPr/>
                    <a:lstStyle/>
                    <a:p>
                      <a:pPr algn="l"/>
                      <a:r>
                        <a:rPr lang="en-US" sz="2000" b="1" dirty="0">
                          <a:effectLst/>
                        </a:rPr>
                        <a:t>Event</a:t>
                      </a:r>
                      <a:endParaRPr lang="en-US" sz="2000" b="1" dirty="0">
                        <a:effectLst/>
                        <a:latin typeface="Times New Roman" pitchFamily="18" charset="0"/>
                        <a:cs typeface="Times New Roman" pitchFamily="18" charset="0"/>
                      </a:endParaRPr>
                    </a:p>
                  </a:txBody>
                  <a:tcPr marL="34840" marR="34840" marT="34838" marB="34838"/>
                </a:tc>
                <a:tc>
                  <a:txBody>
                    <a:bodyPr/>
                    <a:lstStyle/>
                    <a:p>
                      <a:pPr algn="l"/>
                      <a:r>
                        <a:rPr lang="en-US" sz="2000" b="1">
                          <a:effectLst/>
                        </a:rPr>
                        <a:t>Value</a:t>
                      </a:r>
                      <a:endParaRPr lang="en-US" sz="2000" b="1">
                        <a:effectLst/>
                        <a:latin typeface="Times New Roman" pitchFamily="18" charset="0"/>
                        <a:cs typeface="Times New Roman" pitchFamily="18" charset="0"/>
                      </a:endParaRPr>
                    </a:p>
                  </a:txBody>
                  <a:tcPr marL="34840" marR="34840" marT="34838" marB="34838"/>
                </a:tc>
                <a:tc>
                  <a:txBody>
                    <a:bodyPr/>
                    <a:lstStyle/>
                    <a:p>
                      <a:pPr algn="l"/>
                      <a:r>
                        <a:rPr lang="en-US" sz="2000" b="1" dirty="0">
                          <a:effectLst/>
                        </a:rPr>
                        <a:t>Description</a:t>
                      </a:r>
                      <a:endParaRPr lang="en-US" sz="2000" b="1" dirty="0">
                        <a:effectLst/>
                        <a:latin typeface="Times New Roman" pitchFamily="18" charset="0"/>
                        <a:cs typeface="Times New Roman" pitchFamily="18" charset="0"/>
                      </a:endParaRPr>
                    </a:p>
                  </a:txBody>
                  <a:tcPr marL="34840" marR="34840" marT="34838" marB="34838"/>
                </a:tc>
                <a:extLst>
                  <a:ext uri="{0D108BD9-81ED-4DB2-BD59-A6C34878D82A}">
                    <a16:rowId xmlns:a16="http://schemas.microsoft.com/office/drawing/2014/main" val="10000"/>
                  </a:ext>
                </a:extLst>
              </a:tr>
              <a:tr h="471001">
                <a:tc>
                  <a:txBody>
                    <a:bodyPr/>
                    <a:lstStyle/>
                    <a:p>
                      <a:pPr algn="l" fontAlgn="t"/>
                      <a:r>
                        <a:rPr lang="en-US" sz="2000">
                          <a:effectLst/>
                        </a:rPr>
                        <a:t>onchange</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 runs when the element changes</a:t>
                      </a:r>
                      <a:endParaRPr lang="en-US" sz="2000">
                        <a:effectLst/>
                        <a:latin typeface="Times New Roman" pitchFamily="18" charset="0"/>
                        <a:cs typeface="Times New Roman" pitchFamily="18" charset="0"/>
                      </a:endParaRPr>
                    </a:p>
                  </a:txBody>
                  <a:tcPr marL="34840" marR="34840" marT="34838" marB="34838"/>
                </a:tc>
                <a:extLst>
                  <a:ext uri="{0D108BD9-81ED-4DB2-BD59-A6C34878D82A}">
                    <a16:rowId xmlns:a16="http://schemas.microsoft.com/office/drawing/2014/main" val="10001"/>
                  </a:ext>
                </a:extLst>
              </a:tr>
              <a:tr h="471001">
                <a:tc>
                  <a:txBody>
                    <a:bodyPr/>
                    <a:lstStyle/>
                    <a:p>
                      <a:pPr algn="l" fontAlgn="t"/>
                      <a:r>
                        <a:rPr lang="en-US" sz="2000" dirty="0" err="1">
                          <a:effectLst/>
                        </a:rPr>
                        <a:t>onsubmit</a:t>
                      </a:r>
                      <a:endParaRPr lang="en-US" sz="2000" dirty="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 runs when the form is submitted</a:t>
                      </a:r>
                      <a:endParaRPr lang="en-US" sz="2000">
                        <a:effectLst/>
                        <a:latin typeface="Times New Roman" pitchFamily="18" charset="0"/>
                        <a:cs typeface="Times New Roman" pitchFamily="18" charset="0"/>
                      </a:endParaRPr>
                    </a:p>
                  </a:txBody>
                  <a:tcPr marL="34840" marR="34840" marT="34838" marB="34838"/>
                </a:tc>
                <a:extLst>
                  <a:ext uri="{0D108BD9-81ED-4DB2-BD59-A6C34878D82A}">
                    <a16:rowId xmlns:a16="http://schemas.microsoft.com/office/drawing/2014/main" val="10002"/>
                  </a:ext>
                </a:extLst>
              </a:tr>
              <a:tr h="463955">
                <a:tc>
                  <a:txBody>
                    <a:bodyPr/>
                    <a:lstStyle/>
                    <a:p>
                      <a:pPr algn="l" fontAlgn="t"/>
                      <a:r>
                        <a:rPr lang="en-US" sz="2000">
                          <a:effectLst/>
                        </a:rPr>
                        <a:t>onreset</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 runs when the form is reset</a:t>
                      </a:r>
                      <a:endParaRPr lang="en-US" sz="2000">
                        <a:effectLst/>
                        <a:latin typeface="Times New Roman" pitchFamily="18" charset="0"/>
                        <a:cs typeface="Times New Roman" pitchFamily="18" charset="0"/>
                      </a:endParaRPr>
                    </a:p>
                  </a:txBody>
                  <a:tcPr marL="34840" marR="34840" marT="34838" marB="34838"/>
                </a:tc>
                <a:extLst>
                  <a:ext uri="{0D108BD9-81ED-4DB2-BD59-A6C34878D82A}">
                    <a16:rowId xmlns:a16="http://schemas.microsoft.com/office/drawing/2014/main" val="10003"/>
                  </a:ext>
                </a:extLst>
              </a:tr>
              <a:tr h="471001">
                <a:tc>
                  <a:txBody>
                    <a:bodyPr/>
                    <a:lstStyle/>
                    <a:p>
                      <a:pPr algn="l" fontAlgn="t"/>
                      <a:r>
                        <a:rPr lang="en-US" sz="2000">
                          <a:effectLst/>
                        </a:rPr>
                        <a:t>onselect</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dirty="0">
                          <a:effectLst/>
                        </a:rPr>
                        <a:t>Script runs when the element is selected</a:t>
                      </a:r>
                      <a:endParaRPr lang="en-US" sz="2000" dirty="0">
                        <a:effectLst/>
                        <a:latin typeface="Times New Roman" pitchFamily="18" charset="0"/>
                        <a:cs typeface="Times New Roman" pitchFamily="18" charset="0"/>
                      </a:endParaRPr>
                    </a:p>
                  </a:txBody>
                  <a:tcPr marL="34840" marR="34840" marT="34838" marB="34838"/>
                </a:tc>
                <a:extLst>
                  <a:ext uri="{0D108BD9-81ED-4DB2-BD59-A6C34878D82A}">
                    <a16:rowId xmlns:a16="http://schemas.microsoft.com/office/drawing/2014/main" val="10004"/>
                  </a:ext>
                </a:extLst>
              </a:tr>
              <a:tr h="471001">
                <a:tc>
                  <a:txBody>
                    <a:bodyPr/>
                    <a:lstStyle/>
                    <a:p>
                      <a:pPr algn="l" fontAlgn="t"/>
                      <a:r>
                        <a:rPr lang="en-US" sz="2000" dirty="0" err="1">
                          <a:effectLst/>
                        </a:rPr>
                        <a:t>onblur</a:t>
                      </a:r>
                      <a:endParaRPr lang="en-US" sz="2000" dirty="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 runs when the element loses focus</a:t>
                      </a:r>
                      <a:endParaRPr lang="en-US" sz="2000">
                        <a:effectLst/>
                        <a:latin typeface="Times New Roman" pitchFamily="18" charset="0"/>
                        <a:cs typeface="Times New Roman" pitchFamily="18" charset="0"/>
                      </a:endParaRPr>
                    </a:p>
                  </a:txBody>
                  <a:tcPr marL="34840" marR="34840" marT="34838" marB="34838"/>
                </a:tc>
                <a:extLst>
                  <a:ext uri="{0D108BD9-81ED-4DB2-BD59-A6C34878D82A}">
                    <a16:rowId xmlns:a16="http://schemas.microsoft.com/office/drawing/2014/main" val="10005"/>
                  </a:ext>
                </a:extLst>
              </a:tr>
              <a:tr h="471001">
                <a:tc>
                  <a:txBody>
                    <a:bodyPr/>
                    <a:lstStyle/>
                    <a:p>
                      <a:pPr algn="l" fontAlgn="t"/>
                      <a:r>
                        <a:rPr lang="en-US" sz="2000">
                          <a:effectLst/>
                        </a:rPr>
                        <a:t>onfocus</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 runs when the element gets focus</a:t>
                      </a:r>
                      <a:endParaRPr lang="en-US" sz="2000">
                        <a:effectLst/>
                        <a:latin typeface="Times New Roman" pitchFamily="18" charset="0"/>
                        <a:cs typeface="Times New Roman" pitchFamily="18" charset="0"/>
                      </a:endParaRPr>
                    </a:p>
                  </a:txBody>
                  <a:tcPr marL="34840" marR="34840" marT="34838" marB="34838"/>
                </a:tc>
                <a:extLst>
                  <a:ext uri="{0D108BD9-81ED-4DB2-BD59-A6C34878D82A}">
                    <a16:rowId xmlns:a16="http://schemas.microsoft.com/office/drawing/2014/main" val="10006"/>
                  </a:ext>
                </a:extLst>
              </a:tr>
              <a:tr h="471001">
                <a:tc>
                  <a:txBody>
                    <a:bodyPr/>
                    <a:lstStyle/>
                    <a:p>
                      <a:pPr algn="l" fontAlgn="t"/>
                      <a:r>
                        <a:rPr lang="en-US" sz="2000">
                          <a:effectLst/>
                        </a:rPr>
                        <a:t>onkeydown</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 runs when key is pressed</a:t>
                      </a:r>
                      <a:endParaRPr lang="en-US" sz="2000">
                        <a:effectLst/>
                        <a:latin typeface="Times New Roman" pitchFamily="18" charset="0"/>
                        <a:cs typeface="Times New Roman" pitchFamily="18" charset="0"/>
                      </a:endParaRPr>
                    </a:p>
                  </a:txBody>
                  <a:tcPr marL="34840" marR="34840" marT="34838" marB="34838"/>
                </a:tc>
                <a:extLst>
                  <a:ext uri="{0D108BD9-81ED-4DB2-BD59-A6C34878D82A}">
                    <a16:rowId xmlns:a16="http://schemas.microsoft.com/office/drawing/2014/main" val="10007"/>
                  </a:ext>
                </a:extLst>
              </a:tr>
              <a:tr h="471001">
                <a:tc>
                  <a:txBody>
                    <a:bodyPr/>
                    <a:lstStyle/>
                    <a:p>
                      <a:pPr algn="l" fontAlgn="t"/>
                      <a:r>
                        <a:rPr lang="en-US" sz="2000">
                          <a:effectLst/>
                        </a:rPr>
                        <a:t>onkeypress</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a:effectLst/>
                        </a:rPr>
                        <a:t>script</a:t>
                      </a:r>
                      <a:endParaRPr lang="en-US" sz="2000">
                        <a:effectLst/>
                        <a:latin typeface="Times New Roman" pitchFamily="18" charset="0"/>
                        <a:cs typeface="Times New Roman" pitchFamily="18" charset="0"/>
                      </a:endParaRPr>
                    </a:p>
                  </a:txBody>
                  <a:tcPr marL="34840" marR="34840" marT="34838" marB="34838"/>
                </a:tc>
                <a:tc>
                  <a:txBody>
                    <a:bodyPr/>
                    <a:lstStyle/>
                    <a:p>
                      <a:pPr algn="l" fontAlgn="t"/>
                      <a:r>
                        <a:rPr lang="en-US" sz="2000" dirty="0">
                          <a:effectLst/>
                        </a:rPr>
                        <a:t>Script runs when key is pressed and released</a:t>
                      </a:r>
                      <a:endParaRPr lang="en-US" sz="2000" dirty="0">
                        <a:effectLst/>
                        <a:latin typeface="Times New Roman" pitchFamily="18" charset="0"/>
                        <a:cs typeface="Times New Roman" pitchFamily="18" charset="0"/>
                      </a:endParaRPr>
                    </a:p>
                  </a:txBody>
                  <a:tcPr marL="34840" marR="34840" marT="34838" marB="34838"/>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DBE4B802-86B3-4880-B162-3A6F1796B4B5}" type="slidenum">
              <a:rPr lang="en-US" smtClean="0"/>
              <a:t>69</a:t>
            </a:fld>
            <a:endParaRPr lang="en-US"/>
          </a:p>
        </p:txBody>
      </p:sp>
    </p:spTree>
    <p:extLst>
      <p:ext uri="{BB962C8B-B14F-4D97-AF65-F5344CB8AC3E}">
        <p14:creationId xmlns:p14="http://schemas.microsoft.com/office/powerpoint/2010/main" val="419332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F4D6-8D73-4771-A60A-E7147AB06E95}"/>
              </a:ext>
            </a:extLst>
          </p:cNvPr>
          <p:cNvSpPr>
            <a:spLocks noGrp="1"/>
          </p:cNvSpPr>
          <p:nvPr>
            <p:ph type="title"/>
          </p:nvPr>
        </p:nvSpPr>
        <p:spPr>
          <a:xfrm>
            <a:off x="457200" y="0"/>
            <a:ext cx="8229600" cy="731837"/>
          </a:xfrm>
        </p:spPr>
        <p:txBody>
          <a:bodyPr/>
          <a:lstStyle/>
          <a:p>
            <a:r>
              <a:rPr lang="en-US" dirty="0"/>
              <a:t>Cont..</a:t>
            </a:r>
          </a:p>
        </p:txBody>
      </p:sp>
      <p:sp>
        <p:nvSpPr>
          <p:cNvPr id="3" name="Content Placeholder 2">
            <a:extLst>
              <a:ext uri="{FF2B5EF4-FFF2-40B4-BE49-F238E27FC236}">
                <a16:creationId xmlns:a16="http://schemas.microsoft.com/office/drawing/2014/main" id="{28DC4897-66BF-4393-8812-4B07BA4505C5}"/>
              </a:ext>
            </a:extLst>
          </p:cNvPr>
          <p:cNvSpPr>
            <a:spLocks noGrp="1"/>
          </p:cNvSpPr>
          <p:nvPr>
            <p:ph idx="1"/>
          </p:nvPr>
        </p:nvSpPr>
        <p:spPr>
          <a:xfrm>
            <a:off x="457200" y="838200"/>
            <a:ext cx="8229600" cy="5287963"/>
          </a:xfrm>
        </p:spPr>
        <p:txBody>
          <a:bodyPr>
            <a:normAutofit/>
          </a:bodyPr>
          <a:lstStyle/>
          <a:p>
            <a:pPr marL="0" marR="0" algn="just">
              <a:lnSpc>
                <a:spcPct val="150000"/>
              </a:lnSpc>
              <a:spcBef>
                <a:spcPts val="1200"/>
              </a:spcBef>
              <a:spcAft>
                <a:spcPts val="0"/>
              </a:spcAft>
            </a:pPr>
            <a:r>
              <a:rPr lang="en-US" b="1" kern="50" dirty="0">
                <a:solidFill>
                  <a:schemeClr val="tx1"/>
                </a:solidFill>
                <a:effectLst/>
                <a:latin typeface="Times New Roman" panose="02020603050405020304" pitchFamily="18" charset="0"/>
                <a:ea typeface="SimSun" panose="02010600030101010101" pitchFamily="2" charset="-122"/>
              </a:rPr>
              <a:t>Interoperability - </a:t>
            </a:r>
            <a:r>
              <a:rPr lang="en-US" kern="50" dirty="0">
                <a:solidFill>
                  <a:schemeClr val="tx1"/>
                </a:solidFill>
                <a:effectLst/>
                <a:latin typeface="Times New Roman" panose="02020603050405020304" pitchFamily="18" charset="0"/>
                <a:ea typeface="SimSun" panose="02010600030101010101" pitchFamily="2" charset="-122"/>
              </a:rPr>
              <a:t>Unlike PHP or other scripting languages, JavaScript can be inserted into any web page. JavaScript can be used in many different kinds of applications because of support in other languages like Pearl and PHP.</a:t>
            </a:r>
          </a:p>
          <a:p>
            <a:pPr marL="0" marR="0" algn="just">
              <a:lnSpc>
                <a:spcPct val="150000"/>
              </a:lnSpc>
              <a:spcBef>
                <a:spcPts val="1200"/>
              </a:spcBef>
              <a:spcAft>
                <a:spcPts val="0"/>
              </a:spcAft>
            </a:pPr>
            <a:r>
              <a:rPr lang="en-US" b="1" kern="50" dirty="0">
                <a:solidFill>
                  <a:schemeClr val="tx1"/>
                </a:solidFill>
                <a:effectLst/>
                <a:latin typeface="Times New Roman" panose="02020603050405020304" pitchFamily="18" charset="0"/>
                <a:ea typeface="SimSun" panose="02010600030101010101" pitchFamily="2" charset="-122"/>
              </a:rPr>
              <a:t>Server Load - </a:t>
            </a:r>
            <a:r>
              <a:rPr lang="en-US" kern="50" dirty="0">
                <a:solidFill>
                  <a:schemeClr val="tx1"/>
                </a:solidFill>
                <a:effectLst/>
                <a:latin typeface="Times New Roman" panose="02020603050405020304" pitchFamily="18" charset="0"/>
                <a:ea typeface="SimSun" panose="02010600030101010101" pitchFamily="2" charset="-122"/>
              </a:rPr>
              <a:t>JavaScript is client-side, so it reduces the demand on servers overall, and simple applications may not need a server at all.</a:t>
            </a:r>
          </a:p>
        </p:txBody>
      </p:sp>
      <p:sp>
        <p:nvSpPr>
          <p:cNvPr id="4" name="Slide Number Placeholder 3">
            <a:extLst>
              <a:ext uri="{FF2B5EF4-FFF2-40B4-BE49-F238E27FC236}">
                <a16:creationId xmlns:a16="http://schemas.microsoft.com/office/drawing/2014/main" id="{B5CE7672-CCB0-4C9C-BD95-2CF3E9D6CF57}"/>
              </a:ext>
            </a:extLst>
          </p:cNvPr>
          <p:cNvSpPr>
            <a:spLocks noGrp="1"/>
          </p:cNvSpPr>
          <p:nvPr>
            <p:ph type="sldNum" sz="quarter" idx="12"/>
          </p:nvPr>
        </p:nvSpPr>
        <p:spPr/>
        <p:txBody>
          <a:bodyPr/>
          <a:lstStyle/>
          <a:p>
            <a:fld id="{DBE4B802-86B3-4880-B162-3A6F1796B4B5}" type="slidenum">
              <a:rPr lang="en-US" smtClean="0"/>
              <a:t>7</a:t>
            </a:fld>
            <a:endParaRPr lang="en-US"/>
          </a:p>
        </p:txBody>
      </p:sp>
    </p:spTree>
    <p:extLst>
      <p:ext uri="{BB962C8B-B14F-4D97-AF65-F5344CB8AC3E}">
        <p14:creationId xmlns:p14="http://schemas.microsoft.com/office/powerpoint/2010/main" val="313905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sz="3600"/>
              <a:t>Cont’d…</a:t>
            </a:r>
          </a:p>
        </p:txBody>
      </p:sp>
      <p:graphicFrame>
        <p:nvGraphicFramePr>
          <p:cNvPr id="2" name="Table 1"/>
          <p:cNvGraphicFramePr>
            <a:graphicFrameLocks noGrp="1"/>
          </p:cNvGraphicFramePr>
          <p:nvPr/>
        </p:nvGraphicFramePr>
        <p:xfrm>
          <a:off x="304800" y="1752600"/>
          <a:ext cx="8534400" cy="4629153"/>
        </p:xfrm>
        <a:graphic>
          <a:graphicData uri="http://schemas.openxmlformats.org/drawingml/2006/table">
            <a:tbl>
              <a:tblPr>
                <a:tableStyleId>{BC89EF96-8CEA-46FF-86C4-4CE0E7609802}</a:tableStyleId>
              </a:tblPr>
              <a:tblGrid>
                <a:gridCol w="2133599">
                  <a:extLst>
                    <a:ext uri="{9D8B030D-6E8A-4147-A177-3AD203B41FA5}">
                      <a16:colId xmlns:a16="http://schemas.microsoft.com/office/drawing/2014/main" val="20000"/>
                    </a:ext>
                  </a:extLst>
                </a:gridCol>
                <a:gridCol w="1280161">
                  <a:extLst>
                    <a:ext uri="{9D8B030D-6E8A-4147-A177-3AD203B41FA5}">
                      <a16:colId xmlns:a16="http://schemas.microsoft.com/office/drawing/2014/main" val="20001"/>
                    </a:ext>
                  </a:extLst>
                </a:gridCol>
                <a:gridCol w="5120640">
                  <a:extLst>
                    <a:ext uri="{9D8B030D-6E8A-4147-A177-3AD203B41FA5}">
                      <a16:colId xmlns:a16="http://schemas.microsoft.com/office/drawing/2014/main" val="20002"/>
                    </a:ext>
                  </a:extLst>
                </a:gridCol>
              </a:tblGrid>
              <a:tr h="400073">
                <a:tc>
                  <a:txBody>
                    <a:bodyPr/>
                    <a:lstStyle/>
                    <a:p>
                      <a:pPr algn="l" fontAlgn="t"/>
                      <a:r>
                        <a:rPr lang="en-US" sz="2000" dirty="0" err="1"/>
                        <a:t>onkeyup</a:t>
                      </a:r>
                      <a:endParaRPr lang="en-US" sz="2000" dirty="0">
                        <a:latin typeface="Times New Roman" pitchFamily="18" charset="0"/>
                        <a:cs typeface="Times New Roman" pitchFamily="18" charset="0"/>
                      </a:endParaRPr>
                    </a:p>
                  </a:txBody>
                  <a:tcPr marL="47625" marR="47625" marT="47628" marB="47628"/>
                </a:tc>
                <a:tc>
                  <a:txBody>
                    <a:bodyPr/>
                    <a:lstStyle/>
                    <a:p>
                      <a:pPr algn="l" fontAlgn="t"/>
                      <a:r>
                        <a:rPr lang="en-US" sz="2000" dirty="0"/>
                        <a:t>script</a:t>
                      </a:r>
                      <a:endParaRPr lang="en-US" sz="2000" dirty="0">
                        <a:latin typeface="Times New Roman" pitchFamily="18" charset="0"/>
                        <a:cs typeface="Times New Roman" pitchFamily="18" charset="0"/>
                      </a:endParaRPr>
                    </a:p>
                  </a:txBody>
                  <a:tcPr marL="47625" marR="47625" marT="47628" marB="47628"/>
                </a:tc>
                <a:tc>
                  <a:txBody>
                    <a:bodyPr/>
                    <a:lstStyle/>
                    <a:p>
                      <a:pPr algn="l" fontAlgn="t"/>
                      <a:r>
                        <a:rPr lang="en-US" sz="2000" dirty="0"/>
                        <a:t>Script runs when key is released</a:t>
                      </a:r>
                      <a:endParaRPr lang="en-US" sz="2000" dirty="0">
                        <a:latin typeface="Times New Roman" pitchFamily="18" charset="0"/>
                        <a:cs typeface="Times New Roman" pitchFamily="18" charset="0"/>
                      </a:endParaRPr>
                    </a:p>
                  </a:txBody>
                  <a:tcPr marL="47625" marR="47625" marT="47628" marB="47628"/>
                </a:tc>
                <a:extLst>
                  <a:ext uri="{0D108BD9-81ED-4DB2-BD59-A6C34878D82A}">
                    <a16:rowId xmlns:a16="http://schemas.microsoft.com/office/drawing/2014/main" val="10000"/>
                  </a:ext>
                </a:extLst>
              </a:tr>
              <a:tr h="471058">
                <a:tc>
                  <a:txBody>
                    <a:bodyPr/>
                    <a:lstStyle/>
                    <a:p>
                      <a:pPr algn="l" fontAlgn="t"/>
                      <a:r>
                        <a:rPr lang="en-US" sz="2000" dirty="0" err="1">
                          <a:effectLst/>
                        </a:rPr>
                        <a:t>onclick</a:t>
                      </a:r>
                      <a:endParaRPr lang="en-US" sz="2000" dirty="0">
                        <a:effectLst/>
                        <a:latin typeface="Times New Roman" pitchFamily="18" charset="0"/>
                        <a:cs typeface="Times New Roman" pitchFamily="18" charset="0"/>
                      </a:endParaRPr>
                    </a:p>
                  </a:txBody>
                  <a:tcPr marL="47625" marR="47625" marT="47628" marB="47628"/>
                </a:tc>
                <a:tc>
                  <a:txBody>
                    <a:bodyPr/>
                    <a:lstStyle/>
                    <a:p>
                      <a:pPr algn="l" fontAlgn="t"/>
                      <a:r>
                        <a:rPr lang="en-US" sz="2000">
                          <a:effectLst/>
                        </a:rPr>
                        <a:t>script</a:t>
                      </a:r>
                      <a:endParaRPr lang="en-US" sz="2000">
                        <a:effectLst/>
                        <a:latin typeface="Times New Roman" pitchFamily="18" charset="0"/>
                        <a:cs typeface="Times New Roman" pitchFamily="18" charset="0"/>
                      </a:endParaRPr>
                    </a:p>
                  </a:txBody>
                  <a:tcPr marL="47625" marR="47625" marT="47628" marB="47628"/>
                </a:tc>
                <a:tc>
                  <a:txBody>
                    <a:bodyPr/>
                    <a:lstStyle/>
                    <a:p>
                      <a:pPr algn="l" fontAlgn="t"/>
                      <a:r>
                        <a:rPr lang="en-US" sz="2000">
                          <a:effectLst/>
                        </a:rPr>
                        <a:t>Script runs when a mouse click</a:t>
                      </a:r>
                      <a:endParaRPr lang="en-US" sz="2000">
                        <a:effectLst/>
                        <a:latin typeface="Times New Roman" pitchFamily="18" charset="0"/>
                        <a:cs typeface="Times New Roman" pitchFamily="18" charset="0"/>
                      </a:endParaRPr>
                    </a:p>
                  </a:txBody>
                  <a:tcPr marL="47625" marR="47625" marT="47628" marB="47628"/>
                </a:tc>
                <a:extLst>
                  <a:ext uri="{0D108BD9-81ED-4DB2-BD59-A6C34878D82A}">
                    <a16:rowId xmlns:a16="http://schemas.microsoft.com/office/drawing/2014/main" val="10001"/>
                  </a:ext>
                </a:extLst>
              </a:tr>
              <a:tr h="471058">
                <a:tc>
                  <a:txBody>
                    <a:bodyPr/>
                    <a:lstStyle/>
                    <a:p>
                      <a:pPr algn="l" fontAlgn="t"/>
                      <a:r>
                        <a:rPr lang="en-US" sz="2000" dirty="0" err="1">
                          <a:effectLst/>
                        </a:rPr>
                        <a:t>ondblclick</a:t>
                      </a:r>
                      <a:endParaRPr lang="en-US" sz="2000" dirty="0">
                        <a:effectLst/>
                        <a:latin typeface="Times New Roman" pitchFamily="18" charset="0"/>
                        <a:cs typeface="Times New Roman" pitchFamily="18" charset="0"/>
                      </a:endParaRPr>
                    </a:p>
                  </a:txBody>
                  <a:tcPr marL="47625" marR="47625" marT="47628" marB="47628"/>
                </a:tc>
                <a:tc>
                  <a:txBody>
                    <a:bodyPr/>
                    <a:lstStyle/>
                    <a:p>
                      <a:pPr algn="l" fontAlgn="t"/>
                      <a:r>
                        <a:rPr lang="en-US" sz="2000" dirty="0">
                          <a:effectLst/>
                        </a:rPr>
                        <a:t>script</a:t>
                      </a:r>
                      <a:endParaRPr lang="en-US" sz="2000" dirty="0">
                        <a:effectLst/>
                        <a:latin typeface="Times New Roman" pitchFamily="18" charset="0"/>
                        <a:cs typeface="Times New Roman" pitchFamily="18" charset="0"/>
                      </a:endParaRPr>
                    </a:p>
                  </a:txBody>
                  <a:tcPr marL="47625" marR="47625" marT="47628" marB="47628"/>
                </a:tc>
                <a:tc>
                  <a:txBody>
                    <a:bodyPr/>
                    <a:lstStyle/>
                    <a:p>
                      <a:pPr algn="l" fontAlgn="t"/>
                      <a:r>
                        <a:rPr lang="en-US" sz="2000">
                          <a:effectLst/>
                        </a:rPr>
                        <a:t>Script runs when a mouse double-click</a:t>
                      </a:r>
                      <a:endParaRPr lang="en-US" sz="2000">
                        <a:effectLst/>
                        <a:latin typeface="Times New Roman" pitchFamily="18" charset="0"/>
                        <a:cs typeface="Times New Roman" pitchFamily="18" charset="0"/>
                      </a:endParaRPr>
                    </a:p>
                  </a:txBody>
                  <a:tcPr marL="47625" marR="47625" marT="47628" marB="47628"/>
                </a:tc>
                <a:extLst>
                  <a:ext uri="{0D108BD9-81ED-4DB2-BD59-A6C34878D82A}">
                    <a16:rowId xmlns:a16="http://schemas.microsoft.com/office/drawing/2014/main" val="10002"/>
                  </a:ext>
                </a:extLst>
              </a:tr>
              <a:tr h="464010">
                <a:tc>
                  <a:txBody>
                    <a:bodyPr/>
                    <a:lstStyle/>
                    <a:p>
                      <a:pPr algn="l" fontAlgn="t"/>
                      <a:r>
                        <a:rPr lang="en-US" sz="2000" dirty="0" err="1">
                          <a:effectLst/>
                        </a:rPr>
                        <a:t>onmousedown</a:t>
                      </a:r>
                      <a:endParaRPr lang="en-US" sz="2000" dirty="0">
                        <a:effectLst/>
                        <a:latin typeface="Times New Roman" pitchFamily="18" charset="0"/>
                        <a:cs typeface="Times New Roman" pitchFamily="18" charset="0"/>
                      </a:endParaRPr>
                    </a:p>
                  </a:txBody>
                  <a:tcPr marL="47625" marR="47625" marT="47628" marB="47628"/>
                </a:tc>
                <a:tc>
                  <a:txBody>
                    <a:bodyPr/>
                    <a:lstStyle/>
                    <a:p>
                      <a:pPr algn="l" fontAlgn="t"/>
                      <a:r>
                        <a:rPr lang="en-US" sz="2000" dirty="0">
                          <a:effectLst/>
                        </a:rPr>
                        <a:t>script</a:t>
                      </a:r>
                      <a:endParaRPr lang="en-US" sz="2000" dirty="0">
                        <a:effectLst/>
                        <a:latin typeface="Times New Roman" pitchFamily="18" charset="0"/>
                        <a:cs typeface="Times New Roman" pitchFamily="18" charset="0"/>
                      </a:endParaRPr>
                    </a:p>
                  </a:txBody>
                  <a:tcPr marL="47625" marR="47625" marT="47628" marB="47628"/>
                </a:tc>
                <a:tc>
                  <a:txBody>
                    <a:bodyPr/>
                    <a:lstStyle/>
                    <a:p>
                      <a:pPr algn="l" fontAlgn="t"/>
                      <a:r>
                        <a:rPr lang="en-US" sz="2000">
                          <a:effectLst/>
                        </a:rPr>
                        <a:t>Script runs when mouse button is pressed</a:t>
                      </a:r>
                      <a:endParaRPr lang="en-US" sz="2000">
                        <a:effectLst/>
                        <a:latin typeface="Times New Roman" pitchFamily="18" charset="0"/>
                        <a:cs typeface="Times New Roman" pitchFamily="18" charset="0"/>
                      </a:endParaRPr>
                    </a:p>
                  </a:txBody>
                  <a:tcPr marL="47625" marR="47625" marT="47628" marB="47628"/>
                </a:tc>
                <a:extLst>
                  <a:ext uri="{0D108BD9-81ED-4DB2-BD59-A6C34878D82A}">
                    <a16:rowId xmlns:a16="http://schemas.microsoft.com/office/drawing/2014/main" val="10003"/>
                  </a:ext>
                </a:extLst>
              </a:tr>
              <a:tr h="471058">
                <a:tc>
                  <a:txBody>
                    <a:bodyPr/>
                    <a:lstStyle/>
                    <a:p>
                      <a:pPr algn="l" fontAlgn="t"/>
                      <a:r>
                        <a:rPr lang="en-US" sz="2000" dirty="0" err="1">
                          <a:effectLst/>
                        </a:rPr>
                        <a:t>onmousemove</a:t>
                      </a:r>
                      <a:endParaRPr lang="en-US" sz="2000" dirty="0">
                        <a:effectLst/>
                        <a:latin typeface="Times New Roman" pitchFamily="18" charset="0"/>
                        <a:cs typeface="Times New Roman" pitchFamily="18" charset="0"/>
                      </a:endParaRPr>
                    </a:p>
                  </a:txBody>
                  <a:tcPr marL="47625" marR="47625" marT="47628" marB="47628"/>
                </a:tc>
                <a:tc>
                  <a:txBody>
                    <a:bodyPr/>
                    <a:lstStyle/>
                    <a:p>
                      <a:pPr algn="l" fontAlgn="t"/>
                      <a:r>
                        <a:rPr lang="en-US" sz="2000">
                          <a:effectLst/>
                        </a:rPr>
                        <a:t>script</a:t>
                      </a:r>
                      <a:endParaRPr lang="en-US" sz="2000">
                        <a:effectLst/>
                        <a:latin typeface="Times New Roman" pitchFamily="18" charset="0"/>
                        <a:cs typeface="Times New Roman" pitchFamily="18" charset="0"/>
                      </a:endParaRPr>
                    </a:p>
                  </a:txBody>
                  <a:tcPr marL="47625" marR="47625" marT="47628" marB="47628"/>
                </a:tc>
                <a:tc>
                  <a:txBody>
                    <a:bodyPr/>
                    <a:lstStyle/>
                    <a:p>
                      <a:pPr algn="l" fontAlgn="t"/>
                      <a:r>
                        <a:rPr lang="en-US" sz="2000" dirty="0">
                          <a:effectLst/>
                        </a:rPr>
                        <a:t>Script runs when mouse pointer moves</a:t>
                      </a:r>
                      <a:endParaRPr lang="en-US" sz="2000" dirty="0">
                        <a:effectLst/>
                        <a:latin typeface="Times New Roman" pitchFamily="18" charset="0"/>
                        <a:cs typeface="Times New Roman" pitchFamily="18" charset="0"/>
                      </a:endParaRPr>
                    </a:p>
                  </a:txBody>
                  <a:tcPr marL="47625" marR="47625" marT="47628" marB="47628"/>
                </a:tc>
                <a:extLst>
                  <a:ext uri="{0D108BD9-81ED-4DB2-BD59-A6C34878D82A}">
                    <a16:rowId xmlns:a16="http://schemas.microsoft.com/office/drawing/2014/main" val="10004"/>
                  </a:ext>
                </a:extLst>
              </a:tr>
              <a:tr h="704890">
                <a:tc>
                  <a:txBody>
                    <a:bodyPr/>
                    <a:lstStyle/>
                    <a:p>
                      <a:pPr algn="l" fontAlgn="t"/>
                      <a:r>
                        <a:rPr lang="en-US" sz="2000" dirty="0" err="1">
                          <a:effectLst/>
                        </a:rPr>
                        <a:t>onmouseout</a:t>
                      </a:r>
                      <a:endParaRPr lang="en-US" sz="2000" dirty="0">
                        <a:effectLst/>
                        <a:latin typeface="Times New Roman" pitchFamily="18" charset="0"/>
                        <a:cs typeface="Times New Roman" pitchFamily="18" charset="0"/>
                      </a:endParaRPr>
                    </a:p>
                  </a:txBody>
                  <a:tcPr marL="47625" marR="47625" marT="47628" marB="47628"/>
                </a:tc>
                <a:tc>
                  <a:txBody>
                    <a:bodyPr/>
                    <a:lstStyle/>
                    <a:p>
                      <a:pPr algn="l" fontAlgn="t"/>
                      <a:r>
                        <a:rPr lang="en-US" sz="2000">
                          <a:effectLst/>
                        </a:rPr>
                        <a:t>script</a:t>
                      </a:r>
                      <a:endParaRPr lang="en-US" sz="2000">
                        <a:effectLst/>
                        <a:latin typeface="Times New Roman" pitchFamily="18" charset="0"/>
                        <a:cs typeface="Times New Roman" pitchFamily="18" charset="0"/>
                      </a:endParaRPr>
                    </a:p>
                  </a:txBody>
                  <a:tcPr marL="47625" marR="47625" marT="47628" marB="47628"/>
                </a:tc>
                <a:tc>
                  <a:txBody>
                    <a:bodyPr/>
                    <a:lstStyle/>
                    <a:p>
                      <a:pPr algn="l" fontAlgn="t"/>
                      <a:r>
                        <a:rPr lang="en-US" sz="2000">
                          <a:effectLst/>
                        </a:rPr>
                        <a:t>Script runs when mouse pointer moves out of an element</a:t>
                      </a:r>
                      <a:endParaRPr lang="en-US" sz="2000">
                        <a:effectLst/>
                        <a:latin typeface="Times New Roman" pitchFamily="18" charset="0"/>
                        <a:cs typeface="Times New Roman" pitchFamily="18" charset="0"/>
                      </a:endParaRPr>
                    </a:p>
                  </a:txBody>
                  <a:tcPr marL="47625" marR="47625" marT="47628" marB="47628"/>
                </a:tc>
                <a:extLst>
                  <a:ext uri="{0D108BD9-81ED-4DB2-BD59-A6C34878D82A}">
                    <a16:rowId xmlns:a16="http://schemas.microsoft.com/office/drawing/2014/main" val="10005"/>
                  </a:ext>
                </a:extLst>
              </a:tr>
              <a:tr h="704890">
                <a:tc>
                  <a:txBody>
                    <a:bodyPr/>
                    <a:lstStyle/>
                    <a:p>
                      <a:pPr algn="l" fontAlgn="t"/>
                      <a:r>
                        <a:rPr lang="en-US" sz="2000" dirty="0" err="1">
                          <a:effectLst/>
                        </a:rPr>
                        <a:t>onmouseover</a:t>
                      </a:r>
                      <a:endParaRPr lang="en-US" sz="2000" dirty="0">
                        <a:effectLst/>
                        <a:latin typeface="Times New Roman" pitchFamily="18" charset="0"/>
                        <a:cs typeface="Times New Roman" pitchFamily="18" charset="0"/>
                      </a:endParaRPr>
                    </a:p>
                  </a:txBody>
                  <a:tcPr marL="47625" marR="47625" marT="47628" marB="47628"/>
                </a:tc>
                <a:tc>
                  <a:txBody>
                    <a:bodyPr/>
                    <a:lstStyle/>
                    <a:p>
                      <a:pPr algn="l" fontAlgn="t"/>
                      <a:r>
                        <a:rPr lang="en-US" sz="2000">
                          <a:effectLst/>
                        </a:rPr>
                        <a:t>script</a:t>
                      </a:r>
                      <a:endParaRPr lang="en-US" sz="2000">
                        <a:effectLst/>
                        <a:latin typeface="Times New Roman" pitchFamily="18" charset="0"/>
                        <a:cs typeface="Times New Roman" pitchFamily="18" charset="0"/>
                      </a:endParaRPr>
                    </a:p>
                  </a:txBody>
                  <a:tcPr marL="47625" marR="47625" marT="47628" marB="47628"/>
                </a:tc>
                <a:tc>
                  <a:txBody>
                    <a:bodyPr/>
                    <a:lstStyle/>
                    <a:p>
                      <a:pPr algn="l" fontAlgn="t"/>
                      <a:r>
                        <a:rPr lang="en-US" sz="2000">
                          <a:effectLst/>
                        </a:rPr>
                        <a:t>Script runs when mouse pointer moves over an element</a:t>
                      </a:r>
                      <a:endParaRPr lang="en-US" sz="2000">
                        <a:effectLst/>
                        <a:latin typeface="Times New Roman" pitchFamily="18" charset="0"/>
                        <a:cs typeface="Times New Roman" pitchFamily="18" charset="0"/>
                      </a:endParaRPr>
                    </a:p>
                  </a:txBody>
                  <a:tcPr marL="47625" marR="47625" marT="47628" marB="47628"/>
                </a:tc>
                <a:extLst>
                  <a:ext uri="{0D108BD9-81ED-4DB2-BD59-A6C34878D82A}">
                    <a16:rowId xmlns:a16="http://schemas.microsoft.com/office/drawing/2014/main" val="10006"/>
                  </a:ext>
                </a:extLst>
              </a:tr>
              <a:tr h="471058">
                <a:tc>
                  <a:txBody>
                    <a:bodyPr/>
                    <a:lstStyle/>
                    <a:p>
                      <a:pPr algn="l" fontAlgn="t"/>
                      <a:r>
                        <a:rPr lang="en-US" sz="2000" dirty="0" err="1">
                          <a:effectLst/>
                        </a:rPr>
                        <a:t>onmouseup</a:t>
                      </a:r>
                      <a:endParaRPr lang="en-US" sz="2000" dirty="0">
                        <a:effectLst/>
                        <a:latin typeface="Times New Roman" pitchFamily="18" charset="0"/>
                        <a:cs typeface="Times New Roman" pitchFamily="18" charset="0"/>
                      </a:endParaRPr>
                    </a:p>
                  </a:txBody>
                  <a:tcPr marL="47625" marR="47625" marT="47628" marB="47628"/>
                </a:tc>
                <a:tc>
                  <a:txBody>
                    <a:bodyPr/>
                    <a:lstStyle/>
                    <a:p>
                      <a:pPr algn="l" fontAlgn="t"/>
                      <a:r>
                        <a:rPr lang="en-US" sz="2000" dirty="0">
                          <a:effectLst/>
                        </a:rPr>
                        <a:t>script</a:t>
                      </a:r>
                      <a:endParaRPr lang="en-US" sz="2000" dirty="0">
                        <a:effectLst/>
                        <a:latin typeface="Times New Roman" pitchFamily="18" charset="0"/>
                        <a:cs typeface="Times New Roman" pitchFamily="18" charset="0"/>
                      </a:endParaRPr>
                    </a:p>
                  </a:txBody>
                  <a:tcPr marL="47625" marR="47625" marT="47628" marB="47628"/>
                </a:tc>
                <a:tc>
                  <a:txBody>
                    <a:bodyPr/>
                    <a:lstStyle/>
                    <a:p>
                      <a:pPr algn="l" fontAlgn="t"/>
                      <a:r>
                        <a:rPr lang="en-US" sz="2000">
                          <a:effectLst/>
                        </a:rPr>
                        <a:t>Script runs when mouse button is released</a:t>
                      </a:r>
                      <a:endParaRPr lang="en-US" sz="2000">
                        <a:effectLst/>
                        <a:latin typeface="Times New Roman" pitchFamily="18" charset="0"/>
                        <a:cs typeface="Times New Roman" pitchFamily="18" charset="0"/>
                      </a:endParaRPr>
                    </a:p>
                  </a:txBody>
                  <a:tcPr marL="47625" marR="47625" marT="47628" marB="47628"/>
                </a:tc>
                <a:extLst>
                  <a:ext uri="{0D108BD9-81ED-4DB2-BD59-A6C34878D82A}">
                    <a16:rowId xmlns:a16="http://schemas.microsoft.com/office/drawing/2014/main" val="10007"/>
                  </a:ext>
                </a:extLst>
              </a:tr>
              <a:tr h="471058">
                <a:tc>
                  <a:txBody>
                    <a:bodyPr/>
                    <a:lstStyle/>
                    <a:p>
                      <a:pPr algn="l" fontAlgn="t"/>
                      <a:r>
                        <a:rPr lang="en-US" sz="2000">
                          <a:effectLst/>
                        </a:rPr>
                        <a:t>onkeyup</a:t>
                      </a:r>
                      <a:endParaRPr lang="en-US" sz="2000">
                        <a:effectLst/>
                        <a:latin typeface="Times New Roman" pitchFamily="18" charset="0"/>
                        <a:cs typeface="Times New Roman" pitchFamily="18" charset="0"/>
                      </a:endParaRPr>
                    </a:p>
                  </a:txBody>
                  <a:tcPr marL="47625" marR="47625" marT="47628" marB="47628"/>
                </a:tc>
                <a:tc>
                  <a:txBody>
                    <a:bodyPr/>
                    <a:lstStyle/>
                    <a:p>
                      <a:pPr algn="l" fontAlgn="t"/>
                      <a:r>
                        <a:rPr lang="en-US" sz="2000" dirty="0">
                          <a:effectLst/>
                        </a:rPr>
                        <a:t>script</a:t>
                      </a:r>
                      <a:endParaRPr lang="en-US" sz="2000" dirty="0">
                        <a:effectLst/>
                        <a:latin typeface="Times New Roman" pitchFamily="18" charset="0"/>
                        <a:cs typeface="Times New Roman" pitchFamily="18" charset="0"/>
                      </a:endParaRPr>
                    </a:p>
                  </a:txBody>
                  <a:tcPr marL="47625" marR="47625" marT="47628" marB="47628"/>
                </a:tc>
                <a:tc>
                  <a:txBody>
                    <a:bodyPr/>
                    <a:lstStyle/>
                    <a:p>
                      <a:pPr algn="l" fontAlgn="t"/>
                      <a:r>
                        <a:rPr lang="en-US" sz="2000" dirty="0">
                          <a:effectLst/>
                        </a:rPr>
                        <a:t>Script runs when key is released</a:t>
                      </a:r>
                      <a:endParaRPr lang="en-US" sz="2000" dirty="0">
                        <a:effectLst/>
                        <a:latin typeface="Times New Roman" pitchFamily="18" charset="0"/>
                        <a:cs typeface="Times New Roman" pitchFamily="18" charset="0"/>
                      </a:endParaRPr>
                    </a:p>
                  </a:txBody>
                  <a:tcPr marL="47625" marR="47625" marT="47628" marB="47628"/>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DBE4B802-86B3-4880-B162-3A6F1796B4B5}" type="slidenum">
              <a:rPr lang="en-US" smtClean="0"/>
              <a:t>70</a:t>
            </a:fld>
            <a:endParaRPr lang="en-US"/>
          </a:p>
        </p:txBody>
      </p:sp>
    </p:spTree>
    <p:extLst>
      <p:ext uri="{BB962C8B-B14F-4D97-AF65-F5344CB8AC3E}">
        <p14:creationId xmlns:p14="http://schemas.microsoft.com/office/powerpoint/2010/main" val="27809238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7A27-B14C-9BDC-2349-619B2EB06AB7}"/>
              </a:ext>
            </a:extLst>
          </p:cNvPr>
          <p:cNvSpPr>
            <a:spLocks noGrp="1"/>
          </p:cNvSpPr>
          <p:nvPr>
            <p:ph type="title"/>
          </p:nvPr>
        </p:nvSpPr>
        <p:spPr>
          <a:xfrm>
            <a:off x="457200" y="0"/>
            <a:ext cx="8229600" cy="609600"/>
          </a:xfrm>
        </p:spPr>
        <p:txBody>
          <a:bodyPr/>
          <a:lstStyle/>
          <a:p>
            <a:r>
              <a:rPr lang="en-US" dirty="0"/>
              <a:t>example</a:t>
            </a:r>
          </a:p>
        </p:txBody>
      </p:sp>
      <p:sp>
        <p:nvSpPr>
          <p:cNvPr id="3" name="Content Placeholder 2">
            <a:extLst>
              <a:ext uri="{FF2B5EF4-FFF2-40B4-BE49-F238E27FC236}">
                <a16:creationId xmlns:a16="http://schemas.microsoft.com/office/drawing/2014/main" id="{91059CDA-13D1-85F6-0B8A-E268E96D7B62}"/>
              </a:ext>
            </a:extLst>
          </p:cNvPr>
          <p:cNvSpPr>
            <a:spLocks noGrp="1"/>
          </p:cNvSpPr>
          <p:nvPr>
            <p:ph idx="1"/>
          </p:nvPr>
        </p:nvSpPr>
        <p:spPr>
          <a:xfrm>
            <a:off x="457200" y="609600"/>
            <a:ext cx="8229600" cy="6111875"/>
          </a:xfrm>
        </p:spPr>
        <p:txBody>
          <a:bodyPr>
            <a:normAutofit fontScale="85000" lnSpcReduction="10000"/>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&lt;!DOCTYPE html&gt;</a:t>
            </a:r>
          </a:p>
          <a:p>
            <a:pPr marL="0" indent="0">
              <a:buNone/>
            </a:pPr>
            <a:r>
              <a:rPr lang="en-US" dirty="0">
                <a:solidFill>
                  <a:schemeClr val="tx1"/>
                </a:solidFill>
                <a:latin typeface="Times New Roman" panose="02020603050405020304" pitchFamily="18" charset="0"/>
                <a:cs typeface="Times New Roman" panose="02020603050405020304" pitchFamily="18" charset="0"/>
              </a:rPr>
              <a:t>&lt;html&gt;</a:t>
            </a:r>
          </a:p>
          <a:p>
            <a:pPr marL="0" indent="0">
              <a:buNone/>
            </a:pPr>
            <a:r>
              <a:rPr lang="en-US" dirty="0">
                <a:solidFill>
                  <a:schemeClr val="tx1"/>
                </a:solidFill>
                <a:latin typeface="Times New Roman" panose="02020603050405020304" pitchFamily="18" charset="0"/>
                <a:cs typeface="Times New Roman" panose="02020603050405020304" pitchFamily="18" charset="0"/>
              </a:rPr>
              <a:t>&lt;body&gt;</a:t>
            </a:r>
          </a:p>
          <a:p>
            <a:pPr marL="0" indent="0">
              <a:buNone/>
            </a:pPr>
            <a:r>
              <a:rPr lang="en-US" dirty="0">
                <a:solidFill>
                  <a:schemeClr val="tx1"/>
                </a:solidFill>
                <a:latin typeface="Times New Roman" panose="02020603050405020304" pitchFamily="18" charset="0"/>
                <a:cs typeface="Times New Roman" panose="02020603050405020304" pitchFamily="18" charset="0"/>
              </a:rPr>
              <a:t>&lt;p&gt;This example demonstrates how to assign an "</a:t>
            </a:r>
            <a:r>
              <a:rPr lang="en-US" dirty="0" err="1">
                <a:solidFill>
                  <a:schemeClr val="tx1"/>
                </a:solidFill>
                <a:latin typeface="Times New Roman" panose="02020603050405020304" pitchFamily="18" charset="0"/>
                <a:cs typeface="Times New Roman" panose="02020603050405020304" pitchFamily="18" charset="0"/>
              </a:rPr>
              <a:t>onchange</a:t>
            </a:r>
            <a:r>
              <a:rPr lang="en-US" dirty="0">
                <a:solidFill>
                  <a:schemeClr val="tx1"/>
                </a:solidFill>
                <a:latin typeface="Times New Roman" panose="02020603050405020304" pitchFamily="18" charset="0"/>
                <a:cs typeface="Times New Roman" panose="02020603050405020304" pitchFamily="18" charset="0"/>
              </a:rPr>
              <a:t>" event to an input element.&lt;/p&gt;</a:t>
            </a:r>
          </a:p>
          <a:p>
            <a:pPr marL="0" indent="0">
              <a:buNone/>
            </a:pPr>
            <a:endParaRPr lang="am-ET" dirty="0">
              <a:solidFill>
                <a:schemeClr val="tx1"/>
              </a:solidFill>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Enter your name: &lt;input type="text" id="</a:t>
            </a:r>
            <a:r>
              <a:rPr lang="en-US" dirty="0" err="1">
                <a:solidFill>
                  <a:schemeClr val="tx1"/>
                </a:solidFill>
                <a:latin typeface="Times New Roman" panose="02020603050405020304" pitchFamily="18" charset="0"/>
                <a:cs typeface="Times New Roman" panose="02020603050405020304" pitchFamily="18" charset="0"/>
              </a:rPr>
              <a:t>fname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onchange</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myFunction</a:t>
            </a:r>
            <a:r>
              <a:rPr lang="en-US" dirty="0">
                <a:solidFill>
                  <a:schemeClr val="tx1"/>
                </a:solidFill>
                <a:latin typeface="Times New Roman" panose="02020603050405020304" pitchFamily="18" charset="0"/>
                <a:cs typeface="Times New Roman" panose="02020603050405020304" pitchFamily="18" charset="0"/>
              </a:rPr>
              <a:t>()"&gt;</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&lt;p&gt;When you leave the input field, a function is triggered which transforms the input text to upper case.&lt;/p&gt;</a:t>
            </a:r>
          </a:p>
          <a:p>
            <a:pPr marL="0" indent="0">
              <a:buNone/>
            </a:pPr>
            <a:r>
              <a:rPr lang="en-US" dirty="0">
                <a:solidFill>
                  <a:schemeClr val="tx1"/>
                </a:solidFill>
                <a:latin typeface="Times New Roman" panose="02020603050405020304" pitchFamily="18" charset="0"/>
                <a:cs typeface="Times New Roman" panose="02020603050405020304" pitchFamily="18" charset="0"/>
              </a:rPr>
              <a:t>&lt;script&gt;</a:t>
            </a:r>
          </a:p>
          <a:p>
            <a:pPr marL="0" indent="0">
              <a:buNone/>
            </a:pPr>
            <a:r>
              <a:rPr lang="en-US" dirty="0">
                <a:solidFill>
                  <a:schemeClr val="tx1"/>
                </a:solidFill>
                <a:latin typeface="Times New Roman" panose="02020603050405020304" pitchFamily="18" charset="0"/>
                <a:cs typeface="Times New Roman" panose="02020603050405020304" pitchFamily="18" charset="0"/>
              </a:rPr>
              <a:t>function </a:t>
            </a:r>
            <a:r>
              <a:rPr lang="en-US" dirty="0" err="1">
                <a:solidFill>
                  <a:schemeClr val="tx1"/>
                </a:solidFill>
                <a:latin typeface="Times New Roman" panose="02020603050405020304" pitchFamily="18" charset="0"/>
                <a:cs typeface="Times New Roman" panose="02020603050405020304" pitchFamily="18" charset="0"/>
              </a:rPr>
              <a:t>myFunction</a:t>
            </a:r>
            <a:r>
              <a:rPr lang="en-US" dirty="0">
                <a:solidFill>
                  <a:schemeClr val="tx1"/>
                </a:solidFill>
                <a:latin typeface="Times New Roman" panose="02020603050405020304" pitchFamily="18" charset="0"/>
                <a:cs typeface="Times New Roman" panose="02020603050405020304" pitchFamily="18" charset="0"/>
              </a:rPr>
              <a:t>() {</a:t>
            </a:r>
          </a:p>
          <a:p>
            <a:pPr marL="0" indent="0">
              <a:buNone/>
            </a:pPr>
            <a:r>
              <a:rPr lang="en-US" dirty="0">
                <a:solidFill>
                  <a:schemeClr val="tx1"/>
                </a:solidFill>
                <a:latin typeface="Times New Roman" panose="02020603050405020304" pitchFamily="18" charset="0"/>
                <a:cs typeface="Times New Roman" panose="02020603050405020304" pitchFamily="18" charset="0"/>
              </a:rPr>
              <a:t>  var x = </a:t>
            </a:r>
            <a:r>
              <a:rPr lang="en-US" dirty="0" err="1">
                <a:solidFill>
                  <a:schemeClr val="tx1"/>
                </a:solidFill>
                <a:latin typeface="Times New Roman" panose="02020603050405020304" pitchFamily="18" charset="0"/>
                <a:cs typeface="Times New Roman" panose="02020603050405020304" pitchFamily="18" charset="0"/>
              </a:rPr>
              <a:t>document.getElementById</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fname</a:t>
            </a:r>
            <a:r>
              <a:rPr lang="en-US" dirty="0">
                <a:solidFill>
                  <a:schemeClr val="tx1"/>
                </a:solidFill>
                <a:latin typeface="Times New Roman" panose="02020603050405020304" pitchFamily="18" charset="0"/>
                <a:cs typeface="Times New Roman" panose="02020603050405020304" pitchFamily="18" charset="0"/>
              </a:rPr>
              <a:t>");</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x.value</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x.value.toUpperCase</a:t>
            </a:r>
            <a:r>
              <a:rPr lang="en-US" dirty="0">
                <a:solidFill>
                  <a:schemeClr val="tx1"/>
                </a:solidFill>
                <a:latin typeface="Times New Roman" panose="02020603050405020304" pitchFamily="18" charset="0"/>
                <a:cs typeface="Times New Roman" panose="02020603050405020304" pitchFamily="18" charset="0"/>
              </a:rPr>
              <a:t>();</a:t>
            </a:r>
          </a:p>
          <a:p>
            <a:pPr marL="0" indent="0">
              <a:buNone/>
            </a:pPr>
            <a:r>
              <a:rPr lang="en-US" dirty="0">
                <a:solidFill>
                  <a:schemeClr val="tx1"/>
                </a:solidFill>
                <a:latin typeface="Times New Roman" panose="02020603050405020304" pitchFamily="18" charset="0"/>
                <a:cs typeface="Times New Roman" panose="02020603050405020304" pitchFamily="18" charset="0"/>
              </a:rPr>
              <a:t>}</a:t>
            </a:r>
          </a:p>
          <a:p>
            <a:pPr marL="0" indent="0">
              <a:buNone/>
            </a:pPr>
            <a:r>
              <a:rPr lang="en-US" dirty="0">
                <a:solidFill>
                  <a:schemeClr val="tx1"/>
                </a:solidFill>
                <a:latin typeface="Times New Roman" panose="02020603050405020304" pitchFamily="18" charset="0"/>
                <a:cs typeface="Times New Roman" panose="02020603050405020304" pitchFamily="18" charset="0"/>
              </a:rPr>
              <a:t>&lt;/script&gt;</a:t>
            </a:r>
          </a:p>
          <a:p>
            <a:pPr marL="0" indent="0">
              <a:buNone/>
            </a:pPr>
            <a:r>
              <a:rPr lang="en-US" dirty="0">
                <a:solidFill>
                  <a:schemeClr val="tx1"/>
                </a:solidFill>
                <a:latin typeface="Times New Roman" panose="02020603050405020304" pitchFamily="18" charset="0"/>
                <a:cs typeface="Times New Roman" panose="02020603050405020304" pitchFamily="18" charset="0"/>
              </a:rPr>
              <a:t>&lt;/body&gt;</a:t>
            </a:r>
          </a:p>
          <a:p>
            <a:pPr marL="0" indent="0">
              <a:buNone/>
            </a:pPr>
            <a:r>
              <a:rPr lang="en-US" dirty="0">
                <a:solidFill>
                  <a:schemeClr val="tx1"/>
                </a:solidFill>
                <a:latin typeface="Times New Roman" panose="02020603050405020304" pitchFamily="18" charset="0"/>
                <a:cs typeface="Times New Roman" panose="02020603050405020304" pitchFamily="18" charset="0"/>
              </a:rPr>
              <a:t>&lt;/html&gt;</a:t>
            </a:r>
          </a:p>
        </p:txBody>
      </p:sp>
      <p:sp>
        <p:nvSpPr>
          <p:cNvPr id="4" name="Slide Number Placeholder 3">
            <a:extLst>
              <a:ext uri="{FF2B5EF4-FFF2-40B4-BE49-F238E27FC236}">
                <a16:creationId xmlns:a16="http://schemas.microsoft.com/office/drawing/2014/main" id="{EE1D4267-68F4-14AC-64E4-EDDBDB867A66}"/>
              </a:ext>
            </a:extLst>
          </p:cNvPr>
          <p:cNvSpPr>
            <a:spLocks noGrp="1"/>
          </p:cNvSpPr>
          <p:nvPr>
            <p:ph type="sldNum" sz="quarter" idx="12"/>
          </p:nvPr>
        </p:nvSpPr>
        <p:spPr/>
        <p:txBody>
          <a:bodyPr/>
          <a:lstStyle/>
          <a:p>
            <a:fld id="{DBE4B802-86B3-4880-B162-3A6F1796B4B5}" type="slidenum">
              <a:rPr lang="en-US" smtClean="0"/>
              <a:t>71</a:t>
            </a:fld>
            <a:endParaRPr lang="en-US"/>
          </a:p>
        </p:txBody>
      </p:sp>
    </p:spTree>
    <p:extLst>
      <p:ext uri="{BB962C8B-B14F-4D97-AF65-F5344CB8AC3E}">
        <p14:creationId xmlns:p14="http://schemas.microsoft.com/office/powerpoint/2010/main" val="18180940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lstStyle/>
          <a:p>
            <a:r>
              <a:rPr lang="en-US" sz="4400" dirty="0" err="1"/>
              <a:t>Cont</a:t>
            </a:r>
            <a:r>
              <a:rPr lang="en-US" sz="4400" dirty="0"/>
              <a:t>…</a:t>
            </a:r>
          </a:p>
        </p:txBody>
      </p:sp>
      <p:sp>
        <p:nvSpPr>
          <p:cNvPr id="3" name="Content Placeholder 2"/>
          <p:cNvSpPr>
            <a:spLocks noGrp="1"/>
          </p:cNvSpPr>
          <p:nvPr>
            <p:ph idx="1"/>
          </p:nvPr>
        </p:nvSpPr>
        <p:spPr>
          <a:xfrm>
            <a:off x="457200" y="609600"/>
            <a:ext cx="8229600" cy="5867400"/>
          </a:xfrm>
        </p:spPr>
        <p:txBody>
          <a:bodyPr>
            <a:normAutofit fontScale="92500" lnSpcReduction="20000"/>
          </a:bodyPr>
          <a:lstStyle/>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&lt;html&gt;</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&lt;head&gt;</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&lt;script type="text/</a:t>
            </a:r>
            <a:r>
              <a:rPr lang="en-US" altLang="en-US" sz="1900" dirty="0" err="1">
                <a:solidFill>
                  <a:schemeClr val="tx1"/>
                </a:solidFill>
                <a:latin typeface="Times New Roman" panose="02020603050405020304" pitchFamily="18" charset="0"/>
                <a:cs typeface="Times New Roman" panose="02020603050405020304" pitchFamily="18" charset="0"/>
              </a:rPr>
              <a:t>javascript</a:t>
            </a:r>
            <a:r>
              <a:rPr lang="en-US" altLang="en-US" sz="1900" dirty="0">
                <a:solidFill>
                  <a:schemeClr val="tx1"/>
                </a:solidFill>
                <a:latin typeface="Times New Roman" panose="02020603050405020304" pitchFamily="18" charset="0"/>
                <a:cs typeface="Times New Roman" panose="02020603050405020304" pitchFamily="18" charset="0"/>
              </a:rPr>
              <a:t>"&gt;</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function over()</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a:t>
            </a:r>
            <a:r>
              <a:rPr lang="en-US" altLang="en-US" sz="1900" dirty="0" err="1">
                <a:solidFill>
                  <a:schemeClr val="tx1"/>
                </a:solidFill>
                <a:latin typeface="Times New Roman" panose="02020603050405020304" pitchFamily="18" charset="0"/>
                <a:cs typeface="Times New Roman" panose="02020603050405020304" pitchFamily="18" charset="0"/>
              </a:rPr>
              <a:t>document.getElementById</a:t>
            </a:r>
            <a:r>
              <a:rPr lang="en-US" altLang="en-US" sz="1900" dirty="0">
                <a:solidFill>
                  <a:schemeClr val="tx1"/>
                </a:solidFill>
                <a:latin typeface="Times New Roman" panose="02020603050405020304" pitchFamily="18" charset="0"/>
                <a:cs typeface="Times New Roman" panose="02020603050405020304" pitchFamily="18" charset="0"/>
              </a:rPr>
              <a:t>('demo').</a:t>
            </a:r>
            <a:r>
              <a:rPr lang="en-US" altLang="en-US" sz="1900" dirty="0" err="1">
                <a:solidFill>
                  <a:schemeClr val="tx1"/>
                </a:solidFill>
                <a:latin typeface="Times New Roman" panose="02020603050405020304" pitchFamily="18" charset="0"/>
                <a:cs typeface="Times New Roman" panose="02020603050405020304" pitchFamily="18" charset="0"/>
              </a:rPr>
              <a:t>style.color</a:t>
            </a:r>
            <a:r>
              <a:rPr lang="en-US" altLang="en-US" sz="1900" dirty="0">
                <a:solidFill>
                  <a:schemeClr val="tx1"/>
                </a:solidFill>
                <a:latin typeface="Times New Roman" panose="02020603050405020304" pitchFamily="18" charset="0"/>
                <a:cs typeface="Times New Roman" panose="02020603050405020304" pitchFamily="18" charset="0"/>
              </a:rPr>
              <a:t>="red"; </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function out()</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 </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a:t>
            </a:r>
            <a:r>
              <a:rPr lang="en-US" altLang="en-US" sz="1900" dirty="0" err="1">
                <a:solidFill>
                  <a:schemeClr val="tx1"/>
                </a:solidFill>
                <a:latin typeface="Times New Roman" panose="02020603050405020304" pitchFamily="18" charset="0"/>
                <a:cs typeface="Times New Roman" panose="02020603050405020304" pitchFamily="18" charset="0"/>
              </a:rPr>
              <a:t>document.getElementById</a:t>
            </a:r>
            <a:r>
              <a:rPr lang="en-US" altLang="en-US" sz="1900" dirty="0">
                <a:solidFill>
                  <a:schemeClr val="tx1"/>
                </a:solidFill>
                <a:latin typeface="Times New Roman" panose="02020603050405020304" pitchFamily="18" charset="0"/>
                <a:cs typeface="Times New Roman" panose="02020603050405020304" pitchFamily="18" charset="0"/>
              </a:rPr>
              <a:t>('demo').</a:t>
            </a:r>
            <a:r>
              <a:rPr lang="en-US" altLang="en-US" sz="1900" dirty="0" err="1">
                <a:solidFill>
                  <a:schemeClr val="tx1"/>
                </a:solidFill>
                <a:latin typeface="Times New Roman" panose="02020603050405020304" pitchFamily="18" charset="0"/>
                <a:cs typeface="Times New Roman" panose="02020603050405020304" pitchFamily="18" charset="0"/>
              </a:rPr>
              <a:t>style.color</a:t>
            </a:r>
            <a:r>
              <a:rPr lang="en-US" altLang="en-US" sz="1900" dirty="0">
                <a:solidFill>
                  <a:schemeClr val="tx1"/>
                </a:solidFill>
                <a:latin typeface="Times New Roman" panose="02020603050405020304" pitchFamily="18" charset="0"/>
                <a:cs typeface="Times New Roman" panose="02020603050405020304" pitchFamily="18" charset="0"/>
              </a:rPr>
              <a:t>="blue";</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 </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&lt;/script&gt;</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&lt;/head&gt; </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&lt;body&gt; </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&lt;div </a:t>
            </a:r>
            <a:r>
              <a:rPr lang="en-US" altLang="en-US" sz="1900" dirty="0" err="1">
                <a:solidFill>
                  <a:schemeClr val="tx1"/>
                </a:solidFill>
                <a:latin typeface="Times New Roman" panose="02020603050405020304" pitchFamily="18" charset="0"/>
                <a:cs typeface="Times New Roman" panose="02020603050405020304" pitchFamily="18" charset="0"/>
              </a:rPr>
              <a:t>onmouseover</a:t>
            </a:r>
            <a:r>
              <a:rPr lang="en-US" altLang="en-US" sz="1900" dirty="0">
                <a:solidFill>
                  <a:schemeClr val="tx1"/>
                </a:solidFill>
                <a:latin typeface="Times New Roman" panose="02020603050405020304" pitchFamily="18" charset="0"/>
                <a:cs typeface="Times New Roman" panose="02020603050405020304" pitchFamily="18" charset="0"/>
              </a:rPr>
              <a:t>="over()" </a:t>
            </a:r>
            <a:r>
              <a:rPr lang="en-US" altLang="en-US" sz="1900" dirty="0" err="1">
                <a:solidFill>
                  <a:schemeClr val="tx1"/>
                </a:solidFill>
                <a:latin typeface="Times New Roman" panose="02020603050405020304" pitchFamily="18" charset="0"/>
                <a:cs typeface="Times New Roman" panose="02020603050405020304" pitchFamily="18" charset="0"/>
              </a:rPr>
              <a:t>onmouseout</a:t>
            </a:r>
            <a:r>
              <a:rPr lang="en-US" altLang="en-US" sz="1900" dirty="0">
                <a:solidFill>
                  <a:schemeClr val="tx1"/>
                </a:solidFill>
                <a:latin typeface="Times New Roman" panose="02020603050405020304" pitchFamily="18" charset="0"/>
                <a:cs typeface="Times New Roman" panose="02020603050405020304" pitchFamily="18" charset="0"/>
              </a:rPr>
              <a:t>="out()"&gt;</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&lt;h2 id="demo"&gt; This is inside the division &lt;/h2&gt; &lt;/div&gt;</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 &lt;/body&gt; </a:t>
            </a:r>
          </a:p>
          <a:p>
            <a:pPr marL="1714500" lvl="4" indent="0" algn="just">
              <a:buFontTx/>
              <a:buNone/>
            </a:pPr>
            <a:r>
              <a:rPr lang="en-US" altLang="en-US" sz="1900" dirty="0">
                <a:solidFill>
                  <a:schemeClr val="tx1"/>
                </a:solidFill>
                <a:latin typeface="Times New Roman" panose="02020603050405020304" pitchFamily="18" charset="0"/>
                <a:cs typeface="Times New Roman" panose="02020603050405020304" pitchFamily="18" charset="0"/>
              </a:rPr>
              <a:t>&lt;/html&gt;</a:t>
            </a:r>
          </a:p>
        </p:txBody>
      </p:sp>
      <p:sp>
        <p:nvSpPr>
          <p:cNvPr id="4" name="Slide Number Placeholder 3"/>
          <p:cNvSpPr>
            <a:spLocks noGrp="1"/>
          </p:cNvSpPr>
          <p:nvPr>
            <p:ph type="sldNum" sz="quarter" idx="12"/>
          </p:nvPr>
        </p:nvSpPr>
        <p:spPr/>
        <p:txBody>
          <a:bodyPr/>
          <a:lstStyle/>
          <a:p>
            <a:fld id="{DBE4B802-86B3-4880-B162-3A6F1796B4B5}" type="slidenum">
              <a:rPr lang="en-US" smtClean="0"/>
              <a:t>72</a:t>
            </a:fld>
            <a:endParaRPr lang="en-US"/>
          </a:p>
        </p:txBody>
      </p:sp>
    </p:spTree>
    <p:extLst>
      <p:ext uri="{BB962C8B-B14F-4D97-AF65-F5344CB8AC3E}">
        <p14:creationId xmlns:p14="http://schemas.microsoft.com/office/powerpoint/2010/main" val="26909328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000" dirty="0" err="1"/>
              <a:t>Cont</a:t>
            </a:r>
            <a:r>
              <a:rPr lang="en-US" sz="4000" dirty="0"/>
              <a:t>…</a:t>
            </a:r>
          </a:p>
        </p:txBody>
      </p:sp>
      <p:sp>
        <p:nvSpPr>
          <p:cNvPr id="3" name="Content Placeholder 2"/>
          <p:cNvSpPr>
            <a:spLocks noGrp="1"/>
          </p:cNvSpPr>
          <p:nvPr>
            <p:ph idx="1"/>
          </p:nvPr>
        </p:nvSpPr>
        <p:spPr>
          <a:xfrm>
            <a:off x="457200" y="1143000"/>
            <a:ext cx="8229600" cy="4983163"/>
          </a:xfrm>
        </p:spPr>
        <p:txBody>
          <a:bodyPr/>
          <a:lstStyle/>
          <a:p>
            <a:pPr marL="0" indent="0">
              <a:buNone/>
            </a:pPr>
            <a:r>
              <a:rPr lang="en-US" sz="2800" b="1" dirty="0">
                <a:solidFill>
                  <a:schemeClr val="tx2"/>
                </a:solidFill>
                <a:latin typeface="Times New Roman" pitchFamily="18" charset="0"/>
                <a:cs typeface="Times New Roman" pitchFamily="18" charset="0"/>
              </a:rPr>
              <a:t>Special characters </a:t>
            </a:r>
          </a:p>
          <a:p>
            <a:pPr>
              <a:buFont typeface="Wingdings" pitchFamily="2" charset="2"/>
              <a:buChar char="§"/>
            </a:pPr>
            <a:r>
              <a:rPr lang="en-US" dirty="0">
                <a:solidFill>
                  <a:schemeClr val="tx1"/>
                </a:solidFill>
                <a:latin typeface="Times New Roman" pitchFamily="18" charset="0"/>
                <a:cs typeface="Times New Roman" pitchFamily="18" charset="0"/>
              </a:rPr>
              <a:t>you can place a backslash (\) before the double quotes and other special characters </a:t>
            </a:r>
          </a:p>
          <a:p>
            <a:pPr>
              <a:buFont typeface="Wingdings" pitchFamily="2" charset="2"/>
              <a:buChar char="§"/>
            </a:pPr>
            <a:endParaRPr lang="en-US" dirty="0">
              <a:solidFill>
                <a:schemeClr val="tx1"/>
              </a:solidFill>
              <a:latin typeface="Times New Roman" pitchFamily="18" charset="0"/>
              <a:cs typeface="Times New Roman" pitchFamily="18"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66911970"/>
              </p:ext>
            </p:extLst>
          </p:nvPr>
        </p:nvGraphicFramePr>
        <p:xfrm>
          <a:off x="661987" y="2455735"/>
          <a:ext cx="7820026" cy="3800289"/>
        </p:xfrm>
        <a:graphic>
          <a:graphicData uri="http://schemas.openxmlformats.org/drawingml/2006/table">
            <a:tbl>
              <a:tblPr firstRow="1" firstCol="1" bandRow="1">
                <a:tableStyleId>{5C22544A-7EE6-4342-B048-85BDC9FD1C3A}</a:tableStyleId>
              </a:tblPr>
              <a:tblGrid>
                <a:gridCol w="3910013">
                  <a:extLst>
                    <a:ext uri="{9D8B030D-6E8A-4147-A177-3AD203B41FA5}">
                      <a16:colId xmlns:a16="http://schemas.microsoft.com/office/drawing/2014/main" val="20000"/>
                    </a:ext>
                  </a:extLst>
                </a:gridCol>
                <a:gridCol w="3910013">
                  <a:extLst>
                    <a:ext uri="{9D8B030D-6E8A-4147-A177-3AD203B41FA5}">
                      <a16:colId xmlns:a16="http://schemas.microsoft.com/office/drawing/2014/main" val="20001"/>
                    </a:ext>
                  </a:extLst>
                </a:gridCol>
              </a:tblGrid>
              <a:tr h="144018">
                <a:tc>
                  <a:txBody>
                    <a:bodyPr/>
                    <a:lstStyle/>
                    <a:p>
                      <a:pPr marL="0" marR="0">
                        <a:lnSpc>
                          <a:spcPct val="115000"/>
                        </a:lnSpc>
                        <a:spcBef>
                          <a:spcPts val="0"/>
                        </a:spcBef>
                        <a:spcAft>
                          <a:spcPts val="0"/>
                        </a:spcAft>
                      </a:pPr>
                      <a:r>
                        <a:rPr lang="en-US" sz="1800" dirty="0">
                          <a:effectLst/>
                        </a:rPr>
                        <a:t>Code</a:t>
                      </a:r>
                      <a:endParaRPr lang="en-US" sz="2000" dirty="0">
                        <a:effectLst/>
                        <a:latin typeface="Calibri"/>
                        <a:ea typeface="Calibri"/>
                        <a:cs typeface="Times New Roman"/>
                      </a:endParaRPr>
                    </a:p>
                  </a:txBody>
                  <a:tcPr marL="28575" marR="28575" marT="28575" marB="28575"/>
                </a:tc>
                <a:tc>
                  <a:txBody>
                    <a:bodyPr/>
                    <a:lstStyle/>
                    <a:p>
                      <a:pPr marL="0" marR="0">
                        <a:lnSpc>
                          <a:spcPct val="115000"/>
                        </a:lnSpc>
                        <a:spcBef>
                          <a:spcPts val="0"/>
                        </a:spcBef>
                        <a:spcAft>
                          <a:spcPts val="0"/>
                        </a:spcAft>
                      </a:pPr>
                      <a:r>
                        <a:rPr lang="en-US" sz="1800">
                          <a:effectLst/>
                        </a:rPr>
                        <a:t>Outputs</a:t>
                      </a:r>
                      <a:endParaRPr lang="en-US" sz="2000">
                        <a:effectLst/>
                        <a:latin typeface="Calibri"/>
                        <a:ea typeface="Calibri"/>
                        <a:cs typeface="Times New Roman"/>
                      </a:endParaRPr>
                    </a:p>
                  </a:txBody>
                  <a:tcPr marL="28575" marR="28575" marT="28575" marB="28575"/>
                </a:tc>
                <a:extLst>
                  <a:ext uri="{0D108BD9-81ED-4DB2-BD59-A6C34878D82A}">
                    <a16:rowId xmlns:a16="http://schemas.microsoft.com/office/drawing/2014/main" val="10000"/>
                  </a:ext>
                </a:extLst>
              </a:tr>
              <a:tr h="426238">
                <a:tc>
                  <a:txBody>
                    <a:bodyPr/>
                    <a:lstStyle/>
                    <a:p>
                      <a:pPr marL="0" marR="0">
                        <a:lnSpc>
                          <a:spcPct val="115000"/>
                        </a:lnSpc>
                        <a:spcBef>
                          <a:spcPts val="0"/>
                        </a:spcBef>
                        <a:spcAft>
                          <a:spcPts val="0"/>
                        </a:spcAft>
                      </a:pPr>
                      <a:r>
                        <a:rPr lang="en-US" sz="1800" dirty="0">
                          <a:effectLst/>
                        </a:rPr>
                        <a:t>\'</a:t>
                      </a:r>
                      <a:endParaRPr lang="en-US" sz="2000" dirty="0">
                        <a:effectLst/>
                        <a:latin typeface="Calibri"/>
                        <a:ea typeface="Calibri"/>
                        <a:cs typeface="Times New Roman"/>
                      </a:endParaRPr>
                    </a:p>
                  </a:txBody>
                  <a:tcPr marL="47625" marR="47625" marT="66675" marB="66675"/>
                </a:tc>
                <a:tc>
                  <a:txBody>
                    <a:bodyPr/>
                    <a:lstStyle/>
                    <a:p>
                      <a:pPr marL="0" marR="0">
                        <a:lnSpc>
                          <a:spcPct val="115000"/>
                        </a:lnSpc>
                        <a:spcBef>
                          <a:spcPts val="0"/>
                        </a:spcBef>
                        <a:spcAft>
                          <a:spcPts val="0"/>
                        </a:spcAft>
                      </a:pPr>
                      <a:r>
                        <a:rPr lang="en-US" sz="1800">
                          <a:effectLst/>
                        </a:rPr>
                        <a:t>single quote</a:t>
                      </a:r>
                      <a:endParaRPr lang="en-US" sz="2000">
                        <a:effectLst/>
                        <a:latin typeface="Calibri"/>
                        <a:ea typeface="Calibri"/>
                        <a:cs typeface="Times New Roman"/>
                      </a:endParaRPr>
                    </a:p>
                  </a:txBody>
                  <a:tcPr marL="47625" marR="47625" marT="66675" marB="66675"/>
                </a:tc>
                <a:extLst>
                  <a:ext uri="{0D108BD9-81ED-4DB2-BD59-A6C34878D82A}">
                    <a16:rowId xmlns:a16="http://schemas.microsoft.com/office/drawing/2014/main" val="10001"/>
                  </a:ext>
                </a:extLst>
              </a:tr>
              <a:tr h="426238">
                <a:tc>
                  <a:txBody>
                    <a:bodyPr/>
                    <a:lstStyle/>
                    <a:p>
                      <a:pPr marL="0" marR="0">
                        <a:lnSpc>
                          <a:spcPct val="115000"/>
                        </a:lnSpc>
                        <a:spcBef>
                          <a:spcPts val="0"/>
                        </a:spcBef>
                        <a:spcAft>
                          <a:spcPts val="0"/>
                        </a:spcAft>
                      </a:pPr>
                      <a:r>
                        <a:rPr lang="en-US" sz="1800">
                          <a:effectLst/>
                        </a:rPr>
                        <a:t>\"</a:t>
                      </a:r>
                      <a:endParaRPr lang="en-US" sz="2000">
                        <a:effectLst/>
                        <a:latin typeface="Calibri"/>
                        <a:ea typeface="Calibri"/>
                        <a:cs typeface="Times New Roman"/>
                      </a:endParaRPr>
                    </a:p>
                  </a:txBody>
                  <a:tcPr marL="47625" marR="47625" marT="66675" marB="66675"/>
                </a:tc>
                <a:tc>
                  <a:txBody>
                    <a:bodyPr/>
                    <a:lstStyle/>
                    <a:p>
                      <a:pPr marL="0" marR="0">
                        <a:lnSpc>
                          <a:spcPct val="115000"/>
                        </a:lnSpc>
                        <a:spcBef>
                          <a:spcPts val="0"/>
                        </a:spcBef>
                        <a:spcAft>
                          <a:spcPts val="0"/>
                        </a:spcAft>
                      </a:pPr>
                      <a:r>
                        <a:rPr lang="en-US" sz="1800">
                          <a:effectLst/>
                        </a:rPr>
                        <a:t>double quote</a:t>
                      </a:r>
                      <a:endParaRPr lang="en-US" sz="2000">
                        <a:effectLst/>
                        <a:latin typeface="Calibri"/>
                        <a:ea typeface="Calibri"/>
                        <a:cs typeface="Times New Roman"/>
                      </a:endParaRPr>
                    </a:p>
                  </a:txBody>
                  <a:tcPr marL="47625" marR="47625" marT="66675" marB="66675"/>
                </a:tc>
                <a:extLst>
                  <a:ext uri="{0D108BD9-81ED-4DB2-BD59-A6C34878D82A}">
                    <a16:rowId xmlns:a16="http://schemas.microsoft.com/office/drawing/2014/main" val="10002"/>
                  </a:ext>
                </a:extLst>
              </a:tr>
              <a:tr h="426238">
                <a:tc>
                  <a:txBody>
                    <a:bodyPr/>
                    <a:lstStyle/>
                    <a:p>
                      <a:pPr marL="0" marR="0">
                        <a:lnSpc>
                          <a:spcPct val="115000"/>
                        </a:lnSpc>
                        <a:spcBef>
                          <a:spcPts val="0"/>
                        </a:spcBef>
                        <a:spcAft>
                          <a:spcPts val="0"/>
                        </a:spcAft>
                      </a:pPr>
                      <a:r>
                        <a:rPr lang="en-US" sz="1800">
                          <a:effectLst/>
                        </a:rPr>
                        <a:t>\\</a:t>
                      </a:r>
                      <a:endParaRPr lang="en-US" sz="2000">
                        <a:effectLst/>
                        <a:latin typeface="Calibri"/>
                        <a:ea typeface="Calibri"/>
                        <a:cs typeface="Times New Roman"/>
                      </a:endParaRPr>
                    </a:p>
                  </a:txBody>
                  <a:tcPr marL="47625" marR="47625" marT="66675" marB="66675"/>
                </a:tc>
                <a:tc>
                  <a:txBody>
                    <a:bodyPr/>
                    <a:lstStyle/>
                    <a:p>
                      <a:pPr marL="0" marR="0">
                        <a:lnSpc>
                          <a:spcPct val="115000"/>
                        </a:lnSpc>
                        <a:spcBef>
                          <a:spcPts val="0"/>
                        </a:spcBef>
                        <a:spcAft>
                          <a:spcPts val="0"/>
                        </a:spcAft>
                      </a:pPr>
                      <a:r>
                        <a:rPr lang="en-US" sz="1800">
                          <a:effectLst/>
                        </a:rPr>
                        <a:t>backslash</a:t>
                      </a:r>
                      <a:endParaRPr lang="en-US" sz="2000">
                        <a:effectLst/>
                        <a:latin typeface="Calibri"/>
                        <a:ea typeface="Calibri"/>
                        <a:cs typeface="Times New Roman"/>
                      </a:endParaRPr>
                    </a:p>
                  </a:txBody>
                  <a:tcPr marL="47625" marR="47625" marT="66675" marB="66675"/>
                </a:tc>
                <a:extLst>
                  <a:ext uri="{0D108BD9-81ED-4DB2-BD59-A6C34878D82A}">
                    <a16:rowId xmlns:a16="http://schemas.microsoft.com/office/drawing/2014/main" val="10003"/>
                  </a:ext>
                </a:extLst>
              </a:tr>
              <a:tr h="426238">
                <a:tc>
                  <a:txBody>
                    <a:bodyPr/>
                    <a:lstStyle/>
                    <a:p>
                      <a:pPr marL="0" marR="0">
                        <a:lnSpc>
                          <a:spcPct val="115000"/>
                        </a:lnSpc>
                        <a:spcBef>
                          <a:spcPts val="0"/>
                        </a:spcBef>
                        <a:spcAft>
                          <a:spcPts val="0"/>
                        </a:spcAft>
                      </a:pPr>
                      <a:r>
                        <a:rPr lang="en-US" sz="1800">
                          <a:effectLst/>
                        </a:rPr>
                        <a:t>\n</a:t>
                      </a:r>
                      <a:endParaRPr lang="en-US" sz="2000">
                        <a:effectLst/>
                        <a:latin typeface="Calibri"/>
                        <a:ea typeface="Calibri"/>
                        <a:cs typeface="Times New Roman"/>
                      </a:endParaRPr>
                    </a:p>
                  </a:txBody>
                  <a:tcPr marL="47625" marR="47625" marT="66675" marB="66675"/>
                </a:tc>
                <a:tc>
                  <a:txBody>
                    <a:bodyPr/>
                    <a:lstStyle/>
                    <a:p>
                      <a:pPr marL="0" marR="0">
                        <a:lnSpc>
                          <a:spcPct val="115000"/>
                        </a:lnSpc>
                        <a:spcBef>
                          <a:spcPts val="0"/>
                        </a:spcBef>
                        <a:spcAft>
                          <a:spcPts val="0"/>
                        </a:spcAft>
                      </a:pPr>
                      <a:r>
                        <a:rPr lang="en-US" sz="1800">
                          <a:effectLst/>
                        </a:rPr>
                        <a:t>new line</a:t>
                      </a:r>
                      <a:endParaRPr lang="en-US" sz="2000">
                        <a:effectLst/>
                        <a:latin typeface="Calibri"/>
                        <a:ea typeface="Calibri"/>
                        <a:cs typeface="Times New Roman"/>
                      </a:endParaRPr>
                    </a:p>
                  </a:txBody>
                  <a:tcPr marL="47625" marR="47625" marT="66675" marB="66675"/>
                </a:tc>
                <a:extLst>
                  <a:ext uri="{0D108BD9-81ED-4DB2-BD59-A6C34878D82A}">
                    <a16:rowId xmlns:a16="http://schemas.microsoft.com/office/drawing/2014/main" val="10004"/>
                  </a:ext>
                </a:extLst>
              </a:tr>
              <a:tr h="426238">
                <a:tc>
                  <a:txBody>
                    <a:bodyPr/>
                    <a:lstStyle/>
                    <a:p>
                      <a:pPr marL="0" marR="0">
                        <a:lnSpc>
                          <a:spcPct val="115000"/>
                        </a:lnSpc>
                        <a:spcBef>
                          <a:spcPts val="0"/>
                        </a:spcBef>
                        <a:spcAft>
                          <a:spcPts val="0"/>
                        </a:spcAft>
                      </a:pPr>
                      <a:r>
                        <a:rPr lang="en-US" sz="1800">
                          <a:effectLst/>
                        </a:rPr>
                        <a:t>\r</a:t>
                      </a:r>
                      <a:endParaRPr lang="en-US" sz="2000">
                        <a:effectLst/>
                        <a:latin typeface="Calibri"/>
                        <a:ea typeface="Calibri"/>
                        <a:cs typeface="Times New Roman"/>
                      </a:endParaRPr>
                    </a:p>
                  </a:txBody>
                  <a:tcPr marL="47625" marR="47625" marT="66675" marB="66675"/>
                </a:tc>
                <a:tc>
                  <a:txBody>
                    <a:bodyPr/>
                    <a:lstStyle/>
                    <a:p>
                      <a:pPr marL="0" marR="0">
                        <a:lnSpc>
                          <a:spcPct val="115000"/>
                        </a:lnSpc>
                        <a:spcBef>
                          <a:spcPts val="0"/>
                        </a:spcBef>
                        <a:spcAft>
                          <a:spcPts val="0"/>
                        </a:spcAft>
                      </a:pPr>
                      <a:r>
                        <a:rPr lang="en-US" sz="1800">
                          <a:effectLst/>
                        </a:rPr>
                        <a:t>carriage return</a:t>
                      </a:r>
                      <a:endParaRPr lang="en-US" sz="2000">
                        <a:effectLst/>
                        <a:latin typeface="Calibri"/>
                        <a:ea typeface="Calibri"/>
                        <a:cs typeface="Times New Roman"/>
                      </a:endParaRPr>
                    </a:p>
                  </a:txBody>
                  <a:tcPr marL="47625" marR="47625" marT="66675" marB="66675"/>
                </a:tc>
                <a:extLst>
                  <a:ext uri="{0D108BD9-81ED-4DB2-BD59-A6C34878D82A}">
                    <a16:rowId xmlns:a16="http://schemas.microsoft.com/office/drawing/2014/main" val="10005"/>
                  </a:ext>
                </a:extLst>
              </a:tr>
              <a:tr h="426238">
                <a:tc>
                  <a:txBody>
                    <a:bodyPr/>
                    <a:lstStyle/>
                    <a:p>
                      <a:pPr marL="0" marR="0">
                        <a:lnSpc>
                          <a:spcPct val="115000"/>
                        </a:lnSpc>
                        <a:spcBef>
                          <a:spcPts val="0"/>
                        </a:spcBef>
                        <a:spcAft>
                          <a:spcPts val="0"/>
                        </a:spcAft>
                      </a:pPr>
                      <a:r>
                        <a:rPr lang="en-US" sz="1800" dirty="0">
                          <a:effectLst/>
                        </a:rPr>
                        <a:t>\t</a:t>
                      </a:r>
                      <a:endParaRPr lang="en-US" sz="2000" dirty="0">
                        <a:effectLst/>
                        <a:latin typeface="Calibri"/>
                        <a:ea typeface="Calibri"/>
                        <a:cs typeface="Times New Roman"/>
                      </a:endParaRPr>
                    </a:p>
                  </a:txBody>
                  <a:tcPr marL="47625" marR="47625" marT="66675" marB="66675"/>
                </a:tc>
                <a:tc>
                  <a:txBody>
                    <a:bodyPr/>
                    <a:lstStyle/>
                    <a:p>
                      <a:pPr marL="0" marR="0">
                        <a:lnSpc>
                          <a:spcPct val="115000"/>
                        </a:lnSpc>
                        <a:spcBef>
                          <a:spcPts val="0"/>
                        </a:spcBef>
                        <a:spcAft>
                          <a:spcPts val="0"/>
                        </a:spcAft>
                      </a:pPr>
                      <a:r>
                        <a:rPr lang="en-US" sz="1800">
                          <a:effectLst/>
                        </a:rPr>
                        <a:t>tab</a:t>
                      </a:r>
                      <a:endParaRPr lang="en-US" sz="2000">
                        <a:effectLst/>
                        <a:latin typeface="Calibri"/>
                        <a:ea typeface="Calibri"/>
                        <a:cs typeface="Times New Roman"/>
                      </a:endParaRPr>
                    </a:p>
                  </a:txBody>
                  <a:tcPr marL="47625" marR="47625" marT="66675" marB="66675"/>
                </a:tc>
                <a:extLst>
                  <a:ext uri="{0D108BD9-81ED-4DB2-BD59-A6C34878D82A}">
                    <a16:rowId xmlns:a16="http://schemas.microsoft.com/office/drawing/2014/main" val="10006"/>
                  </a:ext>
                </a:extLst>
              </a:tr>
              <a:tr h="426238">
                <a:tc>
                  <a:txBody>
                    <a:bodyPr/>
                    <a:lstStyle/>
                    <a:p>
                      <a:pPr marL="0" marR="0">
                        <a:lnSpc>
                          <a:spcPct val="115000"/>
                        </a:lnSpc>
                        <a:spcBef>
                          <a:spcPts val="0"/>
                        </a:spcBef>
                        <a:spcAft>
                          <a:spcPts val="0"/>
                        </a:spcAft>
                      </a:pPr>
                      <a:r>
                        <a:rPr lang="en-US" sz="1800">
                          <a:effectLst/>
                        </a:rPr>
                        <a:t>\b</a:t>
                      </a:r>
                      <a:endParaRPr lang="en-US" sz="2000">
                        <a:effectLst/>
                        <a:latin typeface="Calibri"/>
                        <a:ea typeface="Calibri"/>
                        <a:cs typeface="Times New Roman"/>
                      </a:endParaRPr>
                    </a:p>
                  </a:txBody>
                  <a:tcPr marL="47625" marR="47625" marT="66675" marB="66675"/>
                </a:tc>
                <a:tc>
                  <a:txBody>
                    <a:bodyPr/>
                    <a:lstStyle/>
                    <a:p>
                      <a:pPr marL="0" marR="0">
                        <a:lnSpc>
                          <a:spcPct val="115000"/>
                        </a:lnSpc>
                        <a:spcBef>
                          <a:spcPts val="0"/>
                        </a:spcBef>
                        <a:spcAft>
                          <a:spcPts val="0"/>
                        </a:spcAft>
                      </a:pPr>
                      <a:r>
                        <a:rPr lang="en-US" sz="1800">
                          <a:effectLst/>
                        </a:rPr>
                        <a:t>backspace</a:t>
                      </a:r>
                      <a:endParaRPr lang="en-US" sz="2000">
                        <a:effectLst/>
                        <a:latin typeface="Calibri"/>
                        <a:ea typeface="Calibri"/>
                        <a:cs typeface="Times New Roman"/>
                      </a:endParaRPr>
                    </a:p>
                  </a:txBody>
                  <a:tcPr marL="47625" marR="47625" marT="66675" marB="66675"/>
                </a:tc>
                <a:extLst>
                  <a:ext uri="{0D108BD9-81ED-4DB2-BD59-A6C34878D82A}">
                    <a16:rowId xmlns:a16="http://schemas.microsoft.com/office/drawing/2014/main" val="10007"/>
                  </a:ext>
                </a:extLst>
              </a:tr>
              <a:tr h="426238">
                <a:tc>
                  <a:txBody>
                    <a:bodyPr/>
                    <a:lstStyle/>
                    <a:p>
                      <a:pPr marL="0" marR="0">
                        <a:lnSpc>
                          <a:spcPct val="115000"/>
                        </a:lnSpc>
                        <a:spcBef>
                          <a:spcPts val="0"/>
                        </a:spcBef>
                        <a:spcAft>
                          <a:spcPts val="0"/>
                        </a:spcAft>
                      </a:pPr>
                      <a:r>
                        <a:rPr lang="en-US" sz="1800">
                          <a:effectLst/>
                        </a:rPr>
                        <a:t>\f</a:t>
                      </a:r>
                      <a:endParaRPr lang="en-US" sz="2000">
                        <a:effectLst/>
                        <a:latin typeface="Calibri"/>
                        <a:ea typeface="Calibri"/>
                        <a:cs typeface="Times New Roman"/>
                      </a:endParaRPr>
                    </a:p>
                  </a:txBody>
                  <a:tcPr marL="47625" marR="47625" marT="66675" marB="66675"/>
                </a:tc>
                <a:tc>
                  <a:txBody>
                    <a:bodyPr/>
                    <a:lstStyle/>
                    <a:p>
                      <a:pPr marL="0" marR="0">
                        <a:lnSpc>
                          <a:spcPct val="115000"/>
                        </a:lnSpc>
                        <a:spcBef>
                          <a:spcPts val="0"/>
                        </a:spcBef>
                        <a:spcAft>
                          <a:spcPts val="0"/>
                        </a:spcAft>
                      </a:pPr>
                      <a:r>
                        <a:rPr lang="en-US" sz="1800" dirty="0">
                          <a:effectLst/>
                        </a:rPr>
                        <a:t>form feed</a:t>
                      </a:r>
                      <a:endParaRPr lang="en-US" sz="2000" dirty="0">
                        <a:effectLst/>
                        <a:latin typeface="Calibri"/>
                        <a:ea typeface="Calibri"/>
                        <a:cs typeface="Times New Roman"/>
                      </a:endParaRPr>
                    </a:p>
                  </a:txBody>
                  <a:tcPr marL="47625" marR="47625" marT="66675" marB="66675"/>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fld id="{DBE4B802-86B3-4880-B162-3A6F1796B4B5}" type="slidenum">
              <a:rPr lang="en-US" smtClean="0"/>
              <a:t>73</a:t>
            </a:fld>
            <a:endParaRPr lang="en-US"/>
          </a:p>
        </p:txBody>
      </p:sp>
    </p:spTree>
    <p:extLst>
      <p:ext uri="{BB962C8B-B14F-4D97-AF65-F5344CB8AC3E}">
        <p14:creationId xmlns:p14="http://schemas.microsoft.com/office/powerpoint/2010/main" val="7786251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304800"/>
            <a:ext cx="8229600" cy="685800"/>
          </a:xfrm>
        </p:spPr>
        <p:txBody>
          <a:bodyPr/>
          <a:lstStyle/>
          <a:p>
            <a:r>
              <a:rPr lang="en-US" altLang="en-US" sz="3600" b="1" dirty="0">
                <a:effectLst/>
              </a:rPr>
              <a:t>JavaScript - Form Validation</a:t>
            </a:r>
            <a:endParaRPr lang="en-US" altLang="en-US" sz="3600" b="1" dirty="0"/>
          </a:p>
        </p:txBody>
      </p:sp>
      <p:sp>
        <p:nvSpPr>
          <p:cNvPr id="76803" name="Rectangle 3"/>
          <p:cNvSpPr>
            <a:spLocks noGrp="1" noChangeArrowheads="1"/>
          </p:cNvSpPr>
          <p:nvPr>
            <p:ph type="body" idx="1"/>
          </p:nvPr>
        </p:nvSpPr>
        <p:spPr>
          <a:xfrm>
            <a:off x="304800" y="1066800"/>
            <a:ext cx="8382000" cy="5029200"/>
          </a:xfrm>
        </p:spPr>
        <p:txBody>
          <a:bodyPr>
            <a:normAutofit/>
          </a:bodyPr>
          <a:lstStyle/>
          <a:p>
            <a:pPr algn="just">
              <a:buFont typeface="Wingdings" pitchFamily="2" charset="2"/>
              <a:buChar char="§"/>
            </a:pPr>
            <a:r>
              <a:rPr lang="en-US" altLang="en-US" sz="2800" dirty="0">
                <a:solidFill>
                  <a:schemeClr val="tx1"/>
                </a:solidFill>
                <a:latin typeface="Times New Roman" pitchFamily="18" charset="0"/>
                <a:cs typeface="Times New Roman" pitchFamily="18" charset="0"/>
              </a:rPr>
              <a:t>JavaScript, provides a way to validate form's data on the client's computer before sending it to the web server. Form validation generally performs two functions.</a:t>
            </a:r>
          </a:p>
          <a:p>
            <a:pPr lvl="2" algn="just">
              <a:buFont typeface="Wingdings" pitchFamily="2" charset="2"/>
              <a:buChar char="§"/>
            </a:pPr>
            <a:r>
              <a:rPr lang="en-US" altLang="en-US" sz="2400" b="1" dirty="0">
                <a:solidFill>
                  <a:schemeClr val="tx1"/>
                </a:solidFill>
                <a:latin typeface="Times New Roman" pitchFamily="18" charset="0"/>
                <a:cs typeface="Times New Roman" pitchFamily="18" charset="0"/>
              </a:rPr>
              <a:t>Basic Validation</a:t>
            </a:r>
            <a:r>
              <a:rPr lang="en-US" altLang="en-US" sz="2400" dirty="0">
                <a:solidFill>
                  <a:schemeClr val="tx1"/>
                </a:solidFill>
                <a:latin typeface="Times New Roman" pitchFamily="18" charset="0"/>
                <a:cs typeface="Times New Roman" pitchFamily="18" charset="0"/>
              </a:rPr>
              <a:t> - First of all, the form must be checked to make sure data was entered into each form field that required it. This would need just loop through each field in the form and check for data.</a:t>
            </a:r>
          </a:p>
          <a:p>
            <a:pPr lvl="2" algn="just">
              <a:buFont typeface="Wingdings" pitchFamily="2" charset="2"/>
              <a:buChar char="§"/>
            </a:pPr>
            <a:r>
              <a:rPr lang="en-US" altLang="en-US" sz="2400" b="1" dirty="0">
                <a:solidFill>
                  <a:schemeClr val="tx1"/>
                </a:solidFill>
                <a:latin typeface="Times New Roman" pitchFamily="18" charset="0"/>
                <a:cs typeface="Times New Roman" pitchFamily="18" charset="0"/>
              </a:rPr>
              <a:t>Data Format Validation</a:t>
            </a:r>
            <a:r>
              <a:rPr lang="en-US" altLang="en-US" sz="2400" dirty="0">
                <a:solidFill>
                  <a:schemeClr val="tx1"/>
                </a:solidFill>
                <a:latin typeface="Times New Roman" pitchFamily="18" charset="0"/>
                <a:cs typeface="Times New Roman" pitchFamily="18" charset="0"/>
              </a:rPr>
              <a:t> - Secondly, the data that is entered must be checked for correct form and value. This would need to put more logic to test correctness of data.</a:t>
            </a:r>
          </a:p>
        </p:txBody>
      </p:sp>
      <p:sp>
        <p:nvSpPr>
          <p:cNvPr id="2" name="Slide Number Placeholder 1"/>
          <p:cNvSpPr>
            <a:spLocks noGrp="1"/>
          </p:cNvSpPr>
          <p:nvPr>
            <p:ph type="sldNum" sz="quarter" idx="12"/>
          </p:nvPr>
        </p:nvSpPr>
        <p:spPr/>
        <p:txBody>
          <a:bodyPr/>
          <a:lstStyle/>
          <a:p>
            <a:fld id="{DBE4B802-86B3-4880-B162-3A6F1796B4B5}" type="slidenum">
              <a:rPr lang="en-US" smtClean="0"/>
              <a:t>74</a:t>
            </a:fld>
            <a:endParaRPr lang="en-US"/>
          </a:p>
        </p:txBody>
      </p:sp>
    </p:spTree>
    <p:extLst>
      <p:ext uri="{BB962C8B-B14F-4D97-AF65-F5344CB8AC3E}">
        <p14:creationId xmlns:p14="http://schemas.microsoft.com/office/powerpoint/2010/main" val="55244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err="1"/>
              <a:t>Cont</a:t>
            </a:r>
            <a:r>
              <a:rPr lang="en-US" dirty="0"/>
              <a:t>…</a:t>
            </a:r>
          </a:p>
        </p:txBody>
      </p:sp>
      <p:sp>
        <p:nvSpPr>
          <p:cNvPr id="3" name="Content Placeholder 2"/>
          <p:cNvSpPr>
            <a:spLocks noGrp="1"/>
          </p:cNvSpPr>
          <p:nvPr>
            <p:ph idx="1"/>
          </p:nvPr>
        </p:nvSpPr>
        <p:spPr>
          <a:xfrm>
            <a:off x="457200" y="838200"/>
            <a:ext cx="8229600" cy="5287963"/>
          </a:xfrm>
        </p:spPr>
        <p:txBody>
          <a:bodyPr>
            <a:noAutofit/>
          </a:bodyPr>
          <a:lstStyle/>
          <a:p>
            <a:pPr>
              <a:lnSpc>
                <a:spcPct val="150000"/>
              </a:lnSpc>
              <a:buFont typeface="Wingdings" pitchFamily="2" charset="2"/>
              <a:buChar char="§"/>
            </a:pPr>
            <a:r>
              <a:rPr lang="en-US" dirty="0">
                <a:solidFill>
                  <a:schemeClr val="tx1"/>
                </a:solidFill>
                <a:latin typeface="Times New Roman" pitchFamily="18" charset="0"/>
                <a:ea typeface="Segoe UI Emoji" pitchFamily="34" charset="0"/>
                <a:cs typeface="Times New Roman" pitchFamily="18" charset="0"/>
              </a:rPr>
              <a:t>The process of checking that a form has been filled in correctly before it is processed.</a:t>
            </a:r>
          </a:p>
          <a:p>
            <a:pPr marL="0" lvl="0" indent="0">
              <a:lnSpc>
                <a:spcPct val="150000"/>
              </a:lnSpc>
              <a:buNone/>
            </a:pPr>
            <a:r>
              <a:rPr lang="en-US" b="1" dirty="0">
                <a:solidFill>
                  <a:schemeClr val="tx1"/>
                </a:solidFill>
                <a:latin typeface="Times New Roman" pitchFamily="18" charset="0"/>
                <a:ea typeface="Segoe UI Emoji" pitchFamily="34" charset="0"/>
                <a:cs typeface="Times New Roman" pitchFamily="18" charset="0"/>
              </a:rPr>
              <a:t>Example: </a:t>
            </a:r>
            <a:r>
              <a:rPr lang="en-US" dirty="0">
                <a:solidFill>
                  <a:schemeClr val="tx1"/>
                </a:solidFill>
                <a:latin typeface="Times New Roman" pitchFamily="18" charset="0"/>
                <a:ea typeface="Segoe UI Emoji" pitchFamily="34" charset="0"/>
                <a:cs typeface="Times New Roman" pitchFamily="18" charset="0"/>
              </a:rPr>
              <a:t>A simple form with validation</a:t>
            </a:r>
          </a:p>
          <a:p>
            <a:pPr marL="0" lvl="0" indent="0">
              <a:lnSpc>
                <a:spcPct val="150000"/>
              </a:lnSpc>
              <a:buNone/>
            </a:pPr>
            <a:endParaRPr lang="en-US" sz="2000" dirty="0">
              <a:solidFill>
                <a:schemeClr val="tx1"/>
              </a:solidFill>
              <a:latin typeface="Times New Roman" pitchFamily="18" charset="0"/>
              <a:ea typeface="Segoe UI Emoji" pitchFamily="34" charset="0"/>
              <a:cs typeface="Times New Roman" pitchFamily="18" charset="0"/>
            </a:endParaRPr>
          </a:p>
          <a:p>
            <a:pPr lvl="0" algn="ctr">
              <a:lnSpc>
                <a:spcPct val="150000"/>
              </a:lnSpc>
              <a:buNone/>
            </a:pPr>
            <a:r>
              <a:rPr lang="en-US" sz="2000" dirty="0">
                <a:solidFill>
                  <a:schemeClr val="tx1"/>
                </a:solidFill>
                <a:latin typeface="Times New Roman" pitchFamily="18" charset="0"/>
                <a:ea typeface="Segoe UI Emoji" pitchFamily="34" charset="0"/>
                <a:cs typeface="Times New Roman" pitchFamily="18" charset="0"/>
              </a:rPr>
              <a:t>	</a:t>
            </a:r>
            <a:r>
              <a:rPr lang="en-US" sz="2000" b="1" dirty="0">
                <a:solidFill>
                  <a:schemeClr val="tx1"/>
                </a:solidFill>
                <a:latin typeface="Times New Roman" pitchFamily="18" charset="0"/>
                <a:ea typeface="Segoe UI Emoji" pitchFamily="34" charset="0"/>
                <a:cs typeface="Times New Roman" pitchFamily="18" charset="0"/>
              </a:rPr>
              <a:t>&lt;form name="</a:t>
            </a:r>
            <a:r>
              <a:rPr lang="en-US" sz="2000" b="1" dirty="0" err="1">
                <a:solidFill>
                  <a:schemeClr val="tx1"/>
                </a:solidFill>
                <a:latin typeface="Times New Roman" pitchFamily="18" charset="0"/>
                <a:ea typeface="Segoe UI Emoji" pitchFamily="34" charset="0"/>
                <a:cs typeface="Times New Roman" pitchFamily="18" charset="0"/>
              </a:rPr>
              <a:t>contact_form</a:t>
            </a:r>
            <a:r>
              <a:rPr lang="en-US" sz="2000" b="1" dirty="0">
                <a:solidFill>
                  <a:schemeClr val="tx1"/>
                </a:solidFill>
                <a:latin typeface="Times New Roman" pitchFamily="18" charset="0"/>
                <a:ea typeface="Segoe UI Emoji" pitchFamily="34" charset="0"/>
                <a:cs typeface="Times New Roman" pitchFamily="18" charset="0"/>
              </a:rPr>
              <a:t>" </a:t>
            </a:r>
            <a:r>
              <a:rPr lang="en-US" sz="2000" b="1" dirty="0" err="1">
                <a:solidFill>
                  <a:schemeClr val="tx1"/>
                </a:solidFill>
                <a:latin typeface="Times New Roman" pitchFamily="18" charset="0"/>
                <a:ea typeface="Segoe UI Emoji" pitchFamily="34" charset="0"/>
                <a:cs typeface="Times New Roman" pitchFamily="18" charset="0"/>
              </a:rPr>
              <a:t>onsubmit</a:t>
            </a:r>
            <a:r>
              <a:rPr lang="en-US" sz="2000" b="1" dirty="0">
                <a:solidFill>
                  <a:schemeClr val="tx1"/>
                </a:solidFill>
                <a:latin typeface="Times New Roman" pitchFamily="18" charset="0"/>
                <a:ea typeface="Segoe UI Emoji" pitchFamily="34" charset="0"/>
                <a:cs typeface="Times New Roman" pitchFamily="18" charset="0"/>
              </a:rPr>
              <a:t>=“return </a:t>
            </a:r>
            <a:r>
              <a:rPr lang="en-US" sz="2000" b="1" dirty="0" err="1">
                <a:solidFill>
                  <a:schemeClr val="tx1"/>
                </a:solidFill>
                <a:latin typeface="Times New Roman" pitchFamily="18" charset="0"/>
                <a:ea typeface="Segoe UI Emoji" pitchFamily="34" charset="0"/>
                <a:cs typeface="Times New Roman" pitchFamily="18" charset="0"/>
              </a:rPr>
              <a:t>validate_form</a:t>
            </a:r>
            <a:r>
              <a:rPr lang="en-US" sz="2000" b="1" dirty="0">
                <a:solidFill>
                  <a:schemeClr val="tx1"/>
                </a:solidFill>
                <a:latin typeface="Times New Roman" pitchFamily="18" charset="0"/>
                <a:ea typeface="Segoe UI Emoji" pitchFamily="34" charset="0"/>
                <a:cs typeface="Times New Roman" pitchFamily="18" charset="0"/>
              </a:rPr>
              <a:t> ( );"&gt;</a:t>
            </a:r>
          </a:p>
          <a:p>
            <a:pPr lvl="0" algn="ctr">
              <a:lnSpc>
                <a:spcPct val="150000"/>
              </a:lnSpc>
              <a:buNone/>
            </a:pPr>
            <a:r>
              <a:rPr lang="en-US" sz="2000" b="1" dirty="0">
                <a:solidFill>
                  <a:schemeClr val="tx1"/>
                </a:solidFill>
                <a:latin typeface="Times New Roman" pitchFamily="18" charset="0"/>
                <a:ea typeface="Segoe UI Emoji" pitchFamily="34" charset="0"/>
                <a:cs typeface="Times New Roman" pitchFamily="18" charset="0"/>
              </a:rPr>
              <a:t>	 &lt;h1&gt;</a:t>
            </a:r>
            <a:r>
              <a:rPr lang="en-US" sz="2000" dirty="0">
                <a:solidFill>
                  <a:schemeClr val="tx1"/>
                </a:solidFill>
                <a:latin typeface="Times New Roman" pitchFamily="18" charset="0"/>
                <a:ea typeface="Segoe UI Emoji" pitchFamily="34" charset="0"/>
                <a:cs typeface="Times New Roman" pitchFamily="18" charset="0"/>
              </a:rPr>
              <a:t>Please Enter Your Name</a:t>
            </a:r>
            <a:r>
              <a:rPr lang="en-US" sz="2000" b="1" dirty="0">
                <a:solidFill>
                  <a:schemeClr val="tx1"/>
                </a:solidFill>
                <a:latin typeface="Times New Roman" pitchFamily="18" charset="0"/>
                <a:ea typeface="Segoe UI Emoji" pitchFamily="34" charset="0"/>
                <a:cs typeface="Times New Roman" pitchFamily="18" charset="0"/>
              </a:rPr>
              <a:t>&lt;/h1&gt;</a:t>
            </a:r>
          </a:p>
          <a:p>
            <a:pPr lvl="0" algn="ctr">
              <a:lnSpc>
                <a:spcPct val="150000"/>
              </a:lnSpc>
              <a:buNone/>
            </a:pPr>
            <a:r>
              <a:rPr lang="en-US" sz="2000" b="1" dirty="0">
                <a:solidFill>
                  <a:schemeClr val="tx1"/>
                </a:solidFill>
                <a:latin typeface="Times New Roman" pitchFamily="18" charset="0"/>
                <a:ea typeface="Segoe UI Emoji" pitchFamily="34" charset="0"/>
                <a:cs typeface="Times New Roman" pitchFamily="18" charset="0"/>
              </a:rPr>
              <a:t>	&lt;</a:t>
            </a:r>
            <a:r>
              <a:rPr lang="en-US" sz="2000" dirty="0">
                <a:solidFill>
                  <a:schemeClr val="tx1"/>
                </a:solidFill>
                <a:latin typeface="Times New Roman" pitchFamily="18" charset="0"/>
                <a:ea typeface="Segoe UI Emoji" pitchFamily="34" charset="0"/>
                <a:cs typeface="Times New Roman" pitchFamily="18" charset="0"/>
              </a:rPr>
              <a:t>p&gt;Your Name:</a:t>
            </a:r>
            <a:r>
              <a:rPr lang="en-US" sz="2000" b="1" dirty="0">
                <a:solidFill>
                  <a:schemeClr val="tx1"/>
                </a:solidFill>
                <a:latin typeface="Times New Roman" pitchFamily="18" charset="0"/>
                <a:ea typeface="Segoe UI Emoji" pitchFamily="34" charset="0"/>
                <a:cs typeface="Times New Roman" pitchFamily="18" charset="0"/>
              </a:rPr>
              <a:t> &lt;input type="text" name="</a:t>
            </a:r>
            <a:r>
              <a:rPr lang="en-US" sz="2000" b="1" dirty="0" err="1">
                <a:solidFill>
                  <a:schemeClr val="tx1"/>
                </a:solidFill>
                <a:latin typeface="Times New Roman" pitchFamily="18" charset="0"/>
                <a:ea typeface="Segoe UI Emoji" pitchFamily="34" charset="0"/>
                <a:cs typeface="Times New Roman" pitchFamily="18" charset="0"/>
              </a:rPr>
              <a:t>contact_name</a:t>
            </a:r>
            <a:r>
              <a:rPr lang="en-US" sz="2000" b="1" dirty="0">
                <a:solidFill>
                  <a:schemeClr val="tx1"/>
                </a:solidFill>
                <a:latin typeface="Times New Roman" pitchFamily="18" charset="0"/>
                <a:ea typeface="Segoe UI Emoji" pitchFamily="34" charset="0"/>
                <a:cs typeface="Times New Roman" pitchFamily="18" charset="0"/>
              </a:rPr>
              <a:t>"&gt;&lt;/p&gt;</a:t>
            </a:r>
          </a:p>
          <a:p>
            <a:pPr lvl="0" algn="ctr">
              <a:lnSpc>
                <a:spcPct val="150000"/>
              </a:lnSpc>
              <a:buNone/>
            </a:pPr>
            <a:r>
              <a:rPr lang="en-US" sz="2000" b="1" dirty="0">
                <a:solidFill>
                  <a:schemeClr val="tx1"/>
                </a:solidFill>
                <a:latin typeface="Times New Roman" pitchFamily="18" charset="0"/>
                <a:ea typeface="Segoe UI Emoji" pitchFamily="34" charset="0"/>
                <a:cs typeface="Times New Roman" pitchFamily="18" charset="0"/>
              </a:rPr>
              <a:t>	&lt;p&gt;&lt;input type="submit" name="send" value="Send Details"&gt;&lt;/p&gt; </a:t>
            </a:r>
          </a:p>
          <a:p>
            <a:pPr lvl="0" algn="ctr">
              <a:lnSpc>
                <a:spcPct val="150000"/>
              </a:lnSpc>
              <a:buNone/>
            </a:pPr>
            <a:r>
              <a:rPr lang="en-US" sz="2000" b="1" dirty="0">
                <a:solidFill>
                  <a:schemeClr val="tx1"/>
                </a:solidFill>
                <a:latin typeface="Times New Roman" pitchFamily="18" charset="0"/>
                <a:ea typeface="Segoe UI Emoji" pitchFamily="34" charset="0"/>
                <a:cs typeface="Times New Roman" pitchFamily="18" charset="0"/>
              </a:rPr>
              <a:t>	 &lt;/form&gt;</a:t>
            </a:r>
          </a:p>
        </p:txBody>
      </p:sp>
      <p:sp>
        <p:nvSpPr>
          <p:cNvPr id="4" name="Slide Number Placeholder 3"/>
          <p:cNvSpPr>
            <a:spLocks noGrp="1"/>
          </p:cNvSpPr>
          <p:nvPr>
            <p:ph type="sldNum" sz="quarter" idx="12"/>
          </p:nvPr>
        </p:nvSpPr>
        <p:spPr/>
        <p:txBody>
          <a:bodyPr/>
          <a:lstStyle/>
          <a:p>
            <a:fld id="{DBE4B802-86B3-4880-B162-3A6F1796B4B5}" type="slidenum">
              <a:rPr lang="en-US" smtClean="0"/>
              <a:t>75</a:t>
            </a:fld>
            <a:endParaRPr lang="en-US"/>
          </a:p>
        </p:txBody>
      </p:sp>
    </p:spTree>
    <p:extLst>
      <p:ext uri="{BB962C8B-B14F-4D97-AF65-F5344CB8AC3E}">
        <p14:creationId xmlns:p14="http://schemas.microsoft.com/office/powerpoint/2010/main" val="28745362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a:bodyPr>
          <a:lstStyle/>
          <a:p>
            <a:pPr>
              <a:lnSpc>
                <a:spcPct val="150000"/>
              </a:lnSpc>
              <a:buFont typeface="Wingdings" pitchFamily="2" charset="2"/>
              <a:buChar char="§"/>
            </a:pPr>
            <a:r>
              <a:rPr lang="en-US" dirty="0">
                <a:solidFill>
                  <a:schemeClr val="tx1"/>
                </a:solidFill>
                <a:latin typeface="Times New Roman" pitchFamily="18" charset="0"/>
                <a:ea typeface="Segoe UI Emoji" pitchFamily="34" charset="0"/>
                <a:cs typeface="Times New Roman" pitchFamily="18" charset="0"/>
              </a:rPr>
              <a:t>The first part of the form is the form tag:</a:t>
            </a:r>
          </a:p>
          <a:p>
            <a:pPr lvl="0">
              <a:lnSpc>
                <a:spcPct val="150000"/>
              </a:lnSpc>
              <a:buFont typeface="Wingdings" pitchFamily="2" charset="2"/>
              <a:buChar char="§"/>
            </a:pPr>
            <a:r>
              <a:rPr lang="en-US" dirty="0">
                <a:solidFill>
                  <a:schemeClr val="tx1"/>
                </a:solidFill>
                <a:latin typeface="Times New Roman" pitchFamily="18" charset="0"/>
                <a:ea typeface="Segoe UI Emoji" pitchFamily="34" charset="0"/>
                <a:cs typeface="Times New Roman" pitchFamily="18" charset="0"/>
              </a:rPr>
              <a:t>The form is given a name of "</a:t>
            </a:r>
            <a:r>
              <a:rPr lang="en-US" dirty="0" err="1">
                <a:solidFill>
                  <a:schemeClr val="tx1"/>
                </a:solidFill>
                <a:latin typeface="Times New Roman" pitchFamily="18" charset="0"/>
                <a:ea typeface="Segoe UI Emoji" pitchFamily="34" charset="0"/>
                <a:cs typeface="Times New Roman" pitchFamily="18" charset="0"/>
              </a:rPr>
              <a:t>contact_form</a:t>
            </a:r>
            <a:r>
              <a:rPr lang="en-US" dirty="0">
                <a:solidFill>
                  <a:schemeClr val="tx1"/>
                </a:solidFill>
                <a:latin typeface="Times New Roman" pitchFamily="18" charset="0"/>
                <a:ea typeface="Segoe UI Emoji" pitchFamily="34" charset="0"/>
                <a:cs typeface="Times New Roman" pitchFamily="18" charset="0"/>
              </a:rPr>
              <a:t>". This is so that we can reference the form by name from our JavaScript validation function.</a:t>
            </a:r>
          </a:p>
          <a:p>
            <a:pPr>
              <a:lnSpc>
                <a:spcPct val="150000"/>
              </a:lnSpc>
              <a:buFont typeface="Wingdings" pitchFamily="2" charset="2"/>
              <a:buChar char="§"/>
            </a:pPr>
            <a:r>
              <a:rPr lang="en-US" dirty="0">
                <a:solidFill>
                  <a:schemeClr val="tx1"/>
                </a:solidFill>
                <a:latin typeface="Times New Roman" pitchFamily="18" charset="0"/>
                <a:ea typeface="Segoe UI Emoji" pitchFamily="34" charset="0"/>
                <a:cs typeface="Times New Roman" pitchFamily="18" charset="0"/>
              </a:rPr>
              <a:t>The form tag includes an </a:t>
            </a:r>
            <a:r>
              <a:rPr lang="en-US" b="1" dirty="0" err="1">
                <a:solidFill>
                  <a:schemeClr val="tx1"/>
                </a:solidFill>
                <a:latin typeface="Times New Roman" pitchFamily="18" charset="0"/>
                <a:ea typeface="Segoe UI Emoji" pitchFamily="34" charset="0"/>
                <a:cs typeface="Times New Roman" pitchFamily="18" charset="0"/>
              </a:rPr>
              <a:t>onsubmit</a:t>
            </a:r>
            <a:r>
              <a:rPr lang="en-US" dirty="0">
                <a:solidFill>
                  <a:schemeClr val="tx1"/>
                </a:solidFill>
                <a:latin typeface="Times New Roman" pitchFamily="18" charset="0"/>
                <a:ea typeface="Segoe UI Emoji" pitchFamily="34" charset="0"/>
                <a:cs typeface="Times New Roman" pitchFamily="18" charset="0"/>
              </a:rPr>
              <a:t> attribute to call our JavaScript validation function, </a:t>
            </a:r>
            <a:r>
              <a:rPr lang="en-US" b="1" dirty="0" err="1">
                <a:solidFill>
                  <a:schemeClr val="tx1"/>
                </a:solidFill>
                <a:latin typeface="Times New Roman" pitchFamily="18" charset="0"/>
                <a:ea typeface="Segoe UI Emoji" pitchFamily="34" charset="0"/>
                <a:cs typeface="Times New Roman" pitchFamily="18" charset="0"/>
              </a:rPr>
              <a:t>validate_form</a:t>
            </a:r>
            <a:r>
              <a:rPr lang="en-US" b="1" dirty="0">
                <a:solidFill>
                  <a:schemeClr val="tx1"/>
                </a:solidFill>
                <a:latin typeface="Times New Roman" pitchFamily="18" charset="0"/>
                <a:ea typeface="Segoe UI Emoji" pitchFamily="34" charset="0"/>
                <a:cs typeface="Times New Roman" pitchFamily="18" charset="0"/>
              </a:rPr>
              <a:t>(),</a:t>
            </a:r>
            <a:r>
              <a:rPr lang="en-US" dirty="0">
                <a:solidFill>
                  <a:schemeClr val="tx1"/>
                </a:solidFill>
                <a:latin typeface="Times New Roman" pitchFamily="18" charset="0"/>
                <a:ea typeface="Segoe UI Emoji" pitchFamily="34" charset="0"/>
                <a:cs typeface="Times New Roman" pitchFamily="18" charset="0"/>
              </a:rPr>
              <a:t> when the submit type of button in the form is pressed.</a:t>
            </a:r>
          </a:p>
          <a:p>
            <a:pPr>
              <a:lnSpc>
                <a:spcPct val="150000"/>
              </a:lnSpc>
              <a:buFont typeface="Wingdings" pitchFamily="2" charset="2"/>
              <a:buChar char="§"/>
            </a:pPr>
            <a:r>
              <a:rPr lang="en-US" dirty="0">
                <a:solidFill>
                  <a:schemeClr val="tx1"/>
                </a:solidFill>
                <a:latin typeface="Times New Roman" pitchFamily="18" charset="0"/>
                <a:ea typeface="Segoe UI Emoji" pitchFamily="34" charset="0"/>
                <a:cs typeface="Times New Roman" pitchFamily="18" charset="0"/>
              </a:rPr>
              <a:t>The function</a:t>
            </a:r>
            <a:r>
              <a:rPr lang="en-US" b="1" dirty="0">
                <a:solidFill>
                  <a:schemeClr val="tx1"/>
                </a:solidFill>
                <a:latin typeface="Times New Roman" pitchFamily="18" charset="0"/>
                <a:ea typeface="Segoe UI Emoji" pitchFamily="34" charset="0"/>
                <a:cs typeface="Times New Roman" pitchFamily="18" charset="0"/>
              </a:rPr>
              <a:t> </a:t>
            </a:r>
            <a:r>
              <a:rPr lang="en-US" b="1" dirty="0" err="1">
                <a:solidFill>
                  <a:schemeClr val="tx1"/>
                </a:solidFill>
                <a:latin typeface="Times New Roman" pitchFamily="18" charset="0"/>
                <a:ea typeface="Segoe UI Emoji" pitchFamily="34" charset="0"/>
                <a:cs typeface="Times New Roman" pitchFamily="18" charset="0"/>
              </a:rPr>
              <a:t>validate_form</a:t>
            </a:r>
            <a:r>
              <a:rPr lang="en-US" b="1" dirty="0">
                <a:solidFill>
                  <a:schemeClr val="tx1"/>
                </a:solidFill>
                <a:latin typeface="Times New Roman" pitchFamily="18" charset="0"/>
                <a:ea typeface="Segoe UI Emoji" pitchFamily="34" charset="0"/>
                <a:cs typeface="Times New Roman" pitchFamily="18" charset="0"/>
              </a:rPr>
              <a:t>()</a:t>
            </a:r>
            <a:r>
              <a:rPr lang="en-US" dirty="0">
                <a:solidFill>
                  <a:schemeClr val="tx1"/>
                </a:solidFill>
                <a:latin typeface="Times New Roman" pitchFamily="18" charset="0"/>
                <a:ea typeface="Segoe UI Emoji" pitchFamily="34" charset="0"/>
                <a:cs typeface="Times New Roman" pitchFamily="18" charset="0"/>
              </a:rPr>
              <a:t> will validate whether the user enters Name or not.</a:t>
            </a:r>
          </a:p>
          <a:p>
            <a:pPr>
              <a:lnSpc>
                <a:spcPct val="150000"/>
              </a:lnSpc>
            </a:pPr>
            <a:endParaRPr lang="en-US" dirty="0"/>
          </a:p>
        </p:txBody>
      </p:sp>
      <p:sp>
        <p:nvSpPr>
          <p:cNvPr id="4" name="Slide Number Placeholder 3"/>
          <p:cNvSpPr>
            <a:spLocks noGrp="1"/>
          </p:cNvSpPr>
          <p:nvPr>
            <p:ph type="sldNum" sz="quarter" idx="12"/>
          </p:nvPr>
        </p:nvSpPr>
        <p:spPr/>
        <p:txBody>
          <a:bodyPr/>
          <a:lstStyle/>
          <a:p>
            <a:fld id="{DBE4B802-86B3-4880-B162-3A6F1796B4B5}" type="slidenum">
              <a:rPr lang="en-US" smtClean="0"/>
              <a:t>76</a:t>
            </a:fld>
            <a:endParaRPr lang="en-US"/>
          </a:p>
        </p:txBody>
      </p:sp>
    </p:spTree>
    <p:extLst>
      <p:ext uri="{BB962C8B-B14F-4D97-AF65-F5344CB8AC3E}">
        <p14:creationId xmlns:p14="http://schemas.microsoft.com/office/powerpoint/2010/main" val="14123407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US" sz="4400" b="1" dirty="0">
                <a:latin typeface="Times New Roman" pitchFamily="18" charset="0"/>
                <a:cs typeface="Times New Roman" pitchFamily="18" charset="0"/>
              </a:rPr>
              <a:t>Validating text filed</a:t>
            </a:r>
            <a:endParaRPr lang="en-US" sz="4400" dirty="0"/>
          </a:p>
        </p:txBody>
      </p:sp>
      <p:sp>
        <p:nvSpPr>
          <p:cNvPr id="3" name="Content Placeholder 2"/>
          <p:cNvSpPr>
            <a:spLocks noGrp="1"/>
          </p:cNvSpPr>
          <p:nvPr>
            <p:ph idx="1"/>
          </p:nvPr>
        </p:nvSpPr>
        <p:spPr>
          <a:xfrm>
            <a:off x="457200" y="1752600"/>
            <a:ext cx="8229600" cy="4572000"/>
          </a:xfrm>
        </p:spPr>
        <p:txBody>
          <a:bodyPr>
            <a:noAutofit/>
          </a:bodyPr>
          <a:lstStyle/>
          <a:p>
            <a:pPr marL="342900" lvl="1" indent="-342900">
              <a:lnSpc>
                <a:spcPct val="150000"/>
              </a:lnSpc>
              <a:buFont typeface="Wingdings" pitchFamily="2" charset="2"/>
              <a:buChar char="§"/>
            </a:pPr>
            <a:r>
              <a:rPr lang="en-US" sz="2400" dirty="0">
                <a:solidFill>
                  <a:schemeClr val="tx1"/>
                </a:solidFill>
                <a:latin typeface="Times New Roman" pitchFamily="18" charset="0"/>
                <a:cs typeface="Times New Roman" pitchFamily="18" charset="0"/>
              </a:rPr>
              <a:t>Checks to see whether the text filed Is fill or not</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Use built in function </a:t>
            </a:r>
            <a:r>
              <a:rPr lang="en-US" b="1" dirty="0">
                <a:solidFill>
                  <a:schemeClr val="tx1"/>
                </a:solidFill>
                <a:latin typeface="Times New Roman" pitchFamily="18" charset="0"/>
                <a:cs typeface="Times New Roman" pitchFamily="18" charset="0"/>
              </a:rPr>
              <a:t>.value </a:t>
            </a:r>
            <a:r>
              <a:rPr lang="en-US" dirty="0">
                <a:solidFill>
                  <a:schemeClr val="tx1"/>
                </a:solidFill>
                <a:latin typeface="Times New Roman" pitchFamily="18" charset="0"/>
                <a:cs typeface="Times New Roman" pitchFamily="18" charset="0"/>
              </a:rPr>
              <a:t>for validation</a:t>
            </a:r>
          </a:p>
        </p:txBody>
      </p:sp>
      <p:sp>
        <p:nvSpPr>
          <p:cNvPr id="4" name="Slide Number Placeholder 3"/>
          <p:cNvSpPr>
            <a:spLocks noGrp="1"/>
          </p:cNvSpPr>
          <p:nvPr>
            <p:ph type="sldNum" sz="quarter" idx="12"/>
          </p:nvPr>
        </p:nvSpPr>
        <p:spPr/>
        <p:txBody>
          <a:bodyPr/>
          <a:lstStyle/>
          <a:p>
            <a:fld id="{DBE4B802-86B3-4880-B162-3A6F1796B4B5}" type="slidenum">
              <a:rPr lang="en-US" smtClean="0"/>
              <a:t>77</a:t>
            </a:fld>
            <a:endParaRPr lang="en-US"/>
          </a:p>
        </p:txBody>
      </p:sp>
    </p:spTree>
    <p:extLst>
      <p:ext uri="{BB962C8B-B14F-4D97-AF65-F5344CB8AC3E}">
        <p14:creationId xmlns:p14="http://schemas.microsoft.com/office/powerpoint/2010/main" val="40743879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err="1"/>
              <a:t>Cont</a:t>
            </a:r>
            <a:r>
              <a:rPr lang="en-US" dirty="0"/>
              <a:t>…</a:t>
            </a:r>
          </a:p>
        </p:txBody>
      </p:sp>
      <p:sp>
        <p:nvSpPr>
          <p:cNvPr id="3" name="Content Placeholder 2"/>
          <p:cNvSpPr>
            <a:spLocks noGrp="1"/>
          </p:cNvSpPr>
          <p:nvPr>
            <p:ph idx="1"/>
          </p:nvPr>
        </p:nvSpPr>
        <p:spPr>
          <a:xfrm>
            <a:off x="457200" y="1143000"/>
            <a:ext cx="8229600" cy="4983163"/>
          </a:xfrm>
        </p:spPr>
        <p:txBody>
          <a:bodyPr>
            <a:normAutofit/>
          </a:bodyPr>
          <a:lstStyle/>
          <a:p>
            <a:pPr marL="400050" lvl="1" indent="0">
              <a:buNone/>
            </a:pPr>
            <a:r>
              <a:rPr lang="en-US" b="1" dirty="0">
                <a:solidFill>
                  <a:schemeClr val="tx1"/>
                </a:solidFill>
                <a:latin typeface="Times New Roman" pitchFamily="18" charset="0"/>
                <a:cs typeface="Times New Roman" pitchFamily="18" charset="0"/>
              </a:rPr>
              <a:t>Example:</a:t>
            </a:r>
          </a:p>
          <a:p>
            <a:pPr marL="800100" lvl="2" indent="0">
              <a:buNone/>
            </a:pPr>
            <a:r>
              <a:rPr lang="en-US" sz="1800" dirty="0">
                <a:solidFill>
                  <a:schemeClr val="tx1"/>
                </a:solidFill>
                <a:latin typeface="Times New Roman" pitchFamily="18" charset="0"/>
                <a:cs typeface="Times New Roman" pitchFamily="18" charset="0"/>
              </a:rPr>
              <a:t>&lt;html&gt;</a:t>
            </a:r>
          </a:p>
          <a:p>
            <a:pPr marL="800100" lvl="2" indent="0">
              <a:buNone/>
            </a:pPr>
            <a:r>
              <a:rPr lang="en-US" sz="1800" dirty="0">
                <a:solidFill>
                  <a:schemeClr val="tx1"/>
                </a:solidFill>
                <a:latin typeface="Times New Roman" pitchFamily="18" charset="0"/>
                <a:cs typeface="Times New Roman" pitchFamily="18" charset="0"/>
              </a:rPr>
              <a:t>&lt;head&gt;</a:t>
            </a:r>
          </a:p>
          <a:p>
            <a:pPr marL="800100" lvl="2" indent="0">
              <a:buNone/>
            </a:pPr>
            <a:r>
              <a:rPr lang="en-US" sz="1800" dirty="0">
                <a:solidFill>
                  <a:schemeClr val="tx1"/>
                </a:solidFill>
                <a:latin typeface="Times New Roman" pitchFamily="18" charset="0"/>
                <a:cs typeface="Times New Roman" pitchFamily="18" charset="0"/>
              </a:rPr>
              <a:t>&lt;script&gt;</a:t>
            </a:r>
          </a:p>
          <a:p>
            <a:pPr marL="800100" lvl="2" indent="0">
              <a:buNone/>
            </a:pPr>
            <a:r>
              <a:rPr lang="en-US" sz="1800" dirty="0">
                <a:solidFill>
                  <a:schemeClr val="tx1"/>
                </a:solidFill>
                <a:latin typeface="Times New Roman" pitchFamily="18" charset="0"/>
                <a:cs typeface="Times New Roman" pitchFamily="18" charset="0"/>
              </a:rPr>
              <a:t>function </a:t>
            </a:r>
            <a:r>
              <a:rPr lang="en-US" sz="1800" dirty="0" err="1">
                <a:solidFill>
                  <a:schemeClr val="tx1"/>
                </a:solidFill>
                <a:latin typeface="Times New Roman" pitchFamily="18" charset="0"/>
                <a:cs typeface="Times New Roman" pitchFamily="18" charset="0"/>
              </a:rPr>
              <a:t>validateForm</a:t>
            </a:r>
            <a:r>
              <a:rPr lang="en-US" sz="1800" dirty="0">
                <a:solidFill>
                  <a:schemeClr val="tx1"/>
                </a:solidFill>
                <a:latin typeface="Times New Roman" pitchFamily="18" charset="0"/>
                <a:cs typeface="Times New Roman" pitchFamily="18" charset="0"/>
              </a:rPr>
              <a:t>()</a:t>
            </a:r>
          </a:p>
          <a:p>
            <a:pPr marL="800100" lvl="2" indent="0">
              <a:buNone/>
            </a:pPr>
            <a:r>
              <a:rPr lang="en-US" sz="1800" dirty="0">
                <a:solidFill>
                  <a:schemeClr val="tx1"/>
                </a:solidFill>
                <a:latin typeface="Times New Roman" pitchFamily="18" charset="0"/>
                <a:cs typeface="Times New Roman" pitchFamily="18" charset="0"/>
              </a:rPr>
              <a:t>{</a:t>
            </a:r>
          </a:p>
          <a:p>
            <a:pPr marL="800100" lvl="2" indent="0">
              <a:buNone/>
            </a:pPr>
            <a:r>
              <a:rPr lang="en-US" sz="1800" dirty="0" err="1">
                <a:solidFill>
                  <a:schemeClr val="tx1"/>
                </a:solidFill>
                <a:latin typeface="Times New Roman" pitchFamily="18" charset="0"/>
                <a:cs typeface="Times New Roman" pitchFamily="18" charset="0"/>
              </a:rPr>
              <a:t>var</a:t>
            </a:r>
            <a:r>
              <a:rPr lang="en-US" sz="1800" dirty="0">
                <a:solidFill>
                  <a:schemeClr val="tx1"/>
                </a:solidFill>
                <a:latin typeface="Times New Roman" pitchFamily="18" charset="0"/>
                <a:cs typeface="Times New Roman" pitchFamily="18" charset="0"/>
              </a:rPr>
              <a:t> x=</a:t>
            </a:r>
            <a:r>
              <a:rPr lang="en-US" sz="1800" dirty="0" err="1">
                <a:solidFill>
                  <a:schemeClr val="tx1"/>
                </a:solidFill>
                <a:latin typeface="Times New Roman" pitchFamily="18" charset="0"/>
                <a:cs typeface="Times New Roman" pitchFamily="18" charset="0"/>
              </a:rPr>
              <a:t>document.myForm.fname.value</a:t>
            </a:r>
            <a:r>
              <a:rPr lang="en-US" sz="1800" dirty="0">
                <a:solidFill>
                  <a:schemeClr val="tx1"/>
                </a:solidFill>
                <a:latin typeface="Times New Roman" pitchFamily="18" charset="0"/>
                <a:cs typeface="Times New Roman" pitchFamily="18" charset="0"/>
              </a:rPr>
              <a:t>;</a:t>
            </a:r>
          </a:p>
          <a:p>
            <a:pPr marL="800100" lvl="2" indent="0">
              <a:buNone/>
            </a:pPr>
            <a:r>
              <a:rPr lang="en-US" sz="1800" dirty="0">
                <a:solidFill>
                  <a:schemeClr val="tx1"/>
                </a:solidFill>
                <a:latin typeface="Times New Roman" pitchFamily="18" charset="0"/>
                <a:cs typeface="Times New Roman" pitchFamily="18" charset="0"/>
              </a:rPr>
              <a:t>if (x==null || x=="")</a:t>
            </a:r>
          </a:p>
          <a:p>
            <a:pPr marL="800100" lvl="2" indent="0">
              <a:buNone/>
            </a:pPr>
            <a:r>
              <a:rPr lang="en-US" sz="1800" dirty="0">
                <a:solidFill>
                  <a:schemeClr val="tx1"/>
                </a:solidFill>
                <a:latin typeface="Times New Roman" pitchFamily="18" charset="0"/>
                <a:cs typeface="Times New Roman" pitchFamily="18" charset="0"/>
              </a:rPr>
              <a:t>  {</a:t>
            </a:r>
          </a:p>
          <a:p>
            <a:pPr marL="800100" lvl="2" indent="0">
              <a:buNone/>
            </a:pPr>
            <a:r>
              <a:rPr lang="en-US" sz="1800" dirty="0">
                <a:solidFill>
                  <a:schemeClr val="tx1"/>
                </a:solidFill>
                <a:latin typeface="Times New Roman" pitchFamily="18" charset="0"/>
                <a:cs typeface="Times New Roman" pitchFamily="18" charset="0"/>
              </a:rPr>
              <a:t>  alert("First name must be filled out");</a:t>
            </a:r>
          </a:p>
          <a:p>
            <a:pPr marL="800100" lvl="2" indent="0">
              <a:buNone/>
            </a:pPr>
            <a:r>
              <a:rPr lang="en-US" sz="1800" dirty="0">
                <a:solidFill>
                  <a:schemeClr val="tx1"/>
                </a:solidFill>
                <a:latin typeface="Times New Roman" pitchFamily="18" charset="0"/>
                <a:cs typeface="Times New Roman" pitchFamily="18" charset="0"/>
              </a:rPr>
              <a:t>  return false;</a:t>
            </a:r>
          </a:p>
          <a:p>
            <a:pPr marL="800100" lvl="2" indent="0">
              <a:buNone/>
            </a:pPr>
            <a:r>
              <a:rPr lang="en-US" sz="1800" dirty="0">
                <a:solidFill>
                  <a:schemeClr val="tx1"/>
                </a:solidFill>
                <a:latin typeface="Times New Roman" pitchFamily="18" charset="0"/>
                <a:cs typeface="Times New Roman" pitchFamily="18" charset="0"/>
              </a:rPr>
              <a:t>  }</a:t>
            </a:r>
          </a:p>
          <a:p>
            <a:pPr marL="800100" lvl="2" indent="0">
              <a:buNone/>
            </a:pPr>
            <a:r>
              <a:rPr lang="en-US" sz="1800" dirty="0">
                <a:solidFill>
                  <a:schemeClr val="tx1"/>
                </a:solidFill>
                <a:latin typeface="Times New Roman" pitchFamily="18" charset="0"/>
                <a:cs typeface="Times New Roman" pitchFamily="18" charset="0"/>
              </a:rPr>
              <a:t>}</a:t>
            </a:r>
          </a:p>
          <a:p>
            <a:pPr marL="800100" lvl="2" indent="0">
              <a:buNone/>
            </a:pPr>
            <a:r>
              <a:rPr lang="en-US" sz="1800" dirty="0">
                <a:solidFill>
                  <a:schemeClr val="tx1"/>
                </a:solidFill>
                <a:latin typeface="Times New Roman" pitchFamily="18" charset="0"/>
                <a:cs typeface="Times New Roman" pitchFamily="18" charset="0"/>
              </a:rPr>
              <a:t>&lt;/script&gt;</a:t>
            </a:r>
          </a:p>
          <a:p>
            <a:pPr marL="800100" lvl="2" indent="0">
              <a:buNone/>
            </a:pPr>
            <a:r>
              <a:rPr lang="en-US" sz="1800" dirty="0">
                <a:solidFill>
                  <a:schemeClr val="tx1"/>
                </a:solidFill>
                <a:latin typeface="Times New Roman" pitchFamily="18" charset="0"/>
                <a:cs typeface="Times New Roman" pitchFamily="18" charset="0"/>
              </a:rPr>
              <a:t>&lt;/head&gt;</a:t>
            </a:r>
          </a:p>
        </p:txBody>
      </p:sp>
      <p:sp>
        <p:nvSpPr>
          <p:cNvPr id="4" name="Slide Number Placeholder 3"/>
          <p:cNvSpPr>
            <a:spLocks noGrp="1"/>
          </p:cNvSpPr>
          <p:nvPr>
            <p:ph type="sldNum" sz="quarter" idx="12"/>
          </p:nvPr>
        </p:nvSpPr>
        <p:spPr/>
        <p:txBody>
          <a:bodyPr/>
          <a:lstStyle/>
          <a:p>
            <a:fld id="{DBE4B802-86B3-4880-B162-3A6F1796B4B5}" type="slidenum">
              <a:rPr lang="en-US" smtClean="0"/>
              <a:t>78</a:t>
            </a:fld>
            <a:endParaRPr lang="en-US"/>
          </a:p>
        </p:txBody>
      </p:sp>
    </p:spTree>
    <p:extLst>
      <p:ext uri="{BB962C8B-B14F-4D97-AF65-F5344CB8AC3E}">
        <p14:creationId xmlns:p14="http://schemas.microsoft.com/office/powerpoint/2010/main" val="18353827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a:bodyPr>
          <a:lstStyle/>
          <a:p>
            <a:pPr marL="400050" lvl="1" indent="0">
              <a:lnSpc>
                <a:spcPct val="150000"/>
              </a:lnSpc>
              <a:buNone/>
            </a:pPr>
            <a:r>
              <a:rPr lang="en-US" sz="2200" dirty="0">
                <a:solidFill>
                  <a:schemeClr val="tx1"/>
                </a:solidFill>
                <a:latin typeface="Times New Roman" pitchFamily="18" charset="0"/>
                <a:cs typeface="Times New Roman" pitchFamily="18" charset="0"/>
              </a:rPr>
              <a:t>&lt;body&gt;</a:t>
            </a:r>
          </a:p>
          <a:p>
            <a:pPr marL="400050" lvl="1" indent="0">
              <a:lnSpc>
                <a:spcPct val="150000"/>
              </a:lnSpc>
              <a:buNone/>
            </a:pPr>
            <a:r>
              <a:rPr lang="en-US" sz="2200" dirty="0">
                <a:solidFill>
                  <a:schemeClr val="tx1"/>
                </a:solidFill>
                <a:latin typeface="Times New Roman" pitchFamily="18" charset="0"/>
                <a:cs typeface="Times New Roman" pitchFamily="18" charset="0"/>
              </a:rPr>
              <a:t>&lt;form name="</a:t>
            </a:r>
            <a:r>
              <a:rPr lang="en-US" sz="2200" dirty="0" err="1">
                <a:solidFill>
                  <a:schemeClr val="tx1"/>
                </a:solidFill>
                <a:latin typeface="Times New Roman" pitchFamily="18" charset="0"/>
                <a:cs typeface="Times New Roman" pitchFamily="18" charset="0"/>
              </a:rPr>
              <a:t>myForm</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onsubmit</a:t>
            </a:r>
            <a:r>
              <a:rPr lang="en-US" sz="2200" dirty="0">
                <a:solidFill>
                  <a:schemeClr val="tx1"/>
                </a:solidFill>
                <a:latin typeface="Times New Roman" pitchFamily="18" charset="0"/>
                <a:cs typeface="Times New Roman" pitchFamily="18" charset="0"/>
              </a:rPr>
              <a:t>="return </a:t>
            </a:r>
            <a:r>
              <a:rPr lang="en-US" sz="2200" dirty="0" err="1">
                <a:solidFill>
                  <a:schemeClr val="tx1"/>
                </a:solidFill>
                <a:latin typeface="Times New Roman" pitchFamily="18" charset="0"/>
                <a:cs typeface="Times New Roman" pitchFamily="18" charset="0"/>
              </a:rPr>
              <a:t>validateForm</a:t>
            </a:r>
            <a:r>
              <a:rPr lang="en-US" sz="2200" dirty="0">
                <a:solidFill>
                  <a:schemeClr val="tx1"/>
                </a:solidFill>
                <a:latin typeface="Times New Roman" pitchFamily="18" charset="0"/>
                <a:cs typeface="Times New Roman" pitchFamily="18" charset="0"/>
              </a:rPr>
              <a:t>()" method="post"&gt;</a:t>
            </a:r>
          </a:p>
          <a:p>
            <a:pPr marL="400050" lvl="1" indent="0">
              <a:lnSpc>
                <a:spcPct val="150000"/>
              </a:lnSpc>
              <a:buNone/>
            </a:pPr>
            <a:r>
              <a:rPr lang="en-US" sz="2200" dirty="0">
                <a:solidFill>
                  <a:schemeClr val="tx1"/>
                </a:solidFill>
                <a:latin typeface="Times New Roman" pitchFamily="18" charset="0"/>
                <a:cs typeface="Times New Roman" pitchFamily="18" charset="0"/>
              </a:rPr>
              <a:t>First name: &lt;input type="text" name="</a:t>
            </a:r>
            <a:r>
              <a:rPr lang="en-US" sz="2200" dirty="0" err="1">
                <a:solidFill>
                  <a:schemeClr val="tx1"/>
                </a:solidFill>
                <a:latin typeface="Times New Roman" pitchFamily="18" charset="0"/>
                <a:cs typeface="Times New Roman" pitchFamily="18" charset="0"/>
              </a:rPr>
              <a:t>fname</a:t>
            </a:r>
            <a:r>
              <a:rPr lang="en-US" sz="2200" dirty="0">
                <a:solidFill>
                  <a:schemeClr val="tx1"/>
                </a:solidFill>
                <a:latin typeface="Times New Roman" pitchFamily="18" charset="0"/>
                <a:cs typeface="Times New Roman" pitchFamily="18" charset="0"/>
              </a:rPr>
              <a:t>"&gt;</a:t>
            </a:r>
          </a:p>
          <a:p>
            <a:pPr marL="400050" lvl="1" indent="0">
              <a:lnSpc>
                <a:spcPct val="150000"/>
              </a:lnSpc>
              <a:buNone/>
            </a:pPr>
            <a:r>
              <a:rPr lang="en-US" sz="2200" dirty="0">
                <a:solidFill>
                  <a:schemeClr val="tx1"/>
                </a:solidFill>
                <a:latin typeface="Times New Roman" pitchFamily="18" charset="0"/>
                <a:cs typeface="Times New Roman" pitchFamily="18" charset="0"/>
              </a:rPr>
              <a:t>&lt;input type="submit" value="Submit"&gt;</a:t>
            </a:r>
          </a:p>
          <a:p>
            <a:pPr marL="400050" lvl="1" indent="0">
              <a:lnSpc>
                <a:spcPct val="150000"/>
              </a:lnSpc>
              <a:buNone/>
            </a:pPr>
            <a:r>
              <a:rPr lang="en-US" sz="2200" dirty="0">
                <a:solidFill>
                  <a:schemeClr val="tx1"/>
                </a:solidFill>
                <a:latin typeface="Times New Roman" pitchFamily="18" charset="0"/>
                <a:cs typeface="Times New Roman" pitchFamily="18" charset="0"/>
              </a:rPr>
              <a:t>&lt;/form&gt;</a:t>
            </a:r>
          </a:p>
          <a:p>
            <a:pPr marL="400050" lvl="1" indent="0">
              <a:lnSpc>
                <a:spcPct val="150000"/>
              </a:lnSpc>
              <a:buNone/>
            </a:pPr>
            <a:r>
              <a:rPr lang="en-US" sz="2200" dirty="0">
                <a:solidFill>
                  <a:schemeClr val="tx1"/>
                </a:solidFill>
                <a:latin typeface="Times New Roman" pitchFamily="18" charset="0"/>
                <a:cs typeface="Times New Roman" pitchFamily="18" charset="0"/>
              </a:rPr>
              <a:t>&lt;/body&gt;</a:t>
            </a:r>
          </a:p>
          <a:p>
            <a:pPr marL="400050" lvl="1" indent="0">
              <a:lnSpc>
                <a:spcPct val="150000"/>
              </a:lnSpc>
              <a:buNone/>
            </a:pPr>
            <a:r>
              <a:rPr lang="en-US" sz="2200" dirty="0">
                <a:solidFill>
                  <a:schemeClr val="tx1"/>
                </a:solidFill>
                <a:latin typeface="Times New Roman" pitchFamily="18" charset="0"/>
                <a:cs typeface="Times New Roman" pitchFamily="18" charset="0"/>
              </a:rPr>
              <a:t>&lt;/html&gt; </a:t>
            </a:r>
          </a:p>
          <a:p>
            <a:endParaRPr lang="en-US" dirty="0"/>
          </a:p>
          <a:p>
            <a:endParaRPr lang="en-US" dirty="0"/>
          </a:p>
        </p:txBody>
      </p:sp>
      <p:sp>
        <p:nvSpPr>
          <p:cNvPr id="4" name="Slide Number Placeholder 3"/>
          <p:cNvSpPr>
            <a:spLocks noGrp="1"/>
          </p:cNvSpPr>
          <p:nvPr>
            <p:ph type="sldNum" sz="quarter" idx="12"/>
          </p:nvPr>
        </p:nvSpPr>
        <p:spPr/>
        <p:txBody>
          <a:bodyPr/>
          <a:lstStyle/>
          <a:p>
            <a:fld id="{DBE4B802-86B3-4880-B162-3A6F1796B4B5}" type="slidenum">
              <a:rPr lang="en-US" smtClean="0"/>
              <a:t>79</a:t>
            </a:fld>
            <a:endParaRPr lang="en-US"/>
          </a:p>
        </p:txBody>
      </p:sp>
    </p:spTree>
    <p:extLst>
      <p:ext uri="{BB962C8B-B14F-4D97-AF65-F5344CB8AC3E}">
        <p14:creationId xmlns:p14="http://schemas.microsoft.com/office/powerpoint/2010/main" val="389262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D65B-26F9-4590-B844-4CCF6E995A5C}"/>
              </a:ext>
            </a:extLst>
          </p:cNvPr>
          <p:cNvSpPr>
            <a:spLocks noGrp="1"/>
          </p:cNvSpPr>
          <p:nvPr>
            <p:ph type="title"/>
          </p:nvPr>
        </p:nvSpPr>
        <p:spPr>
          <a:xfrm>
            <a:off x="457200" y="0"/>
            <a:ext cx="8229600" cy="731837"/>
          </a:xfrm>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76FB8443-2581-4999-A07B-6BF094BE65DD}"/>
              </a:ext>
            </a:extLst>
          </p:cNvPr>
          <p:cNvSpPr>
            <a:spLocks noGrp="1"/>
          </p:cNvSpPr>
          <p:nvPr>
            <p:ph idx="1"/>
          </p:nvPr>
        </p:nvSpPr>
        <p:spPr>
          <a:xfrm>
            <a:off x="457200" y="838200"/>
            <a:ext cx="8229600" cy="5287963"/>
          </a:xfrm>
        </p:spPr>
        <p:txBody>
          <a:bodyPr>
            <a:normAutofit/>
          </a:bodyPr>
          <a:lstStyle/>
          <a:p>
            <a:pPr marL="0" marR="0" algn="just">
              <a:lnSpc>
                <a:spcPct val="150000"/>
              </a:lnSpc>
              <a:spcBef>
                <a:spcPts val="1200"/>
              </a:spcBef>
              <a:spcAft>
                <a:spcPts val="0"/>
              </a:spcAft>
            </a:pPr>
            <a:r>
              <a:rPr lang="en-US" b="1" kern="50" dirty="0">
                <a:solidFill>
                  <a:schemeClr val="tx1"/>
                </a:solidFill>
                <a:effectLst/>
                <a:latin typeface="Times New Roman" panose="02020603050405020304" pitchFamily="18" charset="0"/>
                <a:ea typeface="SimSun" panose="02010600030101010101" pitchFamily="2" charset="-122"/>
              </a:rPr>
              <a:t>Versatility - </a:t>
            </a:r>
            <a:r>
              <a:rPr lang="en-US" kern="50" dirty="0">
                <a:solidFill>
                  <a:schemeClr val="tx1"/>
                </a:solidFill>
                <a:effectLst/>
                <a:latin typeface="Times New Roman" panose="02020603050405020304" pitchFamily="18" charset="0"/>
                <a:ea typeface="SimSun" panose="02010600030101010101" pitchFamily="2" charset="-122"/>
              </a:rPr>
              <a:t>There are many ways to use JavaScript through Node.js servers. If you were to bootstrap Node.js with Express, use a document database like MongoDB, and use JavaScript on the frontend for clients, it is possible to develop an entire JavaScript app from front to back using only JavaScript.</a:t>
            </a:r>
          </a:p>
          <a:p>
            <a:endParaRPr lang="en-US" sz="3200" dirty="0">
              <a:solidFill>
                <a:schemeClr val="tx1"/>
              </a:solidFill>
            </a:endParaRPr>
          </a:p>
        </p:txBody>
      </p:sp>
      <p:sp>
        <p:nvSpPr>
          <p:cNvPr id="4" name="Slide Number Placeholder 3">
            <a:extLst>
              <a:ext uri="{FF2B5EF4-FFF2-40B4-BE49-F238E27FC236}">
                <a16:creationId xmlns:a16="http://schemas.microsoft.com/office/drawing/2014/main" id="{6908E631-F3D3-4A3F-8E94-FCD52FFB5B9E}"/>
              </a:ext>
            </a:extLst>
          </p:cNvPr>
          <p:cNvSpPr>
            <a:spLocks noGrp="1"/>
          </p:cNvSpPr>
          <p:nvPr>
            <p:ph type="sldNum" sz="quarter" idx="12"/>
          </p:nvPr>
        </p:nvSpPr>
        <p:spPr/>
        <p:txBody>
          <a:bodyPr/>
          <a:lstStyle/>
          <a:p>
            <a:fld id="{DBE4B802-86B3-4880-B162-3A6F1796B4B5}" type="slidenum">
              <a:rPr lang="en-US" smtClean="0"/>
              <a:t>8</a:t>
            </a:fld>
            <a:endParaRPr lang="en-US"/>
          </a:p>
        </p:txBody>
      </p:sp>
    </p:spTree>
    <p:extLst>
      <p:ext uri="{BB962C8B-B14F-4D97-AF65-F5344CB8AC3E}">
        <p14:creationId xmlns:p14="http://schemas.microsoft.com/office/powerpoint/2010/main" val="31367434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Times New Roman" pitchFamily="18" charset="0"/>
                <a:cs typeface="Times New Roman" pitchFamily="18" charset="0"/>
              </a:rPr>
              <a:t>Validating radio buttons</a:t>
            </a:r>
            <a:endParaRPr lang="en-US" sz="4400" dirty="0"/>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Checks to see either of the radio buttons have been clicked.</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Mostly used for unique identification</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Use built in function </a:t>
            </a:r>
            <a:r>
              <a:rPr lang="en-US" b="1" dirty="0">
                <a:solidFill>
                  <a:schemeClr val="tx1"/>
                </a:solidFill>
                <a:latin typeface="Times New Roman" pitchFamily="18" charset="0"/>
                <a:cs typeface="Times New Roman" pitchFamily="18" charset="0"/>
              </a:rPr>
              <a:t>.checked </a:t>
            </a:r>
            <a:r>
              <a:rPr lang="en-US" dirty="0">
                <a:solidFill>
                  <a:schemeClr val="tx1"/>
                </a:solidFill>
                <a:latin typeface="Times New Roman" pitchFamily="18" charset="0"/>
                <a:cs typeface="Times New Roman" pitchFamily="18" charset="0"/>
              </a:rPr>
              <a:t>for validation</a:t>
            </a:r>
          </a:p>
          <a:p>
            <a:pPr>
              <a:lnSpc>
                <a:spcPct val="150000"/>
              </a:lnSpc>
              <a:buFont typeface="Wingdings" pitchFamily="2" charset="2"/>
              <a:buChar char="§"/>
            </a:pPr>
            <a:endParaRPr lang="en-US" sz="1800" dirty="0">
              <a:solidFill>
                <a:schemeClr val="tx1"/>
              </a:solidFill>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80</a:t>
            </a:fld>
            <a:endParaRPr lang="en-US"/>
          </a:p>
        </p:txBody>
      </p:sp>
    </p:spTree>
    <p:extLst>
      <p:ext uri="{BB962C8B-B14F-4D97-AF65-F5344CB8AC3E}">
        <p14:creationId xmlns:p14="http://schemas.microsoft.com/office/powerpoint/2010/main" val="3836386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sz="4000" dirty="0" err="1"/>
              <a:t>Cont</a:t>
            </a:r>
            <a:r>
              <a:rPr lang="en-US" sz="4000" dirty="0"/>
              <a:t>…</a:t>
            </a:r>
          </a:p>
        </p:txBody>
      </p:sp>
      <p:sp>
        <p:nvSpPr>
          <p:cNvPr id="3" name="Content Placeholder 2"/>
          <p:cNvSpPr>
            <a:spLocks noGrp="1"/>
          </p:cNvSpPr>
          <p:nvPr>
            <p:ph idx="1"/>
          </p:nvPr>
        </p:nvSpPr>
        <p:spPr>
          <a:xfrm>
            <a:off x="457200" y="914400"/>
            <a:ext cx="8229600" cy="5211763"/>
          </a:xfrm>
        </p:spPr>
        <p:txBody>
          <a:bodyPr>
            <a:noAutofit/>
          </a:bodyPr>
          <a:lstStyle/>
          <a:p>
            <a:pPr marL="0" indent="0">
              <a:buNone/>
            </a:pPr>
            <a:r>
              <a:rPr lang="en-US" dirty="0">
                <a:solidFill>
                  <a:schemeClr val="tx1"/>
                </a:solidFill>
                <a:latin typeface="Times New Roman" pitchFamily="18" charset="0"/>
                <a:cs typeface="Times New Roman" pitchFamily="18" charset="0"/>
              </a:rPr>
              <a:t>Example: </a:t>
            </a:r>
          </a:p>
          <a:p>
            <a:pPr marL="400050" lvl="1" indent="0">
              <a:buNone/>
            </a:pPr>
            <a:r>
              <a:rPr lang="en-US" sz="2000" dirty="0">
                <a:solidFill>
                  <a:schemeClr val="tx1"/>
                </a:solidFill>
                <a:latin typeface="Times New Roman" pitchFamily="18" charset="0"/>
                <a:cs typeface="Times New Roman" pitchFamily="18" charset="0"/>
              </a:rPr>
              <a:t>&lt;html&gt;</a:t>
            </a:r>
          </a:p>
          <a:p>
            <a:pPr marL="400050" lvl="1" indent="0">
              <a:buNone/>
            </a:pPr>
            <a:r>
              <a:rPr lang="en-US" sz="2000" dirty="0">
                <a:solidFill>
                  <a:schemeClr val="tx1"/>
                </a:solidFill>
                <a:latin typeface="Times New Roman" pitchFamily="18" charset="0"/>
                <a:cs typeface="Times New Roman" pitchFamily="18" charset="0"/>
              </a:rPr>
              <a:t>&lt;head&gt;</a:t>
            </a:r>
          </a:p>
          <a:p>
            <a:pPr marL="400050" lvl="1" indent="0">
              <a:buNone/>
            </a:pPr>
            <a:r>
              <a:rPr lang="en-US" sz="2000" dirty="0">
                <a:solidFill>
                  <a:schemeClr val="tx1"/>
                </a:solidFill>
                <a:latin typeface="Times New Roman" pitchFamily="18" charset="0"/>
                <a:cs typeface="Times New Roman" pitchFamily="18" charset="0"/>
              </a:rPr>
              <a:t>&lt;script&gt;</a:t>
            </a:r>
          </a:p>
          <a:p>
            <a:pPr marL="400050" lvl="1" indent="0">
              <a:buNone/>
            </a:pPr>
            <a:r>
              <a:rPr lang="en-US" sz="2000" dirty="0">
                <a:solidFill>
                  <a:schemeClr val="tx1"/>
                </a:solidFill>
                <a:latin typeface="Times New Roman" pitchFamily="18" charset="0"/>
                <a:cs typeface="Times New Roman" pitchFamily="18" charset="0"/>
              </a:rPr>
              <a:t>function validation()</a:t>
            </a:r>
          </a:p>
          <a:p>
            <a:pPr marL="400050" lvl="1" indent="0">
              <a:buNone/>
            </a:pPr>
            <a:r>
              <a:rPr lang="en-US" sz="2000" dirty="0">
                <a:solidFill>
                  <a:schemeClr val="tx1"/>
                </a:solidFill>
                <a:latin typeface="Times New Roman" pitchFamily="18" charset="0"/>
                <a:cs typeface="Times New Roman" pitchFamily="18" charset="0"/>
              </a:rPr>
              <a:t>{</a:t>
            </a:r>
          </a:p>
          <a:p>
            <a:pPr marL="400050" lvl="1" indent="0">
              <a:buNone/>
            </a:pPr>
            <a:r>
              <a:rPr lang="en-US" sz="2000" dirty="0">
                <a:solidFill>
                  <a:schemeClr val="tx1"/>
                </a:solidFill>
                <a:latin typeface="Times New Roman" pitchFamily="18" charset="0"/>
                <a:cs typeface="Times New Roman" pitchFamily="18" charset="0"/>
              </a:rPr>
              <a:t> if ( ( </a:t>
            </a:r>
            <a:r>
              <a:rPr lang="en-US" sz="2000" dirty="0" err="1">
                <a:solidFill>
                  <a:schemeClr val="tx1"/>
                </a:solidFill>
                <a:latin typeface="Times New Roman" pitchFamily="18" charset="0"/>
                <a:cs typeface="Times New Roman" pitchFamily="18" charset="0"/>
              </a:rPr>
              <a:t>document.reg_form.dept</a:t>
            </a:r>
            <a:r>
              <a:rPr lang="en-US" sz="2000" dirty="0">
                <a:solidFill>
                  <a:schemeClr val="tx1"/>
                </a:solidFill>
                <a:latin typeface="Times New Roman" pitchFamily="18" charset="0"/>
                <a:cs typeface="Times New Roman" pitchFamily="18" charset="0"/>
              </a:rPr>
              <a:t>[0].checked == false )  &amp;&amp;       (</a:t>
            </a:r>
            <a:r>
              <a:rPr lang="en-US" sz="2000" dirty="0" err="1">
                <a:solidFill>
                  <a:schemeClr val="tx1"/>
                </a:solidFill>
                <a:latin typeface="Times New Roman" pitchFamily="18" charset="0"/>
                <a:cs typeface="Times New Roman" pitchFamily="18" charset="0"/>
              </a:rPr>
              <a:t>document.reg_form.dept</a:t>
            </a:r>
            <a:r>
              <a:rPr lang="en-US" sz="2000" dirty="0">
                <a:solidFill>
                  <a:schemeClr val="tx1"/>
                </a:solidFill>
                <a:latin typeface="Times New Roman" pitchFamily="18" charset="0"/>
                <a:cs typeface="Times New Roman" pitchFamily="18" charset="0"/>
              </a:rPr>
              <a:t>[1].checked == false) )    		</a:t>
            </a:r>
          </a:p>
          <a:p>
            <a:pPr marL="400050" lvl="1" indent="0">
              <a:buNone/>
            </a:pPr>
            <a:r>
              <a:rPr lang="en-US" sz="2000" dirty="0">
                <a:solidFill>
                  <a:schemeClr val="tx1"/>
                </a:solidFill>
                <a:latin typeface="Times New Roman" pitchFamily="18" charset="0"/>
                <a:cs typeface="Times New Roman" pitchFamily="18" charset="0"/>
              </a:rPr>
              <a:t>		{       alert ( "Please choose your Gender: Male or Female" );     </a:t>
            </a:r>
          </a:p>
          <a:p>
            <a:pPr marL="400050" lvl="1" indent="0">
              <a:buNone/>
            </a:pPr>
            <a:r>
              <a:rPr lang="en-US" sz="2000" dirty="0">
                <a:solidFill>
                  <a:schemeClr val="tx1"/>
                </a:solidFill>
                <a:latin typeface="Times New Roman" pitchFamily="18" charset="0"/>
                <a:cs typeface="Times New Roman" pitchFamily="18" charset="0"/>
              </a:rPr>
              <a:t>		valid = false;  		  </a:t>
            </a:r>
          </a:p>
          <a:p>
            <a:pPr marL="400050" lvl="1" indent="0">
              <a:buNone/>
            </a:pPr>
            <a:r>
              <a:rPr lang="en-US" sz="2000" dirty="0">
                <a:solidFill>
                  <a:schemeClr val="tx1"/>
                </a:solidFill>
                <a:latin typeface="Times New Roman" pitchFamily="18" charset="0"/>
                <a:cs typeface="Times New Roman" pitchFamily="18" charset="0"/>
              </a:rPr>
              <a:t>		}</a:t>
            </a:r>
          </a:p>
          <a:p>
            <a:pPr marL="400050" lvl="1" indent="0">
              <a:buNone/>
            </a:pPr>
            <a:r>
              <a:rPr lang="en-US" sz="2000" dirty="0">
                <a:solidFill>
                  <a:schemeClr val="tx1"/>
                </a:solidFill>
                <a:latin typeface="Times New Roman" pitchFamily="18" charset="0"/>
                <a:cs typeface="Times New Roman" pitchFamily="18" charset="0"/>
              </a:rPr>
              <a:t>		}</a:t>
            </a:r>
          </a:p>
          <a:p>
            <a:pPr marL="400050" lvl="1" indent="0">
              <a:buNone/>
            </a:pPr>
            <a:r>
              <a:rPr lang="en-US" sz="2000" dirty="0">
                <a:solidFill>
                  <a:schemeClr val="tx1"/>
                </a:solidFill>
                <a:latin typeface="Times New Roman" pitchFamily="18" charset="0"/>
                <a:cs typeface="Times New Roman" pitchFamily="18" charset="0"/>
              </a:rPr>
              <a:t>&lt;/script&gt;</a:t>
            </a:r>
          </a:p>
          <a:p>
            <a:pPr marL="400050" lvl="1" indent="0">
              <a:buNone/>
            </a:pPr>
            <a:r>
              <a:rPr lang="en-US" sz="2000" dirty="0">
                <a:solidFill>
                  <a:schemeClr val="tx1"/>
                </a:solidFill>
                <a:latin typeface="Times New Roman" pitchFamily="18" charset="0"/>
                <a:cs typeface="Times New Roman" pitchFamily="18" charset="0"/>
              </a:rPr>
              <a:t>&lt;/head&gt;</a:t>
            </a:r>
          </a:p>
          <a:p>
            <a:endParaRPr lang="en-US" sz="32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81</a:t>
            </a:fld>
            <a:endParaRPr lang="en-US"/>
          </a:p>
        </p:txBody>
      </p:sp>
    </p:spTree>
    <p:extLst>
      <p:ext uri="{BB962C8B-B14F-4D97-AF65-F5344CB8AC3E}">
        <p14:creationId xmlns:p14="http://schemas.microsoft.com/office/powerpoint/2010/main" val="1424808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lnSpcReduction="10000"/>
          </a:bodyPr>
          <a:lstStyle/>
          <a:p>
            <a:pPr marL="400050" lvl="1" indent="0">
              <a:lnSpc>
                <a:spcPct val="150000"/>
              </a:lnSpc>
              <a:buNone/>
            </a:pPr>
            <a:r>
              <a:rPr lang="en-US" sz="2200" dirty="0">
                <a:solidFill>
                  <a:schemeClr val="tx1"/>
                </a:solidFill>
                <a:latin typeface="Times New Roman" pitchFamily="18" charset="0"/>
                <a:cs typeface="Times New Roman" pitchFamily="18" charset="0"/>
              </a:rPr>
              <a:t>&lt;body &gt;</a:t>
            </a:r>
          </a:p>
          <a:p>
            <a:pPr marL="400050" lvl="1" indent="0">
              <a:lnSpc>
                <a:spcPct val="150000"/>
              </a:lnSpc>
              <a:buNone/>
            </a:pPr>
            <a:r>
              <a:rPr lang="en-US" sz="2200" dirty="0">
                <a:solidFill>
                  <a:schemeClr val="tx1"/>
                </a:solidFill>
                <a:latin typeface="Times New Roman" pitchFamily="18" charset="0"/>
                <a:cs typeface="Times New Roman" pitchFamily="18" charset="0"/>
              </a:rPr>
              <a:t>&lt;form name="</a:t>
            </a:r>
            <a:r>
              <a:rPr lang="en-US" sz="2200" dirty="0" err="1">
                <a:solidFill>
                  <a:schemeClr val="tx1"/>
                </a:solidFill>
                <a:latin typeface="Times New Roman" pitchFamily="18" charset="0"/>
                <a:cs typeface="Times New Roman" pitchFamily="18" charset="0"/>
              </a:rPr>
              <a:t>reg_form</a:t>
            </a:r>
            <a:r>
              <a:rPr lang="en-US" sz="2200" dirty="0">
                <a:solidFill>
                  <a:schemeClr val="tx1"/>
                </a:solidFill>
                <a:latin typeface="Times New Roman" pitchFamily="18" charset="0"/>
                <a:cs typeface="Times New Roman" pitchFamily="18" charset="0"/>
              </a:rPr>
              <a:t>"&gt;</a:t>
            </a:r>
          </a:p>
          <a:p>
            <a:pPr marL="400050" lvl="1" indent="0">
              <a:lnSpc>
                <a:spcPct val="150000"/>
              </a:lnSpc>
              <a:buNone/>
            </a:pPr>
            <a:r>
              <a:rPr lang="en-US" sz="2200" dirty="0">
                <a:solidFill>
                  <a:schemeClr val="tx1"/>
                </a:solidFill>
                <a:latin typeface="Times New Roman" pitchFamily="18" charset="0"/>
                <a:cs typeface="Times New Roman" pitchFamily="18" charset="0"/>
              </a:rPr>
              <a:t>&lt;input type="radio" name="</a:t>
            </a:r>
            <a:r>
              <a:rPr lang="en-US" sz="2200" dirty="0" err="1">
                <a:solidFill>
                  <a:schemeClr val="tx1"/>
                </a:solidFill>
                <a:latin typeface="Times New Roman" pitchFamily="18" charset="0"/>
                <a:cs typeface="Times New Roman" pitchFamily="18" charset="0"/>
              </a:rPr>
              <a:t>dept</a:t>
            </a:r>
            <a:r>
              <a:rPr lang="en-US" sz="2200" dirty="0">
                <a:solidFill>
                  <a:schemeClr val="tx1"/>
                </a:solidFill>
                <a:latin typeface="Times New Roman" pitchFamily="18" charset="0"/>
                <a:cs typeface="Times New Roman" pitchFamily="18" charset="0"/>
              </a:rPr>
              <a:t>" value="female"&gt;female</a:t>
            </a:r>
          </a:p>
          <a:p>
            <a:pPr marL="400050" lvl="1" indent="0">
              <a:lnSpc>
                <a:spcPct val="150000"/>
              </a:lnSpc>
              <a:buNone/>
            </a:pPr>
            <a:r>
              <a:rPr lang="en-US" sz="2200" dirty="0">
                <a:solidFill>
                  <a:schemeClr val="tx1"/>
                </a:solidFill>
                <a:latin typeface="Times New Roman" pitchFamily="18" charset="0"/>
                <a:cs typeface="Times New Roman" pitchFamily="18" charset="0"/>
              </a:rPr>
              <a:t>&lt;input type="radio" name="</a:t>
            </a:r>
            <a:r>
              <a:rPr lang="en-US" sz="2200" dirty="0" err="1">
                <a:solidFill>
                  <a:schemeClr val="tx1"/>
                </a:solidFill>
                <a:latin typeface="Times New Roman" pitchFamily="18" charset="0"/>
                <a:cs typeface="Times New Roman" pitchFamily="18" charset="0"/>
              </a:rPr>
              <a:t>dept</a:t>
            </a:r>
            <a:r>
              <a:rPr lang="en-US" sz="2200" dirty="0">
                <a:solidFill>
                  <a:schemeClr val="tx1"/>
                </a:solidFill>
                <a:latin typeface="Times New Roman" pitchFamily="18" charset="0"/>
                <a:cs typeface="Times New Roman" pitchFamily="18" charset="0"/>
              </a:rPr>
              <a:t>" value="male"&gt;male</a:t>
            </a:r>
          </a:p>
          <a:p>
            <a:pPr marL="400050" lvl="1" indent="0">
              <a:lnSpc>
                <a:spcPct val="150000"/>
              </a:lnSpc>
              <a:buNone/>
            </a:pPr>
            <a:r>
              <a:rPr lang="en-US" sz="2200" dirty="0">
                <a:solidFill>
                  <a:schemeClr val="tx1"/>
                </a:solidFill>
                <a:latin typeface="Times New Roman" pitchFamily="18" charset="0"/>
                <a:cs typeface="Times New Roman" pitchFamily="18" charset="0"/>
              </a:rPr>
              <a:t>&lt;input type="submit" </a:t>
            </a:r>
            <a:r>
              <a:rPr lang="en-US" sz="2200" dirty="0" err="1">
                <a:solidFill>
                  <a:schemeClr val="tx1"/>
                </a:solidFill>
                <a:latin typeface="Times New Roman" pitchFamily="18" charset="0"/>
                <a:cs typeface="Times New Roman" pitchFamily="18" charset="0"/>
              </a:rPr>
              <a:t>onclick</a:t>
            </a:r>
            <a:r>
              <a:rPr lang="en-US" sz="2200" dirty="0">
                <a:solidFill>
                  <a:schemeClr val="tx1"/>
                </a:solidFill>
                <a:latin typeface="Times New Roman" pitchFamily="18" charset="0"/>
                <a:cs typeface="Times New Roman" pitchFamily="18" charset="0"/>
              </a:rPr>
              <a:t>="validation()" value="register"&gt;</a:t>
            </a:r>
          </a:p>
          <a:p>
            <a:pPr marL="400050" lvl="1" indent="0">
              <a:lnSpc>
                <a:spcPct val="150000"/>
              </a:lnSpc>
              <a:buNone/>
            </a:pPr>
            <a:r>
              <a:rPr lang="en-US" sz="2200" dirty="0">
                <a:solidFill>
                  <a:schemeClr val="tx1"/>
                </a:solidFill>
                <a:latin typeface="Times New Roman" pitchFamily="18" charset="0"/>
                <a:cs typeface="Times New Roman" pitchFamily="18" charset="0"/>
              </a:rPr>
              <a:t>&lt;/form&gt;</a:t>
            </a:r>
          </a:p>
          <a:p>
            <a:pPr marL="400050" lvl="1" indent="0">
              <a:lnSpc>
                <a:spcPct val="150000"/>
              </a:lnSpc>
              <a:buNone/>
            </a:pPr>
            <a:r>
              <a:rPr lang="en-US" sz="2200" dirty="0">
                <a:solidFill>
                  <a:schemeClr val="tx1"/>
                </a:solidFill>
                <a:latin typeface="Times New Roman" pitchFamily="18" charset="0"/>
                <a:cs typeface="Times New Roman" pitchFamily="18" charset="0"/>
              </a:rPr>
              <a:t>&lt;/body&gt;</a:t>
            </a:r>
          </a:p>
          <a:p>
            <a:pPr marL="400050" lvl="1" indent="0">
              <a:lnSpc>
                <a:spcPct val="150000"/>
              </a:lnSpc>
              <a:buNone/>
            </a:pPr>
            <a:r>
              <a:rPr lang="en-US" sz="2200" dirty="0">
                <a:solidFill>
                  <a:schemeClr val="tx1"/>
                </a:solidFill>
                <a:latin typeface="Times New Roman" pitchFamily="18" charset="0"/>
                <a:cs typeface="Times New Roman" pitchFamily="18" charset="0"/>
              </a:rPr>
              <a:t>&lt;/html&gt;</a:t>
            </a:r>
          </a:p>
          <a:p>
            <a:pPr>
              <a:lnSpc>
                <a:spcPct val="150000"/>
              </a:lnSpc>
            </a:pPr>
            <a:endParaRPr lang="en-US" sz="2200" dirty="0">
              <a:solidFill>
                <a:schemeClr val="tx1"/>
              </a:solidFill>
              <a:latin typeface="Times New Roman" pitchFamily="18" charset="0"/>
              <a:cs typeface="Times New Roman" pitchFamily="18" charset="0"/>
            </a:endParaRPr>
          </a:p>
          <a:p>
            <a:pPr>
              <a:lnSpc>
                <a:spcPct val="150000"/>
              </a:lnSpc>
            </a:pPr>
            <a:endParaRPr lang="en-US" sz="22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82</a:t>
            </a:fld>
            <a:endParaRPr lang="en-US"/>
          </a:p>
        </p:txBody>
      </p:sp>
    </p:spTree>
    <p:extLst>
      <p:ext uri="{BB962C8B-B14F-4D97-AF65-F5344CB8AC3E}">
        <p14:creationId xmlns:p14="http://schemas.microsoft.com/office/powerpoint/2010/main" val="4209446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itchFamily="18" charset="0"/>
                <a:cs typeface="Times New Roman" pitchFamily="18" charset="0"/>
              </a:rPr>
              <a:t>Validating drop-down lists</a:t>
            </a:r>
            <a:endParaRPr lang="en-US" sz="4000" dirty="0"/>
          </a:p>
        </p:txBody>
      </p:sp>
      <p:sp>
        <p:nvSpPr>
          <p:cNvPr id="3" name="Content Placeholder 2"/>
          <p:cNvSpPr>
            <a:spLocks noGrp="1"/>
          </p:cNvSpPr>
          <p:nvPr>
            <p:ph idx="1"/>
          </p:nvPr>
        </p:nvSpPr>
        <p:spPr/>
        <p:txBody>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Used to make sure that one of the elements from drop down list has been selected or not.</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pre defined function .</a:t>
            </a:r>
            <a:r>
              <a:rPr lang="en-US" b="1" dirty="0" err="1">
                <a:solidFill>
                  <a:schemeClr val="tx1"/>
                </a:solidFill>
                <a:latin typeface="Times New Roman" pitchFamily="18" charset="0"/>
                <a:cs typeface="Times New Roman" pitchFamily="18" charset="0"/>
              </a:rPr>
              <a:t>selctedIndex</a:t>
            </a:r>
            <a:r>
              <a:rPr lang="en-US" dirty="0">
                <a:solidFill>
                  <a:schemeClr val="tx1"/>
                </a:solidFill>
                <a:latin typeface="Times New Roman" pitchFamily="18" charset="0"/>
                <a:cs typeface="Times New Roman" pitchFamily="18" charset="0"/>
              </a:rPr>
              <a:t> can get the selected element from the drop down list.</a:t>
            </a:r>
          </a:p>
          <a:p>
            <a:pPr>
              <a:lnSpc>
                <a:spcPct val="150000"/>
              </a:lnSpc>
              <a:buFont typeface="Wingdings" pitchFamily="2" charset="2"/>
              <a:buChar char="§"/>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83</a:t>
            </a:fld>
            <a:endParaRPr lang="en-US"/>
          </a:p>
        </p:txBody>
      </p:sp>
    </p:spTree>
    <p:extLst>
      <p:ext uri="{BB962C8B-B14F-4D97-AF65-F5344CB8AC3E}">
        <p14:creationId xmlns:p14="http://schemas.microsoft.com/office/powerpoint/2010/main" val="38984405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400" dirty="0" err="1"/>
              <a:t>Cont</a:t>
            </a:r>
            <a:r>
              <a:rPr lang="en-US" sz="4400" dirty="0"/>
              <a:t>…</a:t>
            </a:r>
          </a:p>
        </p:txBody>
      </p:sp>
      <p:sp>
        <p:nvSpPr>
          <p:cNvPr id="3" name="Content Placeholder 2"/>
          <p:cNvSpPr>
            <a:spLocks noGrp="1"/>
          </p:cNvSpPr>
          <p:nvPr>
            <p:ph idx="1"/>
          </p:nvPr>
        </p:nvSpPr>
        <p:spPr>
          <a:xfrm>
            <a:off x="457200" y="1219200"/>
            <a:ext cx="8229600" cy="5181600"/>
          </a:xfrm>
        </p:spPr>
        <p:txBody>
          <a:bodyPr>
            <a:noAutofit/>
          </a:bodyPr>
          <a:lstStyle/>
          <a:p>
            <a:pPr marL="0" indent="0">
              <a:buNone/>
            </a:pPr>
            <a:r>
              <a:rPr lang="en-US" sz="2800" dirty="0">
                <a:solidFill>
                  <a:schemeClr val="tx1"/>
                </a:solidFill>
                <a:latin typeface="Times New Roman" pitchFamily="18" charset="0"/>
                <a:cs typeface="Times New Roman" pitchFamily="18" charset="0"/>
              </a:rPr>
              <a:t>Example:</a:t>
            </a:r>
          </a:p>
          <a:p>
            <a:pPr marL="800100" lvl="2" indent="0">
              <a:buNone/>
            </a:pPr>
            <a:r>
              <a:rPr lang="en-US" sz="2000" dirty="0">
                <a:solidFill>
                  <a:schemeClr val="tx1"/>
                </a:solidFill>
                <a:latin typeface="Times New Roman" pitchFamily="18" charset="0"/>
                <a:cs typeface="Times New Roman" pitchFamily="18" charset="0"/>
              </a:rPr>
              <a:t>&lt;html&gt;</a:t>
            </a:r>
          </a:p>
          <a:p>
            <a:pPr marL="800100" lvl="2" indent="0">
              <a:buNone/>
            </a:pPr>
            <a:r>
              <a:rPr lang="en-US" sz="2000" dirty="0">
                <a:solidFill>
                  <a:schemeClr val="tx1"/>
                </a:solidFill>
                <a:latin typeface="Times New Roman" pitchFamily="18" charset="0"/>
                <a:cs typeface="Times New Roman" pitchFamily="18" charset="0"/>
              </a:rPr>
              <a:t>&lt;head&gt;</a:t>
            </a:r>
          </a:p>
          <a:p>
            <a:pPr marL="800100" lvl="2" indent="0">
              <a:buNone/>
            </a:pPr>
            <a:r>
              <a:rPr lang="en-US" sz="2000" dirty="0">
                <a:solidFill>
                  <a:schemeClr val="tx1"/>
                </a:solidFill>
                <a:latin typeface="Times New Roman" pitchFamily="18" charset="0"/>
                <a:cs typeface="Times New Roman" pitchFamily="18" charset="0"/>
              </a:rPr>
              <a:t>&lt;script&gt;</a:t>
            </a:r>
          </a:p>
          <a:p>
            <a:pPr marL="800100" lvl="2" indent="0">
              <a:buNone/>
            </a:pPr>
            <a:r>
              <a:rPr lang="en-US" sz="2000" dirty="0">
                <a:solidFill>
                  <a:schemeClr val="tx1"/>
                </a:solidFill>
                <a:latin typeface="Times New Roman" pitchFamily="18" charset="0"/>
                <a:cs typeface="Times New Roman" pitchFamily="18" charset="0"/>
              </a:rPr>
              <a:t>function validation()</a:t>
            </a:r>
          </a:p>
          <a:p>
            <a:pPr marL="800100" lvl="2" indent="0">
              <a:buNone/>
            </a:pPr>
            <a:r>
              <a:rPr lang="en-US" sz="2000" dirty="0">
                <a:solidFill>
                  <a:schemeClr val="tx1"/>
                </a:solidFill>
                <a:latin typeface="Times New Roman" pitchFamily="18" charset="0"/>
                <a:cs typeface="Times New Roman" pitchFamily="18" charset="0"/>
              </a:rPr>
              <a:t>{</a:t>
            </a:r>
          </a:p>
          <a:p>
            <a:pPr marL="800100" lvl="2" indent="0">
              <a:buNone/>
            </a:pPr>
            <a:r>
              <a:rPr lang="en-US" sz="2000" dirty="0">
                <a:solidFill>
                  <a:schemeClr val="tx1"/>
                </a:solidFill>
                <a:latin typeface="Times New Roman" pitchFamily="18" charset="0"/>
                <a:cs typeface="Times New Roman" pitchFamily="18" charset="0"/>
              </a:rPr>
              <a:t>if ( </a:t>
            </a:r>
            <a:r>
              <a:rPr lang="en-US" sz="2000" dirty="0" err="1">
                <a:solidFill>
                  <a:schemeClr val="tx1"/>
                </a:solidFill>
                <a:latin typeface="Times New Roman" pitchFamily="18" charset="0"/>
                <a:cs typeface="Times New Roman" pitchFamily="18" charset="0"/>
              </a:rPr>
              <a:t>document.reg_form.dept.selectedIndex</a:t>
            </a:r>
            <a:r>
              <a:rPr lang="en-US" sz="2000" dirty="0">
                <a:solidFill>
                  <a:schemeClr val="tx1"/>
                </a:solidFill>
                <a:latin typeface="Times New Roman" pitchFamily="18" charset="0"/>
                <a:cs typeface="Times New Roman" pitchFamily="18" charset="0"/>
              </a:rPr>
              <a:t> == 0 )</a:t>
            </a:r>
          </a:p>
          <a:p>
            <a:pPr marL="800100" lvl="2" indent="0">
              <a:buNone/>
            </a:pPr>
            <a:r>
              <a:rPr lang="en-US" sz="2000" dirty="0">
                <a:solidFill>
                  <a:schemeClr val="tx1"/>
                </a:solidFill>
                <a:latin typeface="Times New Roman" pitchFamily="18" charset="0"/>
                <a:cs typeface="Times New Roman" pitchFamily="18" charset="0"/>
              </a:rPr>
              <a:t> 		 {        alert ( "Please select your </a:t>
            </a:r>
            <a:r>
              <a:rPr lang="en-US" sz="2000" dirty="0" err="1">
                <a:solidFill>
                  <a:schemeClr val="tx1"/>
                </a:solidFill>
                <a:latin typeface="Times New Roman" pitchFamily="18" charset="0"/>
                <a:cs typeface="Times New Roman" pitchFamily="18" charset="0"/>
              </a:rPr>
              <a:t>departement</a:t>
            </a:r>
            <a:r>
              <a:rPr lang="en-US" sz="2000" dirty="0">
                <a:solidFill>
                  <a:schemeClr val="tx1"/>
                </a:solidFill>
                <a:latin typeface="Times New Roman" pitchFamily="18" charset="0"/>
                <a:cs typeface="Times New Roman" pitchFamily="18" charset="0"/>
              </a:rPr>
              <a:t>." );      </a:t>
            </a:r>
          </a:p>
          <a:p>
            <a:pPr marL="800100" lvl="2" indent="0">
              <a:buNone/>
            </a:pPr>
            <a:r>
              <a:rPr lang="en-US" sz="2000" dirty="0">
                <a:solidFill>
                  <a:schemeClr val="tx1"/>
                </a:solidFill>
                <a:latin typeface="Times New Roman" pitchFamily="18" charset="0"/>
                <a:cs typeface="Times New Roman" pitchFamily="18" charset="0"/>
              </a:rPr>
              <a:t>			  return false;   </a:t>
            </a:r>
          </a:p>
          <a:p>
            <a:pPr marL="800100" lvl="2" indent="0">
              <a:buNone/>
            </a:pPr>
            <a:r>
              <a:rPr lang="en-US" sz="2000" dirty="0">
                <a:solidFill>
                  <a:schemeClr val="tx1"/>
                </a:solidFill>
                <a:latin typeface="Times New Roman" pitchFamily="18" charset="0"/>
                <a:cs typeface="Times New Roman" pitchFamily="18" charset="0"/>
              </a:rPr>
              <a:t>		 }</a:t>
            </a:r>
          </a:p>
          <a:p>
            <a:pPr marL="800100" lvl="2" indent="0">
              <a:buNone/>
            </a:pPr>
            <a:r>
              <a:rPr lang="en-US" sz="2000" dirty="0">
                <a:solidFill>
                  <a:schemeClr val="tx1"/>
                </a:solidFill>
                <a:latin typeface="Times New Roman" pitchFamily="18" charset="0"/>
                <a:cs typeface="Times New Roman" pitchFamily="18" charset="0"/>
              </a:rPr>
              <a:t>		 }</a:t>
            </a:r>
          </a:p>
          <a:p>
            <a:pPr marL="800100" lvl="2" indent="0">
              <a:buNone/>
            </a:pPr>
            <a:r>
              <a:rPr lang="en-US" sz="2000" dirty="0">
                <a:solidFill>
                  <a:schemeClr val="tx1"/>
                </a:solidFill>
                <a:latin typeface="Times New Roman" pitchFamily="18" charset="0"/>
                <a:cs typeface="Times New Roman" pitchFamily="18" charset="0"/>
              </a:rPr>
              <a:t>&lt;/script&gt;</a:t>
            </a:r>
          </a:p>
          <a:p>
            <a:pPr marL="800100" lvl="2" indent="0">
              <a:buNone/>
            </a:pPr>
            <a:r>
              <a:rPr lang="en-US" sz="2000" dirty="0">
                <a:solidFill>
                  <a:schemeClr val="tx1"/>
                </a:solidFill>
                <a:latin typeface="Times New Roman" pitchFamily="18" charset="0"/>
                <a:cs typeface="Times New Roman" pitchFamily="18" charset="0"/>
              </a:rPr>
              <a:t>&lt;/head&gt;</a:t>
            </a:r>
          </a:p>
          <a:p>
            <a:endParaRPr lang="en-US" sz="32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84</a:t>
            </a:fld>
            <a:endParaRPr lang="en-US"/>
          </a:p>
        </p:txBody>
      </p:sp>
    </p:spTree>
    <p:extLst>
      <p:ext uri="{BB962C8B-B14F-4D97-AF65-F5344CB8AC3E}">
        <p14:creationId xmlns:p14="http://schemas.microsoft.com/office/powerpoint/2010/main" val="27120418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sz="4000" dirty="0" err="1"/>
              <a:t>Cont</a:t>
            </a:r>
            <a:r>
              <a:rPr lang="en-US" sz="4000" dirty="0"/>
              <a:t>…</a:t>
            </a:r>
          </a:p>
        </p:txBody>
      </p:sp>
      <p:sp>
        <p:nvSpPr>
          <p:cNvPr id="3" name="Content Placeholder 2"/>
          <p:cNvSpPr>
            <a:spLocks noGrp="1"/>
          </p:cNvSpPr>
          <p:nvPr>
            <p:ph idx="1"/>
          </p:nvPr>
        </p:nvSpPr>
        <p:spPr>
          <a:xfrm>
            <a:off x="457200" y="1143000"/>
            <a:ext cx="8229600" cy="4983163"/>
          </a:xfrm>
        </p:spPr>
        <p:txBody>
          <a:bodyPr>
            <a:noAutofit/>
          </a:bodyPr>
          <a:lstStyle/>
          <a:p>
            <a:pPr marL="400050" lvl="1" indent="0">
              <a:lnSpc>
                <a:spcPct val="150000"/>
              </a:lnSpc>
              <a:buNone/>
            </a:pPr>
            <a:r>
              <a:rPr lang="en-US" sz="2000" dirty="0">
                <a:solidFill>
                  <a:schemeClr val="tx1"/>
                </a:solidFill>
                <a:latin typeface="Times New Roman" pitchFamily="18" charset="0"/>
                <a:cs typeface="Times New Roman" pitchFamily="18" charset="0"/>
              </a:rPr>
              <a:t>&lt;body&gt;</a:t>
            </a:r>
          </a:p>
          <a:p>
            <a:pPr marL="400050" lvl="1" indent="0">
              <a:lnSpc>
                <a:spcPct val="150000"/>
              </a:lnSpc>
              <a:buNone/>
            </a:pPr>
            <a:r>
              <a:rPr lang="en-US" sz="2000" dirty="0">
                <a:solidFill>
                  <a:schemeClr val="tx1"/>
                </a:solidFill>
                <a:latin typeface="Times New Roman" pitchFamily="18" charset="0"/>
                <a:cs typeface="Times New Roman" pitchFamily="18" charset="0"/>
              </a:rPr>
              <a:t>&lt;form name="</a:t>
            </a:r>
            <a:r>
              <a:rPr lang="en-US" sz="2000" dirty="0" err="1">
                <a:solidFill>
                  <a:schemeClr val="tx1"/>
                </a:solidFill>
                <a:latin typeface="Times New Roman" pitchFamily="18" charset="0"/>
                <a:cs typeface="Times New Roman" pitchFamily="18" charset="0"/>
              </a:rPr>
              <a:t>reg_form</a:t>
            </a:r>
            <a:r>
              <a:rPr lang="en-US" sz="2000" dirty="0">
                <a:solidFill>
                  <a:schemeClr val="tx1"/>
                </a:solidFill>
                <a:latin typeface="Times New Roman" pitchFamily="18" charset="0"/>
                <a:cs typeface="Times New Roman" pitchFamily="18" charset="0"/>
              </a:rPr>
              <a:t>"&gt;</a:t>
            </a:r>
          </a:p>
          <a:p>
            <a:pPr marL="400050" lvl="1" indent="0">
              <a:lnSpc>
                <a:spcPct val="150000"/>
              </a:lnSpc>
              <a:buNone/>
            </a:pPr>
            <a:r>
              <a:rPr lang="en-US" sz="2000" dirty="0">
                <a:solidFill>
                  <a:schemeClr val="tx1"/>
                </a:solidFill>
                <a:latin typeface="Times New Roman" pitchFamily="18" charset="0"/>
                <a:cs typeface="Times New Roman" pitchFamily="18" charset="0"/>
              </a:rPr>
              <a:t>department&lt;select name="</a:t>
            </a:r>
            <a:r>
              <a:rPr lang="en-US" sz="2000" dirty="0" err="1">
                <a:solidFill>
                  <a:schemeClr val="tx1"/>
                </a:solidFill>
                <a:latin typeface="Times New Roman" pitchFamily="18" charset="0"/>
                <a:cs typeface="Times New Roman" pitchFamily="18" charset="0"/>
              </a:rPr>
              <a:t>dept</a:t>
            </a:r>
            <a:r>
              <a:rPr lang="en-US" sz="2000" dirty="0">
                <a:solidFill>
                  <a:schemeClr val="tx1"/>
                </a:solidFill>
                <a:latin typeface="Times New Roman" pitchFamily="18" charset="0"/>
                <a:cs typeface="Times New Roman" pitchFamily="18" charset="0"/>
              </a:rPr>
              <a:t>"&gt;</a:t>
            </a:r>
          </a:p>
          <a:p>
            <a:pPr marL="400050" lvl="1" indent="0">
              <a:lnSpc>
                <a:spcPct val="150000"/>
              </a:lnSpc>
              <a:buNone/>
            </a:pPr>
            <a:r>
              <a:rPr lang="en-US" sz="2000" dirty="0">
                <a:solidFill>
                  <a:schemeClr val="tx1"/>
                </a:solidFill>
                <a:latin typeface="Times New Roman" pitchFamily="18" charset="0"/>
                <a:cs typeface="Times New Roman" pitchFamily="18" charset="0"/>
              </a:rPr>
              <a:t>&lt;option&gt;select your department here&lt;/option&gt;</a:t>
            </a:r>
          </a:p>
          <a:p>
            <a:pPr marL="400050" lvl="1" indent="0">
              <a:lnSpc>
                <a:spcPct val="150000"/>
              </a:lnSpc>
              <a:buNone/>
            </a:pPr>
            <a:r>
              <a:rPr lang="en-US" sz="2000" dirty="0">
                <a:solidFill>
                  <a:schemeClr val="tx1"/>
                </a:solidFill>
                <a:latin typeface="Times New Roman" pitchFamily="18" charset="0"/>
                <a:cs typeface="Times New Roman" pitchFamily="18" charset="0"/>
              </a:rPr>
              <a:t>&lt;option&gt;computer science&lt;/option&gt;</a:t>
            </a:r>
          </a:p>
          <a:p>
            <a:pPr marL="400050" lvl="1" indent="0">
              <a:lnSpc>
                <a:spcPct val="150000"/>
              </a:lnSpc>
              <a:buNone/>
            </a:pPr>
            <a:r>
              <a:rPr lang="en-US" sz="2000" dirty="0">
                <a:solidFill>
                  <a:schemeClr val="tx1"/>
                </a:solidFill>
                <a:latin typeface="Times New Roman" pitchFamily="18" charset="0"/>
                <a:cs typeface="Times New Roman" pitchFamily="18" charset="0"/>
              </a:rPr>
              <a:t>&lt;option&gt;information technology&lt;/option&gt;</a:t>
            </a:r>
          </a:p>
          <a:p>
            <a:pPr marL="400050" lvl="1" indent="0">
              <a:lnSpc>
                <a:spcPct val="150000"/>
              </a:lnSpc>
              <a:buNone/>
            </a:pPr>
            <a:r>
              <a:rPr lang="en-US" sz="2000" dirty="0">
                <a:solidFill>
                  <a:schemeClr val="tx1"/>
                </a:solidFill>
                <a:latin typeface="Times New Roman" pitchFamily="18" charset="0"/>
                <a:cs typeface="Times New Roman" pitchFamily="18" charset="0"/>
              </a:rPr>
              <a:t>&lt;option&gt;information system&lt;/option&gt;</a:t>
            </a:r>
          </a:p>
          <a:p>
            <a:pPr marL="400050" lvl="1" indent="0">
              <a:lnSpc>
                <a:spcPct val="150000"/>
              </a:lnSpc>
              <a:buNone/>
            </a:pPr>
            <a:r>
              <a:rPr lang="en-US" sz="2000" dirty="0">
                <a:solidFill>
                  <a:schemeClr val="tx1"/>
                </a:solidFill>
                <a:latin typeface="Times New Roman" pitchFamily="18" charset="0"/>
                <a:cs typeface="Times New Roman" pitchFamily="18" charset="0"/>
              </a:rPr>
              <a:t>&lt;/select&gt;</a:t>
            </a:r>
          </a:p>
          <a:p>
            <a:pPr marL="400050" lvl="1" indent="0">
              <a:lnSpc>
                <a:spcPct val="150000"/>
              </a:lnSpc>
              <a:buNone/>
            </a:pPr>
            <a:r>
              <a:rPr lang="en-US" sz="2000" dirty="0">
                <a:solidFill>
                  <a:schemeClr val="tx1"/>
                </a:solidFill>
                <a:latin typeface="Times New Roman" pitchFamily="18" charset="0"/>
                <a:cs typeface="Times New Roman" pitchFamily="18" charset="0"/>
              </a:rPr>
              <a:t>&lt;input type="button" value="register" </a:t>
            </a:r>
            <a:r>
              <a:rPr lang="en-US" sz="2000" dirty="0" err="1">
                <a:solidFill>
                  <a:schemeClr val="tx1"/>
                </a:solidFill>
                <a:latin typeface="Times New Roman" pitchFamily="18" charset="0"/>
                <a:cs typeface="Times New Roman" pitchFamily="18" charset="0"/>
              </a:rPr>
              <a:t>onclick</a:t>
            </a:r>
            <a:r>
              <a:rPr lang="en-US" sz="2000" dirty="0">
                <a:solidFill>
                  <a:schemeClr val="tx1"/>
                </a:solidFill>
                <a:latin typeface="Times New Roman" pitchFamily="18" charset="0"/>
                <a:cs typeface="Times New Roman" pitchFamily="18" charset="0"/>
              </a:rPr>
              <a:t>="validation()"&gt;</a:t>
            </a:r>
          </a:p>
          <a:p>
            <a:pPr marL="400050" lvl="1" indent="0">
              <a:lnSpc>
                <a:spcPct val="150000"/>
              </a:lnSpc>
              <a:buNone/>
            </a:pPr>
            <a:r>
              <a:rPr lang="en-US" sz="2000" dirty="0">
                <a:solidFill>
                  <a:schemeClr val="tx1"/>
                </a:solidFill>
                <a:latin typeface="Times New Roman" pitchFamily="18" charset="0"/>
                <a:cs typeface="Times New Roman" pitchFamily="18" charset="0"/>
              </a:rPr>
              <a:t>&lt;/body&gt;</a:t>
            </a:r>
          </a:p>
          <a:p>
            <a:pPr marL="400050" lvl="1" indent="0">
              <a:lnSpc>
                <a:spcPct val="150000"/>
              </a:lnSpc>
              <a:buNone/>
            </a:pPr>
            <a:r>
              <a:rPr lang="en-US" sz="2000" dirty="0">
                <a:solidFill>
                  <a:schemeClr val="tx1"/>
                </a:solidFill>
                <a:latin typeface="Times New Roman" pitchFamily="18" charset="0"/>
                <a:cs typeface="Times New Roman" pitchFamily="18" charset="0"/>
              </a:rPr>
              <a:t>&lt;/html&gt;	</a:t>
            </a:r>
          </a:p>
          <a:p>
            <a:pPr>
              <a:lnSpc>
                <a:spcPct val="150000"/>
              </a:lnSpc>
            </a:pPr>
            <a:endParaRPr lang="en-US" sz="32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BE4B802-86B3-4880-B162-3A6F1796B4B5}" type="slidenum">
              <a:rPr lang="en-US" smtClean="0"/>
              <a:t>85</a:t>
            </a:fld>
            <a:endParaRPr lang="en-US"/>
          </a:p>
        </p:txBody>
      </p:sp>
    </p:spTree>
    <p:extLst>
      <p:ext uri="{BB962C8B-B14F-4D97-AF65-F5344CB8AC3E}">
        <p14:creationId xmlns:p14="http://schemas.microsoft.com/office/powerpoint/2010/main" val="27389622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8229600" cy="1600200"/>
          </a:xfrm>
        </p:spPr>
        <p:txBody>
          <a:bodyPr/>
          <a:lstStyle/>
          <a:p>
            <a:pPr lvl="2" algn="ctr" rtl="0">
              <a:lnSpc>
                <a:spcPts val="5800"/>
              </a:lnSpc>
              <a:spcBef>
                <a:spcPct val="0"/>
              </a:spcBef>
            </a:pPr>
            <a:r>
              <a:rPr lang="en-US" sz="4000" b="1" dirty="0" err="1">
                <a:solidFill>
                  <a:schemeClr val="tx2"/>
                </a:solidFill>
                <a:latin typeface="Times New Roman" pitchFamily="18" charset="0"/>
                <a:cs typeface="Times New Roman" pitchFamily="18" charset="0"/>
              </a:rPr>
              <a:t>document.write</a:t>
            </a:r>
            <a:r>
              <a:rPr lang="en-US" sz="4000" b="1" dirty="0">
                <a:solidFill>
                  <a:schemeClr val="tx2"/>
                </a:solidFill>
                <a:latin typeface="Times New Roman" pitchFamily="18" charset="0"/>
                <a:cs typeface="Times New Roman" pitchFamily="18" charset="0"/>
              </a:rPr>
              <a:t>(“Thank you!");</a:t>
            </a:r>
            <a:endParaRPr lang="en-US" sz="3600" b="1" dirty="0">
              <a:solidFill>
                <a:schemeClr val="tx2"/>
              </a:solidFill>
            </a:endParaRPr>
          </a:p>
        </p:txBody>
      </p:sp>
      <p:sp>
        <p:nvSpPr>
          <p:cNvPr id="3" name="Slide Number Placeholder 2"/>
          <p:cNvSpPr>
            <a:spLocks noGrp="1"/>
          </p:cNvSpPr>
          <p:nvPr>
            <p:ph type="sldNum" sz="quarter" idx="12"/>
          </p:nvPr>
        </p:nvSpPr>
        <p:spPr/>
        <p:txBody>
          <a:bodyPr/>
          <a:lstStyle/>
          <a:p>
            <a:fld id="{DBE4B802-86B3-4880-B162-3A6F1796B4B5}" type="slidenum">
              <a:rPr lang="en-US" smtClean="0"/>
              <a:t>86</a:t>
            </a:fld>
            <a:endParaRPr lang="en-US"/>
          </a:p>
        </p:txBody>
      </p:sp>
    </p:spTree>
    <p:extLst>
      <p:ext uri="{BB962C8B-B14F-4D97-AF65-F5344CB8AC3E}">
        <p14:creationId xmlns:p14="http://schemas.microsoft.com/office/powerpoint/2010/main" val="135870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a:t>Cont</a:t>
            </a:r>
            <a:r>
              <a:rPr lang="en-US" dirty="0"/>
              <a:t>…</a:t>
            </a:r>
          </a:p>
        </p:txBody>
      </p:sp>
      <p:sp>
        <p:nvSpPr>
          <p:cNvPr id="3" name="Content Placeholder 2"/>
          <p:cNvSpPr>
            <a:spLocks noGrp="1"/>
          </p:cNvSpPr>
          <p:nvPr>
            <p:ph idx="1"/>
          </p:nvPr>
        </p:nvSpPr>
        <p:spPr>
          <a:xfrm>
            <a:off x="457200" y="1143000"/>
            <a:ext cx="8229600" cy="4983163"/>
          </a:xfrm>
        </p:spPr>
        <p:txBody>
          <a:bodyPr/>
          <a:lstStyle/>
          <a:p>
            <a:pPr>
              <a:lnSpc>
                <a:spcPct val="150000"/>
              </a:lnSpc>
              <a:buFont typeface="Wingdings" pitchFamily="2" charset="2"/>
              <a:buChar char="§"/>
            </a:pPr>
            <a:r>
              <a:rPr lang="en-US" sz="2800" b="1" dirty="0">
                <a:solidFill>
                  <a:schemeClr val="tx1"/>
                </a:solidFill>
                <a:latin typeface="Times New Roman" pitchFamily="18" charset="0"/>
                <a:cs typeface="Times New Roman" pitchFamily="18" charset="0"/>
              </a:rPr>
              <a:t>Increased interactivity: </a:t>
            </a:r>
            <a:r>
              <a:rPr lang="en-US" sz="2800" dirty="0">
                <a:solidFill>
                  <a:schemeClr val="tx1"/>
                </a:solidFill>
                <a:latin typeface="Times New Roman" pitchFamily="18" charset="0"/>
                <a:cs typeface="Times New Roman" pitchFamily="18" charset="0"/>
              </a:rPr>
              <a:t>You can create interfaces that react when the user hovers over them with a mouse or activates them via the keyboard.</a:t>
            </a:r>
          </a:p>
          <a:p>
            <a:pPr>
              <a:lnSpc>
                <a:spcPct val="150000"/>
              </a:lnSpc>
              <a:buFont typeface="Wingdings" pitchFamily="2" charset="2"/>
              <a:buChar char="§"/>
            </a:pPr>
            <a:r>
              <a:rPr lang="en-US" sz="2800" b="1" dirty="0">
                <a:solidFill>
                  <a:schemeClr val="tx1"/>
                </a:solidFill>
                <a:latin typeface="Times New Roman" pitchFamily="18" charset="0"/>
                <a:cs typeface="Times New Roman" pitchFamily="18" charset="0"/>
              </a:rPr>
              <a:t>Richer interfaces: </a:t>
            </a:r>
            <a:r>
              <a:rPr lang="en-US" sz="2800" dirty="0">
                <a:solidFill>
                  <a:schemeClr val="tx1"/>
                </a:solidFill>
                <a:latin typeface="Times New Roman" pitchFamily="18" charset="0"/>
                <a:cs typeface="Times New Roman" pitchFamily="18" charset="0"/>
              </a:rPr>
              <a:t>You can use JavaScript to include such items as drag-and drop components and sliders to give a Rich Interface to your site visitors. </a:t>
            </a:r>
            <a:br>
              <a:rPr lang="en-US"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DBE4B802-86B3-4880-B162-3A6F1796B4B5}" type="slidenum">
              <a:rPr lang="en-US" smtClean="0"/>
              <a:t>9</a:t>
            </a:fld>
            <a:endParaRPr lang="en-US"/>
          </a:p>
        </p:txBody>
      </p:sp>
    </p:spTree>
    <p:extLst>
      <p:ext uri="{BB962C8B-B14F-4D97-AF65-F5344CB8AC3E}">
        <p14:creationId xmlns:p14="http://schemas.microsoft.com/office/powerpoint/2010/main" val="1049105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26403</TotalTime>
  <Words>5860</Words>
  <Application>Microsoft Office PowerPoint</Application>
  <PresentationFormat>On-screen Show (4:3)</PresentationFormat>
  <Paragraphs>865</Paragraphs>
  <Slides>86</Slides>
  <Notes>24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86</vt:i4>
      </vt:variant>
    </vt:vector>
  </HeadingPairs>
  <TitlesOfParts>
    <vt:vector size="100" baseType="lpstr">
      <vt:lpstr>Arial</vt:lpstr>
      <vt:lpstr>Calibri</vt:lpstr>
      <vt:lpstr>Century Gothic</vt:lpstr>
      <vt:lpstr>Consolas</vt:lpstr>
      <vt:lpstr>Courier New</vt:lpstr>
      <vt:lpstr>erdana</vt:lpstr>
      <vt:lpstr>inter-bold</vt:lpstr>
      <vt:lpstr>inter-regular</vt:lpstr>
      <vt:lpstr>Nyala</vt:lpstr>
      <vt:lpstr>Palatino Linotype</vt:lpstr>
      <vt:lpstr>Segoe UI</vt:lpstr>
      <vt:lpstr>Times New Roman</vt:lpstr>
      <vt:lpstr>Wingdings</vt:lpstr>
      <vt:lpstr>Executive</vt:lpstr>
      <vt:lpstr>Chapter four </vt:lpstr>
      <vt:lpstr>Content </vt:lpstr>
      <vt:lpstr>JavaScript </vt:lpstr>
      <vt:lpstr>Cont…</vt:lpstr>
      <vt:lpstr>Reading Assignment </vt:lpstr>
      <vt:lpstr>Advantages of JavaScript</vt:lpstr>
      <vt:lpstr>Cont..</vt:lpstr>
      <vt:lpstr>Cont…</vt:lpstr>
      <vt:lpstr>Cont…</vt:lpstr>
      <vt:lpstr>Disadvantage </vt:lpstr>
      <vt:lpstr>JavaScript syntax </vt:lpstr>
      <vt:lpstr>Cont…</vt:lpstr>
      <vt:lpstr>Cont…</vt:lpstr>
      <vt:lpstr>Cont… </vt:lpstr>
      <vt:lpstr>Cont…</vt:lpstr>
      <vt:lpstr>Cont…</vt:lpstr>
      <vt:lpstr>JS output methods</vt:lpstr>
      <vt:lpstr>Cont…</vt:lpstr>
      <vt:lpstr>Cont… </vt:lpstr>
      <vt:lpstr>Js popup boxes </vt:lpstr>
      <vt:lpstr>Cont..</vt:lpstr>
      <vt:lpstr>Cont…</vt:lpstr>
      <vt:lpstr>Manipulating HTML Elements</vt:lpstr>
      <vt:lpstr>Comment in java script</vt:lpstr>
      <vt:lpstr>JavaScript Variables </vt:lpstr>
      <vt:lpstr>Cont…</vt:lpstr>
      <vt:lpstr>Java script variable scope </vt:lpstr>
      <vt:lpstr>Cont…</vt:lpstr>
      <vt:lpstr>Example of variable scope</vt:lpstr>
      <vt:lpstr>JavaScript operators</vt:lpstr>
      <vt:lpstr>Example</vt:lpstr>
      <vt:lpstr>PowerPoint Presentation</vt:lpstr>
      <vt:lpstr>Cont…</vt:lpstr>
      <vt:lpstr>Cont…</vt:lpstr>
      <vt:lpstr>Conditional Operator (? :) </vt:lpstr>
      <vt:lpstr>Cont’d…</vt:lpstr>
      <vt:lpstr>Cont…</vt:lpstr>
      <vt:lpstr>JavaScript if...else Statements</vt:lpstr>
      <vt:lpstr>Cont’d…</vt:lpstr>
      <vt:lpstr>Cont’d…</vt:lpstr>
      <vt:lpstr>Cont’d…</vt:lpstr>
      <vt:lpstr>Cont’d…</vt:lpstr>
      <vt:lpstr>Cont’d…</vt:lpstr>
      <vt:lpstr>JavaScript Switch Case</vt:lpstr>
      <vt:lpstr>Cont’d…</vt:lpstr>
      <vt:lpstr>JavaScript for Loops</vt:lpstr>
      <vt:lpstr>Cont…</vt:lpstr>
      <vt:lpstr>Cont…</vt:lpstr>
      <vt:lpstr>output</vt:lpstr>
      <vt:lpstr>JavaScript Functions</vt:lpstr>
      <vt:lpstr>JavaScript Function Syntax</vt:lpstr>
      <vt:lpstr>Cont…</vt:lpstr>
      <vt:lpstr>Cont…</vt:lpstr>
      <vt:lpstr>Function Invocation</vt:lpstr>
      <vt:lpstr>Function Return</vt:lpstr>
      <vt:lpstr>Cont…</vt:lpstr>
      <vt:lpstr>Cont…</vt:lpstr>
      <vt:lpstr>Cont…</vt:lpstr>
      <vt:lpstr>PowerPoint Presentation</vt:lpstr>
      <vt:lpstr>Cont…</vt:lpstr>
      <vt:lpstr>Cont…</vt:lpstr>
      <vt:lpstr>Cont…</vt:lpstr>
      <vt:lpstr>Cont…</vt:lpstr>
      <vt:lpstr>JavaScript HTML DOM - Changing CSS</vt:lpstr>
      <vt:lpstr>JavaScript HTML DOM - Changing HTML</vt:lpstr>
      <vt:lpstr>PowerPoint Presentation</vt:lpstr>
      <vt:lpstr>Events in JavaScript</vt:lpstr>
      <vt:lpstr>Cont…</vt:lpstr>
      <vt:lpstr>Cont’d…</vt:lpstr>
      <vt:lpstr>Cont’d…</vt:lpstr>
      <vt:lpstr>example</vt:lpstr>
      <vt:lpstr>Cont…</vt:lpstr>
      <vt:lpstr>Cont…</vt:lpstr>
      <vt:lpstr>JavaScript - Form Validation</vt:lpstr>
      <vt:lpstr>Cont…</vt:lpstr>
      <vt:lpstr>Cont…</vt:lpstr>
      <vt:lpstr>Validating text filed</vt:lpstr>
      <vt:lpstr>Cont…</vt:lpstr>
      <vt:lpstr>Cont…</vt:lpstr>
      <vt:lpstr>Validating radio buttons</vt:lpstr>
      <vt:lpstr>Cont…</vt:lpstr>
      <vt:lpstr>Cont…</vt:lpstr>
      <vt:lpstr>Validating drop-down lists</vt:lpstr>
      <vt:lpstr>Cont…</vt:lpstr>
      <vt:lpstr>Cont…</vt:lpstr>
      <vt:lpstr>document.write(“Thank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dc:title>
  <dc:creator>Windows User</dc:creator>
  <cp:lastModifiedBy>marti.yab@gmail.com</cp:lastModifiedBy>
  <cp:revision>611</cp:revision>
  <dcterms:created xsi:type="dcterms:W3CDTF">2019-11-12T00:39:02Z</dcterms:created>
  <dcterms:modified xsi:type="dcterms:W3CDTF">2023-06-18T15:54:36Z</dcterms:modified>
</cp:coreProperties>
</file>