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87a1efa74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87a1efa74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87a1efa74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87a1efa74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87a1efa74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87a1efa74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87a1efa74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87a1efa74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87a1efa74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87a1efa74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87a1efa74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87a1efa74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87a1efa74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87a1efa74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e87a1efa74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e87a1efa74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87a1efa74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87a1efa74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87a1efa7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87a1efa7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87a1efa74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87a1efa74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87a1efa74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87a1efa74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895715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895715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87a1efa74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87a1efa74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87a1efa7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87a1efa7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87a1efa74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87a1efa74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Презентація до курсової роботи з дисципліни ТПО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Виконав Лошак Віктор Іванович, ІП-11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Ефективність та швидкодія алгоритмів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13150" y="225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Послідовний алгоритм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479200" y="1320425"/>
            <a:ext cx="53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Конфігурація: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3767200" y="1320425"/>
            <a:ext cx="47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Результати точності: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125" y="389563"/>
            <a:ext cx="2794561" cy="22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50" y="1705325"/>
            <a:ext cx="3462401" cy="238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3226" y="2636187"/>
            <a:ext cx="4001951" cy="220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237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Паралельний </a:t>
            </a:r>
            <a:r>
              <a:rPr lang="en-GB"/>
              <a:t>алгоритм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00" y="1789375"/>
            <a:ext cx="2638750" cy="22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/>
        </p:nvSpPr>
        <p:spPr>
          <a:xfrm>
            <a:off x="479200" y="1320425"/>
            <a:ext cx="53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Конфігурація: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4"/>
          <p:cNvSpPr txBox="1"/>
          <p:nvPr/>
        </p:nvSpPr>
        <p:spPr>
          <a:xfrm>
            <a:off x="3767200" y="1320425"/>
            <a:ext cx="475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Результати точності: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299" y="325125"/>
            <a:ext cx="2879031" cy="22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6450" y="2571750"/>
            <a:ext cx="4011516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487750" y="514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Характеристики комп’ютера, на якому виконувалося дослідження</a:t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1487750" y="1606175"/>
            <a:ext cx="53787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Тестування алгоритмів проводилося на обладнанні з наступними характеристиками:</a:t>
            </a:r>
            <a:endParaRPr sz="1100"/>
          </a:p>
          <a:p>
            <a:pPr indent="-228600" lvl="0" marL="673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-</a:t>
            </a:r>
            <a:r>
              <a:rPr lang="en-GB" sz="700"/>
              <a:t>        </a:t>
            </a:r>
            <a:r>
              <a:rPr lang="en-GB" sz="1100"/>
              <a:t>Назва пристрою: Acer Nitro AN515-45</a:t>
            </a:r>
            <a:endParaRPr sz="1100"/>
          </a:p>
          <a:p>
            <a:pPr indent="-228600" lvl="0" marL="673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-</a:t>
            </a:r>
            <a:r>
              <a:rPr lang="en-GB" sz="700"/>
              <a:t>        </a:t>
            </a:r>
            <a:r>
              <a:rPr lang="en-GB" sz="1100"/>
              <a:t>Процесор: AMD Ryzen 7 5800H with Radeon Graphics, максимальна частота 3201 МГц, 8 Ядер, 16 Логічних процесів, 64 бітна архітектура</a:t>
            </a:r>
            <a:endParaRPr sz="1100"/>
          </a:p>
          <a:p>
            <a:pPr indent="-228600" lvl="0" marL="673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-</a:t>
            </a:r>
            <a:r>
              <a:rPr lang="en-GB" sz="700"/>
              <a:t>        </a:t>
            </a:r>
            <a:r>
              <a:rPr lang="en-GB" sz="1100"/>
              <a:t>Операційна система: Microsoft Windows 10 Pro</a:t>
            </a:r>
            <a:endParaRPr sz="1100"/>
          </a:p>
          <a:p>
            <a:pPr indent="-228600" lvl="0" marL="673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-</a:t>
            </a:r>
            <a:r>
              <a:rPr lang="en-GB" sz="700"/>
              <a:t>        </a:t>
            </a:r>
            <a:r>
              <a:rPr lang="en-GB" sz="1100"/>
              <a:t>Розмір оперативної пам’яті: 16 Гб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Порівняння швидкодії послідовного і паралельного алгоритмів</a:t>
            </a: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 rotWithShape="1">
          <a:blip r:embed="rId3">
            <a:alphaModFix/>
          </a:blip>
          <a:srcRect b="0" l="50084" r="0" t="0"/>
          <a:stretch/>
        </p:blipFill>
        <p:spPr>
          <a:xfrm>
            <a:off x="4811050" y="1910825"/>
            <a:ext cx="2240136" cy="18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 rotWithShape="1">
          <a:blip r:embed="rId4">
            <a:alphaModFix/>
          </a:blip>
          <a:srcRect b="0" l="0" r="1293" t="0"/>
          <a:stretch/>
        </p:blipFill>
        <p:spPr>
          <a:xfrm>
            <a:off x="537325" y="1687675"/>
            <a:ext cx="4273725" cy="20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13" y="1167850"/>
            <a:ext cx="4709225" cy="28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7"/>
          <p:cNvSpPr txBox="1"/>
          <p:nvPr/>
        </p:nvSpPr>
        <p:spPr>
          <a:xfrm>
            <a:off x="4484200" y="709725"/>
            <a:ext cx="461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Паралельний алгоритм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7" y="1167849"/>
            <a:ext cx="4378623" cy="280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7"/>
          <p:cNvSpPr txBox="1"/>
          <p:nvPr/>
        </p:nvSpPr>
        <p:spPr>
          <a:xfrm>
            <a:off x="1134750" y="709725"/>
            <a:ext cx="461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Послідовний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алгоритм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Висновок</a:t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Було досліджено роботу послідовного та паралельного алгоритмів тренування нейромережі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Паралельний алгоритм показав значення прискорення від 1.37 до 1.58 з </a:t>
            </a:r>
            <a:r>
              <a:rPr lang="en-GB"/>
              <a:t>явним </a:t>
            </a:r>
            <a:r>
              <a:rPr lang="en-GB"/>
              <a:t>трендом збільшення прискорення зі збільшенням кількості тренувальних даних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Доведено ефективність використання бібліотеки Multiprocessing в python для задач що вимагають розподілення обчислень на багато-ядерній системі.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Доведено </a:t>
            </a:r>
            <a:r>
              <a:rPr lang="en-GB"/>
              <a:t>ефективність використання паралелізму даних в нейронних мережах з архітектурою багатошаровий перцептрон.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idx="1" type="body"/>
          </p:nvPr>
        </p:nvSpPr>
        <p:spPr>
          <a:xfrm>
            <a:off x="1510000" y="1853175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0">
                <a:latin typeface="Maven Pro"/>
                <a:ea typeface="Maven Pro"/>
                <a:cs typeface="Maven Pro"/>
                <a:sym typeface="Maven Pro"/>
              </a:rPr>
              <a:t>Дякую за увагу 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86875" y="640225"/>
            <a:ext cx="61950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720"/>
              <a:t>Тема:Алгоритм навчання нейромережі та його паралельна реалізація Python</a:t>
            </a:r>
            <a:endParaRPr sz="1720"/>
          </a:p>
        </p:txBody>
      </p:sp>
      <p:sp>
        <p:nvSpPr>
          <p:cNvPr id="284" name="Google Shape;284;p14"/>
          <p:cNvSpPr txBox="1"/>
          <p:nvPr/>
        </p:nvSpPr>
        <p:spPr>
          <a:xfrm>
            <a:off x="1386875" y="1503475"/>
            <a:ext cx="5997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Мета досліджень:</a:t>
            </a:r>
            <a:endParaRPr b="1" sz="17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-"/>
            </a:pPr>
            <a:r>
              <a:rPr b="1" lang="en-GB" sz="1700">
                <a:latin typeface="Maven Pro"/>
                <a:ea typeface="Maven Pro"/>
                <a:cs typeface="Maven Pro"/>
                <a:sym typeface="Maven Pro"/>
              </a:rPr>
              <a:t>Розробка алгоритму послідовного навчання нейронної мережі на мові програмування Python.</a:t>
            </a:r>
            <a:endParaRPr b="1"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-"/>
            </a:pPr>
            <a:r>
              <a:rPr b="1" lang="en-GB" sz="1700">
                <a:latin typeface="Maven Pro"/>
                <a:ea typeface="Maven Pro"/>
                <a:cs typeface="Maven Pro"/>
                <a:sym typeface="Maven Pro"/>
              </a:rPr>
              <a:t>Розробка алгоритму послідовного навчання нейронної мережі на мові програмування Python.</a:t>
            </a:r>
            <a:endParaRPr b="1" sz="1700">
              <a:latin typeface="Maven Pro"/>
              <a:ea typeface="Maven Pro"/>
              <a:cs typeface="Maven Pro"/>
              <a:sym typeface="Maven Pr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aven Pro"/>
              <a:buChar char="-"/>
            </a:pPr>
            <a:r>
              <a:rPr b="1" lang="en-GB" sz="1700">
                <a:latin typeface="Maven Pro"/>
                <a:ea typeface="Maven Pro"/>
                <a:cs typeface="Maven Pro"/>
                <a:sym typeface="Maven Pro"/>
              </a:rPr>
              <a:t> Для паралельної реалізації досягти прискорення не менше 1.2 при достатньо великих розмірах вхідних даних.</a:t>
            </a:r>
            <a:endParaRPr b="1" sz="17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Способи застосування нейронних мереж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300" y="1711700"/>
            <a:ext cx="2195328" cy="12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175" y="1268350"/>
            <a:ext cx="4054125" cy="270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 rotWithShape="1">
          <a:blip r:embed="rId5">
            <a:alphaModFix/>
          </a:blip>
          <a:srcRect b="13941" l="0" r="0" t="0"/>
          <a:stretch/>
        </p:blipFill>
        <p:spPr>
          <a:xfrm>
            <a:off x="2276450" y="2879975"/>
            <a:ext cx="1760226" cy="1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Опис Алгоритму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Алгоритм навчання нейронної мережі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50500" y="1476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Перемішування вхідних даних для поточної епохи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Розбиття тренувальних даних на групи, розмір яких визначається гіперпараметром.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кожного пакету всередині групи розрахувати градієнт.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Знайти усереднений градієнт для групи. (Це потрібно для згладження значення градієнтів, щоб зменшити вплив винятків в даних на процес навчання. З іншого боку якщо збільшити розмір групи на якій виконується узагальнення ми ризикуємо надто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уповільнити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процес навчання що приведе до поганих результатів роботи мережі.)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Оновити параметри моделі(ваги та зміщення)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arenR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Повторюємо кроки 1-5 для заданої кількості епох або поки не досягнута задовільна точність мережі.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Деталі реалізації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25" y="1406675"/>
            <a:ext cx="4049982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8"/>
          <p:cNvSpPr txBox="1"/>
          <p:nvPr/>
        </p:nvSpPr>
        <p:spPr>
          <a:xfrm>
            <a:off x="4687800" y="1406675"/>
            <a:ext cx="4456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Архітектура: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Два прихованих шари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Розмір шарів мережі відповідно: 2, 128, 128, 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Встановлено експерементально: 0.05,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Реалізація алгоритму на Python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Реалізація послідовного алгоритму навчання нейронної мережі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5333409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Реалізація паралельного алгоритму навчання нейронної мережі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54175"/>
            <a:ext cx="535463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