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2B788-5FDF-DB44-B139-6AF556DD6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8AA23-E0B9-B84D-991B-A9322AABE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9F914-4BF6-254A-8082-7DD3ACAEA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F37E-95F5-5141-BD82-756E4C53E23E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B5EC0-6CF0-E543-97A1-AEC81E1F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A673-9571-074D-8AC4-B9756102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4690-6977-EC47-97D1-6B6592B53D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3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C6F7-88CF-A14D-BEEC-E7B4FED8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35E77-38EF-544C-BE55-647EFDDB1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162FC-81DA-1A4D-936E-940EF1EF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F37E-95F5-5141-BD82-756E4C53E23E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FA767-BA8C-5D4E-9E0E-DBA1D56E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F1690-E4F1-B64A-BB20-FB31BD63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4690-6977-EC47-97D1-6B6592B53D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57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C6B085-77E7-9244-B6C2-3007662F3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BB81F-1127-1A4E-AB7F-5B87F948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23428-198B-844A-A406-9ADC0B25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F37E-95F5-5141-BD82-756E4C53E23E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5FCD1-ADDE-0C4E-ACBF-3026BF89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76785-C8CE-2E4E-AD33-E845FABA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4690-6977-EC47-97D1-6B6592B53D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20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9468-0824-3C4D-8810-68878F7B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0BCD0-AF24-804D-84B2-FBDEDDBAE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AB8F-8909-2A41-B7C2-A715C5334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F37E-95F5-5141-BD82-756E4C53E23E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B5A1F-8925-9744-938F-986EA0B9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23500-9305-714B-884C-F52279B4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4690-6977-EC47-97D1-6B6592B53D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2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406E4-4FC0-7949-AA2E-921313932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62A68-8E1B-3147-8906-D3DAB08FD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4B4BC-42C0-C04A-B52D-A7082094C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F37E-95F5-5141-BD82-756E4C53E23E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83C13-3A4E-754F-AB8C-483CB1D14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7731E-618D-A844-93E9-BE9206BA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4690-6977-EC47-97D1-6B6592B53D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73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99F68-0696-6144-A72B-E7D51A2E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904E-9510-9B46-A447-B0C9465D5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ACADE-2294-414A-8845-44D368CA5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218D0-0D6B-9F49-89F4-99F541D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F37E-95F5-5141-BD82-756E4C53E23E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C3FC3-DBED-974F-83E7-80032CED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C05EE-1844-4A4E-A629-B79F46A2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4690-6977-EC47-97D1-6B6592B53D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32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E127-F7C1-474F-A16A-03FD7F66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BC66D-67E8-9644-8444-E170ED3B4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C4C80-0C5F-A546-A850-3448CB286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78136-0A44-DC49-B339-AE47A8A85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2EB6D-44B2-8C4E-82B8-517486037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612117-1B48-F54A-8BD1-D9DC02DB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F37E-95F5-5141-BD82-756E4C53E23E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7A167-AFE5-D142-93D3-5E4706B9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1D7A8-753A-9B47-B4D2-B11A4A3A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4690-6977-EC47-97D1-6B6592B53D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83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A7AF-8AFE-3F49-AD0A-106EB0DE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72675-5E5F-EA4E-9DA7-D6403305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F37E-95F5-5141-BD82-756E4C53E23E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D6886-9B26-8B48-A03A-D72DB90D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4852D-2A83-9546-BF90-0DB60A21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4690-6977-EC47-97D1-6B6592B53D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98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0E7B3-B3E5-8B4F-9692-C2E618AA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F37E-95F5-5141-BD82-756E4C53E23E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82034B-82DD-3140-AB8E-38CAFDE0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CA146-639A-D241-9EA3-3CFADD54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4690-6977-EC47-97D1-6B6592B53D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87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F18F-BAF2-E74F-8D1B-3F568B91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462FF-E3B2-3444-81AC-0E85B475F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9762E-576A-E141-846A-454BB9EAC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EDE2D-BD2A-2E44-AF73-E87F97C9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F37E-95F5-5141-BD82-756E4C53E23E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D9C42-77AD-DF48-B32F-A649742B5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0C086-2585-D84A-8B8C-107448F9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4690-6977-EC47-97D1-6B6592B53D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77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EF43-A657-384E-8768-628A0082F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506A41-56DD-CD4C-9F58-05FD63C68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44799-FDD8-F849-BC6B-2B2853449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FF230-9CFA-4746-A39F-5180DA9E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F37E-95F5-5141-BD82-756E4C53E23E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A1DD9-1E53-AB42-B95A-5D5EC9D5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F3D17-B388-6C44-B214-0A607258A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4690-6977-EC47-97D1-6B6592B53D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27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1F01C-7DBA-DB43-8BA1-B2CFC97C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EF3DE-33E4-6A44-A737-518BA1115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1242C-F7B2-CE46-BC0D-839C59706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2F37E-95F5-5141-BD82-756E4C53E23E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0ADCA-F249-4D48-B41B-315219BF6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D0622-37D3-474A-AA39-8D03C8DBB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14690-6977-EC47-97D1-6B6592B53D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17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A223D0-DEEE-EA45-BF69-F780FE6608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2" t="8730" r="5935" b="81904"/>
          <a:stretch/>
        </p:blipFill>
        <p:spPr>
          <a:xfrm>
            <a:off x="1763485" y="3107871"/>
            <a:ext cx="8665029" cy="64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D9EC3E-707D-A243-8DD6-B322C4AB9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58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Perini</dc:creator>
  <cp:lastModifiedBy>Samuel Perini</cp:lastModifiedBy>
  <cp:revision>1</cp:revision>
  <dcterms:created xsi:type="dcterms:W3CDTF">2020-08-28T12:39:56Z</dcterms:created>
  <dcterms:modified xsi:type="dcterms:W3CDTF">2020-08-28T12:44:05Z</dcterms:modified>
</cp:coreProperties>
</file>