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95"/>
    <p:restoredTop sz="94647"/>
  </p:normalViewPr>
  <p:slideViewPr>
    <p:cSldViewPr snapToGrid="0" snapToObjects="1">
      <p:cViewPr varScale="1">
        <p:scale>
          <a:sx n="126" d="100"/>
          <a:sy n="126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2F1C-DB06-2246-BA37-5C082212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8AA9-5C3A-7346-97B2-74E7902F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F9A8-AA28-1049-86EF-97D40F26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8E9A-7FBF-434D-9E8C-EA200CE8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D70D-3B07-D04F-B665-7D9AC77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9DB-4DF0-BD4D-83C0-2E6A99D9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5AAA-EC17-AE47-9254-8ADF8DFC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0222-E3EF-124A-9DF9-9A2FBF88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7C11-FA7F-7341-9DDE-B2EEB28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6AD3-9F32-8C4B-8D35-94924466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FE518-34E3-9A4E-81A0-56F87EFB8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AF08A-42D7-EB40-AF8D-B34E4F74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9AA3-F954-2E4B-9713-CF6303A4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E0C5-2074-2149-B9B2-86F9C4C3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E602-1721-BF40-9297-22F50B4F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82E3-1B89-C94E-9342-0F01887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18CD-5D3C-F841-AEBE-D5E4E1A5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22D5-632E-8240-8806-3FFB63E7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08D5-6FA3-CD4A-A431-930982B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42FF-5CC0-B347-90E0-B0BFC1A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56DC-BFE5-EC4D-94BE-BAC07179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E9F5-35A3-3A45-B034-A272570B6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048C-7097-2149-BB52-F81A649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5672-0F35-6348-93C9-37C79A04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0D15-C4AC-E248-A118-0017EFB5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2153-E74B-574A-AA32-9F3130A7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3D1A-BE70-8A4E-BF09-44C58466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63C7-93CF-3B49-A97B-E3062CBF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FE30-4476-6843-A0E7-9BD987C9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BDF8-798B-A048-BE2D-5A375872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49244-DFC2-D14E-9E8F-87EAC09D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636F-B8E6-0A47-A314-D72C70BA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DB0E-FB0C-9048-9B2B-19423100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0000D-8ED9-AC4B-897E-BF7BA20B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53625-AC1A-6A4D-BE54-90C695F0F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D50C0-8C1B-8A4E-8454-E1F8D23F9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14859-50C5-1347-A595-90B4ED73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3BB69-2F70-5F42-A93D-4B629D19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4940C-BD8F-C646-ADA6-C58D3B3D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B2D1-C645-144B-9683-55073EB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A4D0F-D842-F14E-8B00-294235E8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7F85-88EF-FD4E-A342-48DC7131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AA01-08F3-4C45-AF50-68BB238E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12D9D-6E21-AC49-949F-37D4A5AD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2745-D815-984A-B6E1-2EB314F9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CFB5-6E7B-D246-9E50-215D3082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803E-ED98-B943-90C5-93683B7C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1BFE-08E6-3E49-80DA-1AD4F9F9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30775-3E47-1841-8A62-3A06C460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E82B-C854-5A4C-B579-8152B2E8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231FF-13AA-EE45-B0EF-7213C998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F47C-A13A-B141-B28A-F65F2EFC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0E85-35E3-0E4F-8495-FA3190D2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37845-004E-574A-9AB7-34CCA26C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86A8-026F-A347-8DAC-78983265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D770-5F90-9044-A99E-C3E4F6A2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E72AB-45DB-0B41-A74F-6942C12A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65F9F-D6FB-0C4E-BF5E-31FC4F45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AD420-9A27-BC41-95DE-D765A8CF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8DAA-A1FB-7C41-BAF9-CEE4DA2B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3E32-6BC3-C742-9DBA-056C1ABD9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80B5-3C6C-C64D-9AAC-12C93C3932B1}" type="datetimeFigureOut"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4275-C963-E64B-B4B4-C97F3D61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4982-B55D-6147-A8EB-BC6D24FF6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BF77-0AA1-3B4D-A7FD-C668DFA2C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EB2053-F09B-5641-8254-E59660DA8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b="47410"/>
          <a:stretch/>
        </p:blipFill>
        <p:spPr>
          <a:xfrm>
            <a:off x="132998" y="647192"/>
            <a:ext cx="5879560" cy="2225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14665-00D6-9B45-9879-8BECE095C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40" b="48081"/>
          <a:stretch/>
        </p:blipFill>
        <p:spPr>
          <a:xfrm>
            <a:off x="5974411" y="697992"/>
            <a:ext cx="5970105" cy="215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29D77-602D-7942-9698-93CB49C0E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39" b="22829"/>
          <a:stretch/>
        </p:blipFill>
        <p:spPr>
          <a:xfrm>
            <a:off x="170179" y="2770632"/>
            <a:ext cx="5814580" cy="401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10B6E4-1F51-ED45-A6E1-0D8FE6B6A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242" b="23434"/>
          <a:stretch/>
        </p:blipFill>
        <p:spPr>
          <a:xfrm>
            <a:off x="6027420" y="2780792"/>
            <a:ext cx="5911826" cy="400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A373E-F04E-E244-9C35-4F44D2F478D3}"/>
              </a:ext>
            </a:extLst>
          </p:cNvPr>
          <p:cNvSpPr txBox="1"/>
          <p:nvPr/>
        </p:nvSpPr>
        <p:spPr>
          <a:xfrm>
            <a:off x="2034172" y="261604"/>
            <a:ext cx="718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There are four versions of the cline fit depending on the initial parameters: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86754-24E1-7545-B856-C9B025DE8ED9}"/>
              </a:ext>
            </a:extLst>
          </p:cNvPr>
          <p:cNvSpPr txBox="1"/>
          <p:nvPr/>
        </p:nvSpPr>
        <p:spPr>
          <a:xfrm>
            <a:off x="465666" y="1247247"/>
            <a:ext cx="278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1: different centres and same width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FCCC8-ABAE-4647-8D2C-479F2F1EF1F4}"/>
              </a:ext>
            </a:extLst>
          </p:cNvPr>
          <p:cNvSpPr txBox="1"/>
          <p:nvPr/>
        </p:nvSpPr>
        <p:spPr>
          <a:xfrm>
            <a:off x="6345226" y="1241356"/>
            <a:ext cx="289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2: same centre values different 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F4755-95CD-414C-A5CC-A97E22D12993}"/>
              </a:ext>
            </a:extLst>
          </p:cNvPr>
          <p:cNvSpPr txBox="1"/>
          <p:nvPr/>
        </p:nvSpPr>
        <p:spPr>
          <a:xfrm>
            <a:off x="465666" y="3287621"/>
            <a:ext cx="339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3: same centre and same width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F17C0-2F25-7145-8CC6-1EF00C7B196F}"/>
              </a:ext>
            </a:extLst>
          </p:cNvPr>
          <p:cNvSpPr txBox="1"/>
          <p:nvPr/>
        </p:nvSpPr>
        <p:spPr>
          <a:xfrm>
            <a:off x="6415330" y="3287620"/>
            <a:ext cx="278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4: different centres different widths</a:t>
            </a:r>
          </a:p>
        </p:txBody>
      </p:sp>
    </p:spTree>
    <p:extLst>
      <p:ext uri="{BB962C8B-B14F-4D97-AF65-F5344CB8AC3E}">
        <p14:creationId xmlns:p14="http://schemas.microsoft.com/office/powerpoint/2010/main" val="17546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201263D-99A0-4E49-83FE-32C169C7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24B9F07-D448-8044-A6DC-E8A90CE1A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40" y="2773679"/>
            <a:ext cx="6126482" cy="408432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1C5517A-F52E-4C44-8022-327DECCDF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960" y="0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F852FF-AEAA-F945-990E-1120DCD3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Andre</dc:creator>
  <cp:lastModifiedBy>Samuel Perini</cp:lastModifiedBy>
  <cp:revision>11</cp:revision>
  <dcterms:created xsi:type="dcterms:W3CDTF">2019-11-02T10:47:03Z</dcterms:created>
  <dcterms:modified xsi:type="dcterms:W3CDTF">2019-11-28T10:46:57Z</dcterms:modified>
</cp:coreProperties>
</file>