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4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47"/>
  </p:normalViewPr>
  <p:slideViewPr>
    <p:cSldViewPr snapToGrid="0" snapToObjects="1" showGuides="1">
      <p:cViewPr>
        <p:scale>
          <a:sx n="140" d="100"/>
          <a:sy n="140" d="100"/>
        </p:scale>
        <p:origin x="144" y="224"/>
      </p:cViewPr>
      <p:guideLst>
        <p:guide orient="horz" pos="368"/>
        <p:guide pos="4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C3EB-26E9-7040-A039-B42019593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1AA5E-5086-C64D-83AE-62DCEB8D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A57D7-B78F-844F-B3AB-3724155E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77E9-869B-9448-9B70-7CF30AFBEAE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0EEF9-F48B-424B-AD37-B1D5CFB0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0639-21ED-3B46-B8E1-66E4E107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18E-3E32-CD41-A727-9C7D32CF4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31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4912-5CCB-DD4C-8B0C-DE95A5B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D39AE-8581-024E-991C-F76C8D89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35B67-446D-3143-A025-849CC834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77E9-869B-9448-9B70-7CF30AFBEAE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1E328-0AE5-724C-982C-040EBE4F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E05BE-E8DD-AE44-ADA9-22AE072B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18E-3E32-CD41-A727-9C7D32CF4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43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E76B6-7162-F44C-BB53-61E716FBE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32476-F7AE-CC41-8DAA-28FEC4B0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95A63-B0C3-8647-BEC2-A1E086BB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77E9-869B-9448-9B70-7CF30AFBEAE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3E5AC-A5A8-6740-A3E8-87F3C430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1F7D-DD30-6544-97EF-C1BB34C2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18E-3E32-CD41-A727-9C7D32CF4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7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06CC-8883-7249-AEF2-AD4ACF16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B64C-FBDC-E94A-A66A-FF93C8BA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21D4A-A101-1444-BD38-8FA90C17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77E9-869B-9448-9B70-7CF30AFBEAE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1408-796E-B940-B02D-7AA0A7EA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7E24-A05C-A046-92FB-ABE34BA3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18E-3E32-CD41-A727-9C7D32CF4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48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2046-272E-4B4B-9D33-719260A04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925A2-309F-1E40-B4BB-01C0FE387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3376E-38DD-3E44-83E9-C2E0F015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77E9-869B-9448-9B70-7CF30AFBEAE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7645-DE77-3C40-8E69-07A312D7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4EC7A-6990-0840-BA3B-F73F88F3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18E-3E32-CD41-A727-9C7D32CF4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88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FECA-BE51-864C-B8C9-092985BD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F8C3F-8720-DE4E-A98B-D4DB84DFD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232DF-F474-7C43-BF56-549D7908D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42933-579C-5C49-89D1-F8A7C9FD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77E9-869B-9448-9B70-7CF30AFBEAE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08F06-8273-A343-BFD4-0D50F69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1E312-204D-4F4D-A7A3-065EB796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18E-3E32-CD41-A727-9C7D32CF4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6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F36D-3201-0F45-910F-10DE1EC7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1EDD2-B511-B84D-A49F-FC18D12BC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B2F6E-336F-CE46-9536-918EC308A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ECD5F-5EBA-5E4B-AAE8-956D0EDB9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60D48-88E9-0147-8C72-BF8AF667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42776-CB49-6244-8282-A90B0548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77E9-869B-9448-9B70-7CF30AFBEAE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8C818-6433-2543-81F3-ADE839BE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7A4C1-7129-A54C-B6BE-AB6C1054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18E-3E32-CD41-A727-9C7D32CF4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6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8726-DCB4-AA4F-B4E8-15B67546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EDC6F-74A1-794C-935D-AA5C4421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77E9-869B-9448-9B70-7CF30AFBEAE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AED85-49C3-5046-86B0-1F08BB76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CAAB0-9330-8942-BC85-23D6AB5C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18E-3E32-CD41-A727-9C7D32CF4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63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C81B5-D586-7948-BB28-9CA3A59E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77E9-869B-9448-9B70-7CF30AFBEAE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CC082-ABB6-CA40-994A-4838047D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02049-C328-064C-ABE4-D5B2F96F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18E-3E32-CD41-A727-9C7D32CF4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46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B305-9799-1147-86DD-48C4AFEC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529D-19D2-CB48-B81B-E554D6BDF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68334-12C1-7449-AB40-ED6170F54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4FD87-BC09-3642-8081-3B21999B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77E9-869B-9448-9B70-7CF30AFBEAE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A659F-A873-D942-9695-780068BE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B4FBA-04CF-8F4C-841B-B37608A1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18E-3E32-CD41-A727-9C7D32CF4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34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2EAF-CD12-DE41-93D6-133701AB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0BB96-C0AD-5642-A5EF-163A62C23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60D78-8853-EC49-854B-9F3A9E3B5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21C53-BCB2-4541-AB63-3FE1A107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77E9-869B-9448-9B70-7CF30AFBEAE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08E2C-ED58-CD42-A7B2-D0CB5F6D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DD-73E7-D14B-A311-EFF3CA7B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718E-3E32-CD41-A727-9C7D32CF4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07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B59EC-D11B-D842-8D01-BAE76C52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542A2-97D4-3C4F-A627-9A5960565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3CFA1-7155-864F-AE7C-5D6E8C814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77E9-869B-9448-9B70-7CF30AFBEAE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F2ECF-BABC-284A-BFFF-E112A7DAD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987FA-7D7B-4A45-97DF-64E55ED70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4718E-3E32-CD41-A727-9C7D32CF4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50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CF93A21-DE79-AB45-80CD-87D4CB5F9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0"/>
            <a:ext cx="10276332" cy="68508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73C2C5-D916-984A-A2A2-49474B9B3A72}"/>
              </a:ext>
            </a:extLst>
          </p:cNvPr>
          <p:cNvSpPr/>
          <p:nvPr/>
        </p:nvSpPr>
        <p:spPr>
          <a:xfrm>
            <a:off x="5072932" y="135172"/>
            <a:ext cx="254442" cy="174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01B59-5D1D-0644-9FCF-9CB2312911C0}"/>
              </a:ext>
            </a:extLst>
          </p:cNvPr>
          <p:cNvSpPr txBox="1"/>
          <p:nvPr/>
        </p:nvSpPr>
        <p:spPr>
          <a:xfrm>
            <a:off x="4961615" y="107989"/>
            <a:ext cx="569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A31DEE-92A1-5342-BDC2-A25997DD81A4}"/>
              </a:ext>
            </a:extLst>
          </p:cNvPr>
          <p:cNvSpPr/>
          <p:nvPr/>
        </p:nvSpPr>
        <p:spPr>
          <a:xfrm>
            <a:off x="5828306" y="143123"/>
            <a:ext cx="365760" cy="174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4238B8-3510-4A4F-A3AE-31BC5573B259}"/>
              </a:ext>
            </a:extLst>
          </p:cNvPr>
          <p:cNvSpPr txBox="1"/>
          <p:nvPr/>
        </p:nvSpPr>
        <p:spPr>
          <a:xfrm>
            <a:off x="5713011" y="107989"/>
            <a:ext cx="659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209D87-BF36-6541-847E-560DB771F831}"/>
              </a:ext>
            </a:extLst>
          </p:cNvPr>
          <p:cNvSpPr/>
          <p:nvPr/>
        </p:nvSpPr>
        <p:spPr>
          <a:xfrm>
            <a:off x="6488264" y="143123"/>
            <a:ext cx="461176" cy="174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8DD96-6186-A247-95E0-EAD7537195D3}"/>
              </a:ext>
            </a:extLst>
          </p:cNvPr>
          <p:cNvSpPr txBox="1"/>
          <p:nvPr/>
        </p:nvSpPr>
        <p:spPr>
          <a:xfrm>
            <a:off x="6400801" y="110164"/>
            <a:ext cx="659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Macoma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DE89EB-DF8C-EC4A-8F97-5AA223DA5DAA}"/>
              </a:ext>
            </a:extLst>
          </p:cNvPr>
          <p:cNvSpPr/>
          <p:nvPr/>
        </p:nvSpPr>
        <p:spPr>
          <a:xfrm>
            <a:off x="7275443" y="143123"/>
            <a:ext cx="556592" cy="15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945AAF-CD24-CD44-93B6-919C7AECAFAB}"/>
              </a:ext>
            </a:extLst>
          </p:cNvPr>
          <p:cNvSpPr txBox="1"/>
          <p:nvPr/>
        </p:nvSpPr>
        <p:spPr>
          <a:xfrm>
            <a:off x="7158958" y="108937"/>
            <a:ext cx="8335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Symphodus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13AA52-A82F-2145-B65A-BD71D0D8C6E6}"/>
              </a:ext>
            </a:extLst>
          </p:cNvPr>
          <p:cNvSpPr/>
          <p:nvPr/>
        </p:nvSpPr>
        <p:spPr>
          <a:xfrm>
            <a:off x="5072932" y="369599"/>
            <a:ext cx="425395" cy="139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9BE34-5860-384B-8C65-76C2F5CC40F6}"/>
              </a:ext>
            </a:extLst>
          </p:cNvPr>
          <p:cNvSpPr txBox="1"/>
          <p:nvPr/>
        </p:nvSpPr>
        <p:spPr>
          <a:xfrm>
            <a:off x="4961615" y="318052"/>
            <a:ext cx="686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Flounder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187F82-F850-3047-92D8-5DB8B08DBA0E}"/>
              </a:ext>
            </a:extLst>
          </p:cNvPr>
          <p:cNvSpPr/>
          <p:nvPr/>
        </p:nvSpPr>
        <p:spPr>
          <a:xfrm>
            <a:off x="5828306" y="369599"/>
            <a:ext cx="304136" cy="139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349DCD-BE90-4E4A-BFA0-CEDE105DBC4E}"/>
              </a:ext>
            </a:extLst>
          </p:cNvPr>
          <p:cNvSpPr txBox="1"/>
          <p:nvPr/>
        </p:nvSpPr>
        <p:spPr>
          <a:xfrm>
            <a:off x="5719040" y="318051"/>
            <a:ext cx="659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Idotea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325539-CE81-4E49-A8C7-3F2996CC9539}"/>
              </a:ext>
            </a:extLst>
          </p:cNvPr>
          <p:cNvSpPr/>
          <p:nvPr/>
        </p:nvSpPr>
        <p:spPr>
          <a:xfrm>
            <a:off x="6504166" y="362853"/>
            <a:ext cx="330915" cy="146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EED8B-EA41-4048-B75C-64C6F761DC3B}"/>
              </a:ext>
            </a:extLst>
          </p:cNvPr>
          <p:cNvSpPr txBox="1"/>
          <p:nvPr/>
        </p:nvSpPr>
        <p:spPr>
          <a:xfrm>
            <a:off x="6397620" y="313014"/>
            <a:ext cx="659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Mytilus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DCF4CE-C2D3-D345-B483-5EC5AF24ECEE}"/>
              </a:ext>
            </a:extLst>
          </p:cNvPr>
          <p:cNvSpPr/>
          <p:nvPr/>
        </p:nvSpPr>
        <p:spPr>
          <a:xfrm>
            <a:off x="7267492" y="372929"/>
            <a:ext cx="317822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66FD2-9E3D-414D-AEBD-A7298CE20B70}"/>
              </a:ext>
            </a:extLst>
          </p:cNvPr>
          <p:cNvSpPr txBox="1"/>
          <p:nvPr/>
        </p:nvSpPr>
        <p:spPr>
          <a:xfrm>
            <a:off x="7156173" y="318052"/>
            <a:ext cx="686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Turbot</a:t>
            </a:r>
          </a:p>
        </p:txBody>
      </p:sp>
    </p:spTree>
    <p:extLst>
      <p:ext uri="{BB962C8B-B14F-4D97-AF65-F5344CB8AC3E}">
        <p14:creationId xmlns:p14="http://schemas.microsoft.com/office/powerpoint/2010/main" val="311740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05057AA-B257-6B4F-BDEB-DE621074F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73C2C5-D916-984A-A2A2-49474B9B3A72}"/>
              </a:ext>
            </a:extLst>
          </p:cNvPr>
          <p:cNvSpPr/>
          <p:nvPr/>
        </p:nvSpPr>
        <p:spPr>
          <a:xfrm>
            <a:off x="4708958" y="170555"/>
            <a:ext cx="338529" cy="21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01B59-5D1D-0644-9FCF-9CB2312911C0}"/>
              </a:ext>
            </a:extLst>
          </p:cNvPr>
          <p:cNvSpPr txBox="1"/>
          <p:nvPr/>
        </p:nvSpPr>
        <p:spPr>
          <a:xfrm>
            <a:off x="4624898" y="140718"/>
            <a:ext cx="56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A31DEE-92A1-5342-BDC2-A25997DD81A4}"/>
              </a:ext>
            </a:extLst>
          </p:cNvPr>
          <p:cNvSpPr/>
          <p:nvPr/>
        </p:nvSpPr>
        <p:spPr>
          <a:xfrm>
            <a:off x="5682283" y="190914"/>
            <a:ext cx="445324" cy="209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4238B8-3510-4A4F-A3AE-31BC5573B259}"/>
              </a:ext>
            </a:extLst>
          </p:cNvPr>
          <p:cNvSpPr txBox="1"/>
          <p:nvPr/>
        </p:nvSpPr>
        <p:spPr>
          <a:xfrm>
            <a:off x="5572771" y="139872"/>
            <a:ext cx="6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209D87-BF36-6541-847E-560DB771F831}"/>
              </a:ext>
            </a:extLst>
          </p:cNvPr>
          <p:cNvSpPr/>
          <p:nvPr/>
        </p:nvSpPr>
        <p:spPr>
          <a:xfrm>
            <a:off x="6552833" y="190914"/>
            <a:ext cx="528841" cy="19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8DD96-6186-A247-95E0-EAD7537195D3}"/>
              </a:ext>
            </a:extLst>
          </p:cNvPr>
          <p:cNvSpPr txBox="1"/>
          <p:nvPr/>
        </p:nvSpPr>
        <p:spPr>
          <a:xfrm>
            <a:off x="6433396" y="139871"/>
            <a:ext cx="718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Macoma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DE89EB-DF8C-EC4A-8F97-5AA223DA5DAA}"/>
              </a:ext>
            </a:extLst>
          </p:cNvPr>
          <p:cNvSpPr/>
          <p:nvPr/>
        </p:nvSpPr>
        <p:spPr>
          <a:xfrm>
            <a:off x="7488284" y="208172"/>
            <a:ext cx="769542" cy="149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945AAF-CD24-CD44-93B6-919C7AECAFAB}"/>
              </a:ext>
            </a:extLst>
          </p:cNvPr>
          <p:cNvSpPr txBox="1"/>
          <p:nvPr/>
        </p:nvSpPr>
        <p:spPr>
          <a:xfrm>
            <a:off x="7400559" y="141650"/>
            <a:ext cx="89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Symphodus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13AA52-A82F-2145-B65A-BD71D0D8C6E6}"/>
              </a:ext>
            </a:extLst>
          </p:cNvPr>
          <p:cNvSpPr/>
          <p:nvPr/>
        </p:nvSpPr>
        <p:spPr>
          <a:xfrm>
            <a:off x="4740153" y="439187"/>
            <a:ext cx="545079" cy="167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9BE34-5860-384B-8C65-76C2F5CC40F6}"/>
              </a:ext>
            </a:extLst>
          </p:cNvPr>
          <p:cNvSpPr txBox="1"/>
          <p:nvPr/>
        </p:nvSpPr>
        <p:spPr>
          <a:xfrm>
            <a:off x="4632576" y="392503"/>
            <a:ext cx="77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Flounder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187F82-F850-3047-92D8-5DB8B08DBA0E}"/>
              </a:ext>
            </a:extLst>
          </p:cNvPr>
          <p:cNvSpPr/>
          <p:nvPr/>
        </p:nvSpPr>
        <p:spPr>
          <a:xfrm flipV="1">
            <a:off x="5682283" y="465966"/>
            <a:ext cx="421186" cy="156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349DCD-BE90-4E4A-BFA0-CEDE105DBC4E}"/>
              </a:ext>
            </a:extLst>
          </p:cNvPr>
          <p:cNvSpPr txBox="1"/>
          <p:nvPr/>
        </p:nvSpPr>
        <p:spPr>
          <a:xfrm>
            <a:off x="5589514" y="401389"/>
            <a:ext cx="6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Idotea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325539-CE81-4E49-A8C7-3F2996CC9539}"/>
              </a:ext>
            </a:extLst>
          </p:cNvPr>
          <p:cNvSpPr/>
          <p:nvPr/>
        </p:nvSpPr>
        <p:spPr>
          <a:xfrm>
            <a:off x="7525851" y="478647"/>
            <a:ext cx="423219" cy="144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DCF4CE-C2D3-D345-B483-5EC5AF24ECEE}"/>
              </a:ext>
            </a:extLst>
          </p:cNvPr>
          <p:cNvSpPr/>
          <p:nvPr/>
        </p:nvSpPr>
        <p:spPr>
          <a:xfrm>
            <a:off x="6552834" y="479518"/>
            <a:ext cx="461176" cy="21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66FD2-9E3D-414D-AEBD-A7298CE20B70}"/>
              </a:ext>
            </a:extLst>
          </p:cNvPr>
          <p:cNvSpPr txBox="1"/>
          <p:nvPr/>
        </p:nvSpPr>
        <p:spPr>
          <a:xfrm>
            <a:off x="7409703" y="401647"/>
            <a:ext cx="686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EED8B-EA41-4048-B75C-64C6F761DC3B}"/>
              </a:ext>
            </a:extLst>
          </p:cNvPr>
          <p:cNvSpPr txBox="1"/>
          <p:nvPr/>
        </p:nvSpPr>
        <p:spPr>
          <a:xfrm>
            <a:off x="6439651" y="384698"/>
            <a:ext cx="6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Mytilus</a:t>
            </a:r>
          </a:p>
        </p:txBody>
      </p:sp>
    </p:spTree>
    <p:extLst>
      <p:ext uri="{BB962C8B-B14F-4D97-AF65-F5344CB8AC3E}">
        <p14:creationId xmlns:p14="http://schemas.microsoft.com/office/powerpoint/2010/main" val="41818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Perini</dc:creator>
  <cp:lastModifiedBy>Samuel Perini</cp:lastModifiedBy>
  <cp:revision>3</cp:revision>
  <dcterms:created xsi:type="dcterms:W3CDTF">2019-12-03T10:22:30Z</dcterms:created>
  <dcterms:modified xsi:type="dcterms:W3CDTF">2019-12-03T12:46:29Z</dcterms:modified>
</cp:coreProperties>
</file>