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/>
    <p:restoredTop sz="96925"/>
  </p:normalViewPr>
  <p:slideViewPr>
    <p:cSldViewPr snapToGrid="0" snapToObjects="1">
      <p:cViewPr varScale="1">
        <p:scale>
          <a:sx n="92" d="100"/>
          <a:sy n="92" d="100"/>
        </p:scale>
        <p:origin x="18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C38-A935-7548-BAB6-F1B174AFC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4479-A490-8749-A32A-8E10A5E50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D49C-972B-2547-A6D0-5B994FA9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9A24-3C9E-D345-AC16-B164F6CF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5D67-FB0B-874B-82CD-1668F0A2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8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C95B-4B36-D042-A38A-B81CC4B8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ACC39-EEFA-FA48-8998-6CDE3B83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F062-7715-AA44-89A9-70F162C3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09C1-84AB-FB45-842C-32F8348E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653F-9FB6-0E40-BAB3-7F669386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7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E8F0D-201F-A141-9043-B54982FE8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7DECD-FE80-6D40-9F56-863F96FEC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D9BF-A617-F042-AADF-6C7E5EBA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2759-8C48-944A-BE7B-9A6B6493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2431-72F3-244B-8E3C-7917EED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2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DD0E-F933-854D-8FFA-FEC1BA0F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BB89-944C-EF42-B5CA-7F764F3E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DE58-F0AC-544C-A164-2CE31772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9258-BE3D-984E-899F-A5040882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0464-848A-CF4C-8A8C-AA5DDF4B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5C9F-135B-4742-A564-C4C46D58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BCE-ED45-B844-9FAB-010840B7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542D-3B25-A944-B9CB-AFCF86A7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D6DC-B0C9-A54C-8763-465DFAA2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7248-AD4D-394F-BB67-D30DFFF3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5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63C5-8B00-DE49-B630-5B9B0C3C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4C2A-AB8F-9243-A9E3-03EDA2A2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4CA70-D04B-E640-AE71-E7FE96130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7237-5637-9B4F-A94A-7CF36EC3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92472-1977-5740-930B-C09B8C09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7FD07-F809-7541-8AAB-BD41E299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6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7545-4060-A942-BA18-F5D979E9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D175-06A7-4E48-8429-D10F0EC1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C0B2D-F163-2740-A621-8ECC0751C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F394E-DFA3-9340-AC56-19DA5B13B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C0EA7-30B6-8C4C-9363-CD84BAA8B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38AA5-4768-2B4C-BD2B-4FDA5DB3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D101B-3156-524E-B929-29C86135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2C0C-36EA-8541-A9C9-BA479C7F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57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7B68-CBE2-C64E-A13A-F822953B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05A33-D167-4240-9F51-AC30DC13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A2D16-0AA8-3440-8BED-2F6A993E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4B9EE-C09F-FB43-BBA9-0ADC79B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2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4BC56-DB95-9B44-AB1D-110EA3C1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2553B-991B-2D4A-8792-C8B6FD60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9A6D-FE96-A94B-9083-6990618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10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6532-194C-EB4A-B16D-739648DF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8B14-671C-E349-AA31-9324C31B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86D9-00CE-2E45-BCA5-ECA7E6147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42CB-5E0B-C74C-8D8E-61DD31CF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11110-5777-4145-B70F-673685CC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E883E-E4A8-1D4B-9C9C-217DEBBC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8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4455-4F28-014C-8839-31BAD837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5622-244D-B549-9BD9-39C1A6494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2393A-13FB-3D4E-9F0F-1ADA05BD1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A525F-A1AF-344A-9D4B-4BB33CA0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EB269-3CD8-144B-B28C-E215BF6C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B83F-9AA1-164B-B0D2-318B8D21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2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7885A-A862-8044-9FF9-A540BDC4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38B2-201F-6D4D-AD7F-17C595BD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2A5D-702B-3A40-AFB4-D7B26769C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44B6-4230-B54C-BC2D-71877B2314F6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83D9-8BAB-BB42-8FD9-E4CEB6022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5A01-B51B-404E-A563-3710E74E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2932-F217-BB46-82F8-7E28C131F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58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0C41C75-0381-954F-9FDC-2F3B4189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3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Perini</dc:creator>
  <cp:lastModifiedBy>Samuel Perini</cp:lastModifiedBy>
  <cp:revision>1</cp:revision>
  <dcterms:created xsi:type="dcterms:W3CDTF">2020-06-04T10:23:17Z</dcterms:created>
  <dcterms:modified xsi:type="dcterms:W3CDTF">2020-06-04T10:24:37Z</dcterms:modified>
</cp:coreProperties>
</file>