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395"/>
    <p:restoredTop sz="94647"/>
  </p:normalViewPr>
  <p:slideViewPr>
    <p:cSldViewPr snapToGrid="0" snapToObjects="1">
      <p:cViewPr varScale="1">
        <p:scale>
          <a:sx n="126" d="100"/>
          <a:sy n="126" d="100"/>
        </p:scale>
        <p:origin x="208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72F1C-DB06-2246-BA37-5C0822123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D38AA9-5C3A-7346-97B2-74E7902F6B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0F9A8-AA28-1049-86EF-97D40F263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80B5-3C6C-C64D-9AAC-12C93C3932B1}" type="datetimeFigureOut">
              <a:t>11/27/19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C8E9A-7FBF-434D-9E8C-EA200CE88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5D70D-3B07-D04F-B665-7D9AC777E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BF77-0AA1-3B4D-A7FD-C668DFA2C0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79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E19DB-4DF0-BD4D-83C0-2E6A99D93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BF5AAA-EC17-AE47-9254-8ADF8DFCD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60222-E3EF-124A-9DF9-9A2FBF886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80B5-3C6C-C64D-9AAC-12C93C3932B1}" type="datetimeFigureOut">
              <a:t>11/27/19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47C11-FA7F-7341-9DDE-B2EEB28D7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26AD3-9F32-8C4B-8D35-949244664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BF77-0AA1-3B4D-A7FD-C668DFA2C0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85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AFE518-34E3-9A4E-81A0-56F87EFB8F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AAF08A-42D7-EB40-AF8D-B34E4F741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99AA3-F954-2E4B-9713-CF6303A46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80B5-3C6C-C64D-9AAC-12C93C3932B1}" type="datetimeFigureOut">
              <a:t>11/27/19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8E0C5-2074-2149-B9B2-86F9C4C35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BE602-1721-BF40-9297-22F50B4F4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BF77-0AA1-3B4D-A7FD-C668DFA2C0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682E3-1B89-C94E-9342-0F01887C8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218CD-5D3C-F841-AEBE-D5E4E1A5C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222D5-632E-8240-8806-3FFB63E7B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80B5-3C6C-C64D-9AAC-12C93C3932B1}" type="datetimeFigureOut">
              <a:t>11/27/19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108D5-6FA3-CD4A-A431-930982B9F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242FF-5CC0-B347-90E0-B0BFC1A04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BF77-0AA1-3B4D-A7FD-C668DFA2C0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93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E56DC-BFE5-EC4D-94BE-BAC071795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4E9F5-35A3-3A45-B034-A272570B6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C048C-7097-2149-BB52-F81A6493D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80B5-3C6C-C64D-9AAC-12C93C3932B1}" type="datetimeFigureOut">
              <a:t>11/27/19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D5672-0F35-6348-93C9-37C79A04D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F0D15-C4AC-E248-A118-0017EFB5E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BF77-0AA1-3B4D-A7FD-C668DFA2C0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005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42153-E74B-574A-AA32-9F3130A7A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53D1A-BE70-8A4E-BF09-44C584664C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A63C7-93CF-3B49-A97B-E3062CBF76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9FE30-4476-6843-A0E7-9BD987C97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80B5-3C6C-C64D-9AAC-12C93C3932B1}" type="datetimeFigureOut">
              <a:t>11/27/19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F8BDF8-798B-A048-BE2D-5A375872D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49244-DFC2-D14E-9E8F-87EAC09D8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BF77-0AA1-3B4D-A7FD-C668DFA2C0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699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4636F-B8E6-0A47-A314-D72C70BA4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1DB0E-FB0C-9048-9B2B-194231002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90000D-8ED9-AC4B-897E-BF7BA20BE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553625-AC1A-6A4D-BE54-90C695F0FA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1D50C0-8C1B-8A4E-8454-E1F8D23F90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F14859-50C5-1347-A595-90B4ED73D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80B5-3C6C-C64D-9AAC-12C93C3932B1}" type="datetimeFigureOut">
              <a:t>11/27/19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83BB69-2F70-5F42-A93D-4B629D19A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D4940C-BD8F-C646-ADA6-C58D3B3D0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BF77-0AA1-3B4D-A7FD-C668DFA2C0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01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FB2D1-C645-144B-9683-55073EB2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7A4D0F-D842-F14E-8B00-294235E80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80B5-3C6C-C64D-9AAC-12C93C3932B1}" type="datetimeFigureOut">
              <a:t>11/27/19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047F85-88EF-FD4E-A342-48DC7131A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D8AA01-08F3-4C45-AF50-68BB238E1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BF77-0AA1-3B4D-A7FD-C668DFA2C0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602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312D9D-6E21-AC49-949F-37D4A5AD4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80B5-3C6C-C64D-9AAC-12C93C3932B1}" type="datetimeFigureOut">
              <a:t>11/27/19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442745-D815-984A-B6E1-2EB314F9D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FFCFB5-6E7B-D246-9E50-215D30821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BF77-0AA1-3B4D-A7FD-C668DFA2C0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43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2803E-ED98-B943-90C5-93683B7C3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41BFE-08E6-3E49-80DA-1AD4F9F94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30775-3E47-1841-8A62-3A06C4607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9E82B-C854-5A4C-B579-8152B2E84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80B5-3C6C-C64D-9AAC-12C93C3932B1}" type="datetimeFigureOut">
              <a:t>11/27/19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C231FF-13AA-EE45-B0EF-7213C9981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F1F47C-A13A-B141-B28A-F65F2EFCA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BF77-0AA1-3B4D-A7FD-C668DFA2C0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422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00E85-35E3-0E4F-8495-FA3190D2A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A37845-004E-574A-9AB7-34CCA26C2F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3586A8-026F-A347-8DAC-789832658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1AD770-5F90-9044-A99E-C3E4F6A2F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80B5-3C6C-C64D-9AAC-12C93C3932B1}" type="datetimeFigureOut">
              <a:t>11/27/19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E72AB-45DB-0B41-A74F-6942C12AE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65F9F-D6FB-0C4E-BF5E-31FC4F45F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BF77-0AA1-3B4D-A7FD-C668DFA2C0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692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5AD420-9A27-BC41-95DE-D765A8CF8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08DAA-A1FB-7C41-BAF9-CEE4DA2BD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B3E32-6BC3-C742-9DBA-056C1ABD98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080B5-3C6C-C64D-9AAC-12C93C3932B1}" type="datetimeFigureOut">
              <a:t>11/27/19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E4275-C963-E64B-B4B4-C97F3D61BC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44982-B55D-6147-A8EB-BC6D24FF6B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FBF77-0AA1-3B4D-A7FD-C668DFA2C0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06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8EB2053-F09B-5641-8254-E59660DA8B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47" b="47410"/>
          <a:stretch/>
        </p:blipFill>
        <p:spPr>
          <a:xfrm>
            <a:off x="132998" y="647192"/>
            <a:ext cx="5879560" cy="22250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714665-00D6-9B45-9879-8BECE095C2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040" b="48081"/>
          <a:stretch/>
        </p:blipFill>
        <p:spPr>
          <a:xfrm>
            <a:off x="5974411" y="697992"/>
            <a:ext cx="5970105" cy="21539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D29D77-602D-7942-9698-93CB49C0E8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3839" b="22829"/>
          <a:stretch/>
        </p:blipFill>
        <p:spPr>
          <a:xfrm>
            <a:off x="170179" y="2770632"/>
            <a:ext cx="5814580" cy="4013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810B6E4-1F51-ED45-A6E1-0D8FE6B6AEE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4242" b="23434"/>
          <a:stretch/>
        </p:blipFill>
        <p:spPr>
          <a:xfrm>
            <a:off x="6027420" y="2780792"/>
            <a:ext cx="5911826" cy="40030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69A373E-F04E-E244-9C35-4F44D2F478D3}"/>
              </a:ext>
            </a:extLst>
          </p:cNvPr>
          <p:cNvSpPr txBox="1"/>
          <p:nvPr/>
        </p:nvSpPr>
        <p:spPr>
          <a:xfrm>
            <a:off x="2034172" y="261604"/>
            <a:ext cx="7187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There are four versions of the cline fit depending on the initial parameters: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E86754-24E1-7545-B856-C9B025DE8ED9}"/>
              </a:ext>
            </a:extLst>
          </p:cNvPr>
          <p:cNvSpPr txBox="1"/>
          <p:nvPr/>
        </p:nvSpPr>
        <p:spPr>
          <a:xfrm>
            <a:off x="465666" y="1247247"/>
            <a:ext cx="2781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1: different centres and same width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7FCCC8-ABAE-4647-8D2C-479F2F1EF1F4}"/>
              </a:ext>
            </a:extLst>
          </p:cNvPr>
          <p:cNvSpPr txBox="1"/>
          <p:nvPr/>
        </p:nvSpPr>
        <p:spPr>
          <a:xfrm>
            <a:off x="6345226" y="1241356"/>
            <a:ext cx="2897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2: same centre values different width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5F4755-95CD-414C-A5CC-A97E22D12993}"/>
              </a:ext>
            </a:extLst>
          </p:cNvPr>
          <p:cNvSpPr txBox="1"/>
          <p:nvPr/>
        </p:nvSpPr>
        <p:spPr>
          <a:xfrm>
            <a:off x="465666" y="3287621"/>
            <a:ext cx="3395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/>
              <a:t>3: same centre and same width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BF17C0-2F25-7145-8CC6-1EF00C7B196F}"/>
              </a:ext>
            </a:extLst>
          </p:cNvPr>
          <p:cNvSpPr txBox="1"/>
          <p:nvPr/>
        </p:nvSpPr>
        <p:spPr>
          <a:xfrm>
            <a:off x="6415330" y="3287620"/>
            <a:ext cx="2781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4: different centres different widths</a:t>
            </a:r>
          </a:p>
        </p:txBody>
      </p:sp>
    </p:spTree>
    <p:extLst>
      <p:ext uri="{BB962C8B-B14F-4D97-AF65-F5344CB8AC3E}">
        <p14:creationId xmlns:p14="http://schemas.microsoft.com/office/powerpoint/2010/main" val="1754602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201263D-99A0-4E49-83FE-32C169C718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685800"/>
            <a:ext cx="8229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214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524B9F07-D448-8044-A6DC-E8A90CE1A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4940" y="2773679"/>
            <a:ext cx="6126482" cy="4084321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A1C5517A-F52E-4C44-8022-327DECCDF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02960" y="0"/>
            <a:ext cx="6096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099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41</Words>
  <Application>Microsoft Macintosh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 Andre</dc:creator>
  <cp:lastModifiedBy>Samuel Perini</cp:lastModifiedBy>
  <cp:revision>10</cp:revision>
  <dcterms:created xsi:type="dcterms:W3CDTF">2019-11-02T10:47:03Z</dcterms:created>
  <dcterms:modified xsi:type="dcterms:W3CDTF">2019-11-27T12:33:09Z</dcterms:modified>
</cp:coreProperties>
</file>