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43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0B7D-933B-416F-A9EF-EE2C0DDB28E1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8156-038B-4436-AB3E-6767FE17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0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0B7D-933B-416F-A9EF-EE2C0DDB28E1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8156-038B-4436-AB3E-6767FE17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2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0B7D-933B-416F-A9EF-EE2C0DDB28E1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8156-038B-4436-AB3E-6767FE17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3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0B7D-933B-416F-A9EF-EE2C0DDB28E1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8156-038B-4436-AB3E-6767FE17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8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0B7D-933B-416F-A9EF-EE2C0DDB28E1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8156-038B-4436-AB3E-6767FE17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0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0B7D-933B-416F-A9EF-EE2C0DDB28E1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8156-038B-4436-AB3E-6767FE17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5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0B7D-933B-416F-A9EF-EE2C0DDB28E1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8156-038B-4436-AB3E-6767FE17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0B7D-933B-416F-A9EF-EE2C0DDB28E1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8156-038B-4436-AB3E-6767FE17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1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0B7D-933B-416F-A9EF-EE2C0DDB28E1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8156-038B-4436-AB3E-6767FE17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6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0B7D-933B-416F-A9EF-EE2C0DDB28E1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8156-038B-4436-AB3E-6767FE17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3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0B7D-933B-416F-A9EF-EE2C0DDB28E1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8156-038B-4436-AB3E-6767FE17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4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60B7D-933B-416F-A9EF-EE2C0DDB28E1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8156-038B-4436-AB3E-6767FE17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9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RAPTOR Progress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 Kelly</a:t>
            </a:r>
          </a:p>
          <a:p>
            <a:r>
              <a:rPr lang="en-US" dirty="0" smtClean="0"/>
              <a:t>RSL Slides 6/23/2015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Rapid Three-dimensional Orientation Resolver (RAPTOR)</a:t>
            </a:r>
          </a:p>
          <a:p>
            <a:r>
              <a:rPr lang="en-US" dirty="0" smtClean="0"/>
              <a:t>Uses man-made, textured, high-quality 3D models of rigid tactical objects (ships, planes, weapons, etc.) to generate “training” data</a:t>
            </a:r>
          </a:p>
          <a:p>
            <a:r>
              <a:rPr lang="en-US" dirty="0" smtClean="0"/>
              <a:t>Goal is to determine with a great degree of accuracy the 3D orientation and position of pre-labeled, pre-localized instances of these objects in 2D images</a:t>
            </a:r>
          </a:p>
          <a:p>
            <a:r>
              <a:rPr lang="en-US" dirty="0" smtClean="0"/>
              <a:t>Object class is already known</a:t>
            </a:r>
          </a:p>
          <a:p>
            <a:r>
              <a:rPr lang="en-US" dirty="0" smtClean="0"/>
              <a:t>Already have a bounding box</a:t>
            </a:r>
          </a:p>
          <a:p>
            <a:r>
              <a:rPr lang="en-US" dirty="0" smtClean="0"/>
              <a:t>Need to find the 3D orientation as a unit quaternion (e.g. {1.0, 0.5, 0.32, 0.7})</a:t>
            </a:r>
          </a:p>
          <a:p>
            <a:r>
              <a:rPr lang="en-US" dirty="0" smtClean="0"/>
              <a:t>Once orientation is found, distance from camera and 3D position are trivial to calculate</a:t>
            </a:r>
          </a:p>
          <a:p>
            <a:r>
              <a:rPr lang="en-US" dirty="0" smtClean="0"/>
              <a:t>Will eventually need to deal with background 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5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Create a database of samples, where a sample consists of a 2D image of a 3D rendering of the object at a particular pose, and the ground truth quaternion representing that pose (distance/scale is locked)</a:t>
                </a:r>
              </a:p>
              <a:p>
                <a:r>
                  <a:rPr lang="en-US" dirty="0" smtClean="0"/>
                  <a:t>Models are rendered on a blank (transparent) background</a:t>
                </a:r>
              </a:p>
              <a:p>
                <a:r>
                  <a:rPr lang="en-US" dirty="0" smtClean="0"/>
                  <a:t>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samples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Poses are generated uniformly in a non-random fashion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78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Space Reduction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There are typically an intractably high number of unique colors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 across all images, and we want to reduce this</a:t>
                </a:r>
              </a:p>
              <a:p>
                <a:r>
                  <a:rPr lang="en-US" dirty="0" smtClean="0"/>
                  <a:t>Choose a number of colors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we want to work with (currently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Loop through each pixel in each image, convert to LAB, store the color’s </a:t>
                </a:r>
                <a:r>
                  <a:rPr lang="en-US" dirty="0" err="1" smtClean="0"/>
                  <a:t>DeltaE</a:t>
                </a:r>
                <a:r>
                  <a:rPr lang="en-US" dirty="0" smtClean="0"/>
                  <a:t> distance from the color black based on the 1994 </a:t>
                </a:r>
                <a:r>
                  <a:rPr lang="en-US" dirty="0" err="1" smtClean="0"/>
                  <a:t>DeltaE</a:t>
                </a:r>
                <a:r>
                  <a:rPr lang="en-US" dirty="0" smtClean="0"/>
                  <a:t> distance metric for LAB colors</a:t>
                </a:r>
              </a:p>
              <a:p>
                <a:r>
                  <a:rPr lang="en-US" dirty="0" smtClean="0"/>
                  <a:t>Sort the resulting list of colors based on their </a:t>
                </a:r>
                <a:r>
                  <a:rPr lang="en-US" dirty="0" err="1" smtClean="0"/>
                  <a:t>DeltaE</a:t>
                </a:r>
                <a:r>
                  <a:rPr lang="en-US" dirty="0" smtClean="0"/>
                  <a:t> distances from black</a:t>
                </a:r>
              </a:p>
              <a:p>
                <a:r>
                  <a:rPr lang="en-US" dirty="0" smtClean="0"/>
                  <a:t>Now sample one color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colors in the list</a:t>
                </a:r>
              </a:p>
              <a:p>
                <a:r>
                  <a:rPr lang="en-US" dirty="0" smtClean="0"/>
                  <a:t>The resulting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colors become the color index</a:t>
                </a:r>
              </a:p>
              <a:p>
                <a:r>
                  <a:rPr lang="en-US" dirty="0" smtClean="0"/>
                  <a:t>Loop through each pixel in each image again, replacing each color with the closest index color based once again on </a:t>
                </a:r>
                <a:r>
                  <a:rPr lang="en-US" dirty="0" err="1" smtClean="0"/>
                  <a:t>DeltaE</a:t>
                </a:r>
                <a:r>
                  <a:rPr lang="en-US" dirty="0" smtClean="0"/>
                  <a:t> distance</a:t>
                </a:r>
              </a:p>
              <a:p>
                <a:r>
                  <a:rPr lang="en-US" dirty="0" smtClean="0"/>
                  <a:t>The resulting indexed color space should be uniformly distributed across the original full color space of the images in question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22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80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Per-Pixel Pose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Extremely simplified pseudocode:</a:t>
            </a:r>
            <a:endParaRPr lang="en-US" dirty="0"/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each (image : orientation) pair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for each image pixel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c = indexed version of pixel color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add orientation to grid[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pixel.x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pixel.y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][c]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end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7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an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pixel in the query image</a:t>
            </a:r>
          </a:p>
          <a:p>
            <a:pPr lvl="1"/>
            <a:r>
              <a:rPr lang="en-US" dirty="0" smtClean="0"/>
              <a:t>Convert to indexed color</a:t>
            </a:r>
          </a:p>
          <a:p>
            <a:pPr lvl="1"/>
            <a:r>
              <a:rPr lang="en-US" dirty="0" smtClean="0"/>
              <a:t>Keep count of each orientation that shows up at that pixel location in the grid</a:t>
            </a:r>
          </a:p>
          <a:p>
            <a:r>
              <a:rPr lang="en-US" dirty="0" smtClean="0"/>
              <a:t>Sum these orientation counts across all pixels</a:t>
            </a:r>
          </a:p>
          <a:p>
            <a:r>
              <a:rPr lang="en-US" dirty="0" smtClean="0"/>
              <a:t>Sort by the number of orientation occurrences</a:t>
            </a:r>
            <a:endParaRPr lang="en-US" dirty="0"/>
          </a:p>
          <a:p>
            <a:r>
              <a:rPr lang="en-US" dirty="0" smtClean="0"/>
              <a:t>The more occurrences, the closer the match</a:t>
            </a:r>
          </a:p>
        </p:txBody>
      </p:sp>
    </p:spTree>
    <p:extLst>
      <p:ext uri="{BB962C8B-B14F-4D97-AF65-F5344CB8AC3E}">
        <p14:creationId xmlns:p14="http://schemas.microsoft.com/office/powerpoint/2010/main" val="215351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Currently RAPTOR identifies the original image as the top hit 100% of the time (unsurprisingly), and the next best available orientation in the database as the second hit 100% of the time</a:t>
                </a:r>
              </a:p>
              <a:p>
                <a:r>
                  <a:rPr lang="en-US" dirty="0" smtClean="0"/>
                  <a:t>With 60x60 images,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dirty="0" smtClean="0"/>
                  <a:t> (32,768 samples)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 smtClean="0"/>
                  <a:t> (50 indexed colors) over 1000 test orientation identifications, RAPTOR exhibited 2.87% error in the 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hit slot (the 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hit slot is irrelevant since this just finds the original query image)</a:t>
                </a:r>
              </a:p>
              <a:p>
                <a:r>
                  <a:rPr lang="en-US" dirty="0" smtClean="0"/>
                  <a:t>This error should decrease linearly with the number of samples generated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37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place this work within the existing literature on pose estimation (baseline should be FFTs)</a:t>
            </a:r>
          </a:p>
          <a:p>
            <a:r>
              <a:rPr lang="en-US" dirty="0" smtClean="0"/>
              <a:t>Test on a larger variety of object classes and hyper-parameter configurations</a:t>
            </a:r>
          </a:p>
          <a:p>
            <a:r>
              <a:rPr lang="en-US" dirty="0" smtClean="0"/>
              <a:t>Use interpolation to improve accuracy</a:t>
            </a:r>
          </a:p>
          <a:p>
            <a:r>
              <a:rPr lang="en-US" dirty="0" smtClean="0"/>
              <a:t>Lay groundwork for removing background noise</a:t>
            </a:r>
          </a:p>
          <a:p>
            <a:r>
              <a:rPr lang="en-US" dirty="0" smtClean="0"/>
              <a:t>Test on real world images</a:t>
            </a:r>
          </a:p>
          <a:p>
            <a:r>
              <a:rPr lang="en-US" dirty="0" smtClean="0"/>
              <a:t>Deal with bounding boxes</a:t>
            </a:r>
          </a:p>
          <a:p>
            <a:r>
              <a:rPr lang="en-US" dirty="0" smtClean="0"/>
              <a:t>Output 3D position as well as orientation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5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2701</TotalTime>
  <Words>575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Consolas</vt:lpstr>
      <vt:lpstr>Office Theme</vt:lpstr>
      <vt:lpstr>RAPTOR Progress</vt:lpstr>
      <vt:lpstr>RAPTOR</vt:lpstr>
      <vt:lpstr>Data Generation</vt:lpstr>
      <vt:lpstr>Color Space Reduction</vt:lpstr>
      <vt:lpstr>Collecting Per-Pixel Pose Information</vt:lpstr>
      <vt:lpstr>Identifying an Orientation</vt:lpstr>
      <vt:lpstr>Current Results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RAPTOR Progress</dc:title>
  <dc:creator>Sam Kelly</dc:creator>
  <cp:lastModifiedBy>Sam Kelly</cp:lastModifiedBy>
  <cp:revision>10</cp:revision>
  <dcterms:created xsi:type="dcterms:W3CDTF">2015-06-23T16:30:11Z</dcterms:created>
  <dcterms:modified xsi:type="dcterms:W3CDTF">2015-06-25T13:31:37Z</dcterms:modified>
</cp:coreProperties>
</file>