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C1D77E-4D6C-4FEB-ADC1-272891D6D9E5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708BD300-31A9-483F-B8D6-BA095916F2AD}">
      <dgm:prSet phldrT="[Text]"/>
      <dgm:spPr/>
      <dgm:t>
        <a:bodyPr/>
        <a:lstStyle/>
        <a:p>
          <a:r>
            <a:rPr lang="en-US" dirty="0" smtClean="0"/>
            <a:t>Input Video Frame #1</a:t>
          </a:r>
          <a:endParaRPr lang="en-US" dirty="0"/>
        </a:p>
      </dgm:t>
    </dgm:pt>
    <dgm:pt modelId="{1FB2F5B4-BF3E-4261-A510-4C273D4D3FC6}" type="parTrans" cxnId="{8AB0AA44-9E5B-41BF-A748-DAA2319437DF}">
      <dgm:prSet/>
      <dgm:spPr/>
      <dgm:t>
        <a:bodyPr/>
        <a:lstStyle/>
        <a:p>
          <a:endParaRPr lang="en-US"/>
        </a:p>
      </dgm:t>
    </dgm:pt>
    <dgm:pt modelId="{EB331833-B220-4980-A492-F8BE60718A8D}" type="sibTrans" cxnId="{8AB0AA44-9E5B-41BF-A748-DAA2319437DF}">
      <dgm:prSet/>
      <dgm:spPr/>
      <dgm:t>
        <a:bodyPr/>
        <a:lstStyle/>
        <a:p>
          <a:endParaRPr lang="en-US"/>
        </a:p>
      </dgm:t>
    </dgm:pt>
    <dgm:pt modelId="{E938E3B9-7C82-4B2F-89B2-2D2FC976436E}">
      <dgm:prSet phldrT="[Text]"/>
      <dgm:spPr/>
      <dgm:t>
        <a:bodyPr/>
        <a:lstStyle/>
        <a:p>
          <a:r>
            <a:rPr lang="en-US" dirty="0" smtClean="0"/>
            <a:t>Input Video Frame #2</a:t>
          </a:r>
          <a:endParaRPr lang="en-US" dirty="0"/>
        </a:p>
      </dgm:t>
    </dgm:pt>
    <dgm:pt modelId="{774AE899-0B32-4B13-B34E-0B2BBA630114}" type="parTrans" cxnId="{DCF68C99-AB56-4DE7-B26A-95F8A3CDEB2C}">
      <dgm:prSet/>
      <dgm:spPr/>
      <dgm:t>
        <a:bodyPr/>
        <a:lstStyle/>
        <a:p>
          <a:endParaRPr lang="en-US"/>
        </a:p>
      </dgm:t>
    </dgm:pt>
    <dgm:pt modelId="{3E4619BE-7882-4748-AB67-1AEB45FB013D}" type="sibTrans" cxnId="{DCF68C99-AB56-4DE7-B26A-95F8A3CDEB2C}">
      <dgm:prSet/>
      <dgm:spPr/>
      <dgm:t>
        <a:bodyPr/>
        <a:lstStyle/>
        <a:p>
          <a:endParaRPr lang="en-US" dirty="0"/>
        </a:p>
      </dgm:t>
    </dgm:pt>
    <dgm:pt modelId="{18D48FCB-F9E1-4512-9CB4-2611B95036B8}">
      <dgm:prSet phldrT="[Text]"/>
      <dgm:spPr/>
      <dgm:t>
        <a:bodyPr/>
        <a:lstStyle/>
        <a:p>
          <a:r>
            <a:rPr lang="en-US" dirty="0" smtClean="0"/>
            <a:t>Stereo Vision</a:t>
          </a:r>
          <a:endParaRPr lang="en-US" dirty="0"/>
        </a:p>
      </dgm:t>
    </dgm:pt>
    <dgm:pt modelId="{8BCCE4D3-586E-44FE-A32C-6C534524E0BA}" type="sibTrans" cxnId="{C4B591DB-6D21-48C1-86C9-CE9DF79FBBDF}">
      <dgm:prSet/>
      <dgm:spPr/>
      <dgm:t>
        <a:bodyPr/>
        <a:lstStyle/>
        <a:p>
          <a:endParaRPr lang="en-US"/>
        </a:p>
      </dgm:t>
    </dgm:pt>
    <dgm:pt modelId="{3E1F463F-9922-486F-BF23-B63B74758FF9}" type="parTrans" cxnId="{C4B591DB-6D21-48C1-86C9-CE9DF79FBBDF}">
      <dgm:prSet/>
      <dgm:spPr/>
      <dgm:t>
        <a:bodyPr/>
        <a:lstStyle/>
        <a:p>
          <a:endParaRPr lang="en-US"/>
        </a:p>
      </dgm:t>
    </dgm:pt>
    <dgm:pt modelId="{D7E5B5E6-5CDC-430A-B6AE-8B438D0AA05B}" type="pres">
      <dgm:prSet presAssocID="{A6C1D77E-4D6C-4FEB-ADC1-272891D6D9E5}" presName="Name0" presStyleCnt="0">
        <dgm:presLayoutVars>
          <dgm:dir/>
          <dgm:resizeHandles val="exact"/>
        </dgm:presLayoutVars>
      </dgm:prSet>
      <dgm:spPr/>
    </dgm:pt>
    <dgm:pt modelId="{4FFC6371-CCE8-409D-8736-95703BEC63F1}" type="pres">
      <dgm:prSet presAssocID="{A6C1D77E-4D6C-4FEB-ADC1-272891D6D9E5}" presName="vNodes" presStyleCnt="0"/>
      <dgm:spPr/>
    </dgm:pt>
    <dgm:pt modelId="{0C94B89C-175E-4A02-8A9D-BBE0859AFD6A}" type="pres">
      <dgm:prSet presAssocID="{708BD300-31A9-483F-B8D6-BA095916F2A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6BAF7F-DB48-4832-BF6B-9FE8938CB450}" type="pres">
      <dgm:prSet presAssocID="{EB331833-B220-4980-A492-F8BE60718A8D}" presName="spacerT" presStyleCnt="0"/>
      <dgm:spPr/>
    </dgm:pt>
    <dgm:pt modelId="{DFFAAFFF-7002-4B77-932E-5253ECB78894}" type="pres">
      <dgm:prSet presAssocID="{EB331833-B220-4980-A492-F8BE60718A8D}" presName="sibTrans" presStyleLbl="sibTrans2D1" presStyleIdx="0" presStyleCnt="2"/>
      <dgm:spPr/>
    </dgm:pt>
    <dgm:pt modelId="{A976BC03-6CE7-471F-AE54-46EED773CD06}" type="pres">
      <dgm:prSet presAssocID="{EB331833-B220-4980-A492-F8BE60718A8D}" presName="spacerB" presStyleCnt="0"/>
      <dgm:spPr/>
    </dgm:pt>
    <dgm:pt modelId="{43B7793E-5C13-433F-BF64-3DE55BE8299E}" type="pres">
      <dgm:prSet presAssocID="{E938E3B9-7C82-4B2F-89B2-2D2FC976436E}" presName="node" presStyleLbl="node1" presStyleIdx="1" presStyleCnt="3">
        <dgm:presLayoutVars>
          <dgm:bulletEnabled val="1"/>
        </dgm:presLayoutVars>
      </dgm:prSet>
      <dgm:spPr/>
    </dgm:pt>
    <dgm:pt modelId="{721A690C-1924-440D-9E58-116421A4FF68}" type="pres">
      <dgm:prSet presAssocID="{A6C1D77E-4D6C-4FEB-ADC1-272891D6D9E5}" presName="sibTransLast" presStyleLbl="sibTrans2D1" presStyleIdx="1" presStyleCnt="2"/>
      <dgm:spPr/>
    </dgm:pt>
    <dgm:pt modelId="{9B39D8CE-22ED-4EB3-96A6-49DA5AA69030}" type="pres">
      <dgm:prSet presAssocID="{A6C1D77E-4D6C-4FEB-ADC1-272891D6D9E5}" presName="connectorText" presStyleLbl="sibTrans2D1" presStyleIdx="1" presStyleCnt="2"/>
      <dgm:spPr/>
    </dgm:pt>
    <dgm:pt modelId="{46641124-79FC-4835-A958-8CEFC44FFFEA}" type="pres">
      <dgm:prSet presAssocID="{A6C1D77E-4D6C-4FEB-ADC1-272891D6D9E5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4E0E71-6C39-4B63-B57F-2E5FC89FD031}" type="presOf" srcId="{18D48FCB-F9E1-4512-9CB4-2611B95036B8}" destId="{46641124-79FC-4835-A958-8CEFC44FFFEA}" srcOrd="0" destOrd="0" presId="urn:microsoft.com/office/officeart/2005/8/layout/equation2"/>
    <dgm:cxn modelId="{B2AC2474-C96F-4E11-96B2-FD0EBD8658F5}" type="presOf" srcId="{708BD300-31A9-483F-B8D6-BA095916F2AD}" destId="{0C94B89C-175E-4A02-8A9D-BBE0859AFD6A}" srcOrd="0" destOrd="0" presId="urn:microsoft.com/office/officeart/2005/8/layout/equation2"/>
    <dgm:cxn modelId="{8AB0AA44-9E5B-41BF-A748-DAA2319437DF}" srcId="{A6C1D77E-4D6C-4FEB-ADC1-272891D6D9E5}" destId="{708BD300-31A9-483F-B8D6-BA095916F2AD}" srcOrd="0" destOrd="0" parTransId="{1FB2F5B4-BF3E-4261-A510-4C273D4D3FC6}" sibTransId="{EB331833-B220-4980-A492-F8BE60718A8D}"/>
    <dgm:cxn modelId="{18B1809F-434C-4E82-BE53-0BE5615E4F2A}" type="presOf" srcId="{3E4619BE-7882-4748-AB67-1AEB45FB013D}" destId="{9B39D8CE-22ED-4EB3-96A6-49DA5AA69030}" srcOrd="1" destOrd="0" presId="urn:microsoft.com/office/officeart/2005/8/layout/equation2"/>
    <dgm:cxn modelId="{E9AA60DC-2C80-4FCD-A5B7-BC47E077214A}" type="presOf" srcId="{EB331833-B220-4980-A492-F8BE60718A8D}" destId="{DFFAAFFF-7002-4B77-932E-5253ECB78894}" srcOrd="0" destOrd="0" presId="urn:microsoft.com/office/officeart/2005/8/layout/equation2"/>
    <dgm:cxn modelId="{C4B591DB-6D21-48C1-86C9-CE9DF79FBBDF}" srcId="{A6C1D77E-4D6C-4FEB-ADC1-272891D6D9E5}" destId="{18D48FCB-F9E1-4512-9CB4-2611B95036B8}" srcOrd="2" destOrd="0" parTransId="{3E1F463F-9922-486F-BF23-B63B74758FF9}" sibTransId="{8BCCE4D3-586E-44FE-A32C-6C534524E0BA}"/>
    <dgm:cxn modelId="{DCF68C99-AB56-4DE7-B26A-95F8A3CDEB2C}" srcId="{A6C1D77E-4D6C-4FEB-ADC1-272891D6D9E5}" destId="{E938E3B9-7C82-4B2F-89B2-2D2FC976436E}" srcOrd="1" destOrd="0" parTransId="{774AE899-0B32-4B13-B34E-0B2BBA630114}" sibTransId="{3E4619BE-7882-4748-AB67-1AEB45FB013D}"/>
    <dgm:cxn modelId="{DE180FF3-1CDE-4C55-A8A7-79A16896EEDA}" type="presOf" srcId="{E938E3B9-7C82-4B2F-89B2-2D2FC976436E}" destId="{43B7793E-5C13-433F-BF64-3DE55BE8299E}" srcOrd="0" destOrd="0" presId="urn:microsoft.com/office/officeart/2005/8/layout/equation2"/>
    <dgm:cxn modelId="{CB3AD191-D21B-4D59-BEFF-4A94383E5B86}" type="presOf" srcId="{A6C1D77E-4D6C-4FEB-ADC1-272891D6D9E5}" destId="{D7E5B5E6-5CDC-430A-B6AE-8B438D0AA05B}" srcOrd="0" destOrd="0" presId="urn:microsoft.com/office/officeart/2005/8/layout/equation2"/>
    <dgm:cxn modelId="{0FB006F0-6F83-4365-B77A-DFDF79B815D2}" type="presOf" srcId="{3E4619BE-7882-4748-AB67-1AEB45FB013D}" destId="{721A690C-1924-440D-9E58-116421A4FF68}" srcOrd="0" destOrd="0" presId="urn:microsoft.com/office/officeart/2005/8/layout/equation2"/>
    <dgm:cxn modelId="{64F68755-F521-45BE-B445-1273823822FD}" type="presParOf" srcId="{D7E5B5E6-5CDC-430A-B6AE-8B438D0AA05B}" destId="{4FFC6371-CCE8-409D-8736-95703BEC63F1}" srcOrd="0" destOrd="0" presId="urn:microsoft.com/office/officeart/2005/8/layout/equation2"/>
    <dgm:cxn modelId="{61ACA496-B842-4FCB-9381-4C9C40D754D3}" type="presParOf" srcId="{4FFC6371-CCE8-409D-8736-95703BEC63F1}" destId="{0C94B89C-175E-4A02-8A9D-BBE0859AFD6A}" srcOrd="0" destOrd="0" presId="urn:microsoft.com/office/officeart/2005/8/layout/equation2"/>
    <dgm:cxn modelId="{BED84B33-E830-4D2A-8405-10570E84BBB3}" type="presParOf" srcId="{4FFC6371-CCE8-409D-8736-95703BEC63F1}" destId="{536BAF7F-DB48-4832-BF6B-9FE8938CB450}" srcOrd="1" destOrd="0" presId="urn:microsoft.com/office/officeart/2005/8/layout/equation2"/>
    <dgm:cxn modelId="{71D705C8-11A3-4CF2-A8B6-ACA579D79413}" type="presParOf" srcId="{4FFC6371-CCE8-409D-8736-95703BEC63F1}" destId="{DFFAAFFF-7002-4B77-932E-5253ECB78894}" srcOrd="2" destOrd="0" presId="urn:microsoft.com/office/officeart/2005/8/layout/equation2"/>
    <dgm:cxn modelId="{1CA647AF-8652-4B1E-8040-179A8621C760}" type="presParOf" srcId="{4FFC6371-CCE8-409D-8736-95703BEC63F1}" destId="{A976BC03-6CE7-471F-AE54-46EED773CD06}" srcOrd="3" destOrd="0" presId="urn:microsoft.com/office/officeart/2005/8/layout/equation2"/>
    <dgm:cxn modelId="{4D063772-3F3B-4382-A83F-F2F96FA06133}" type="presParOf" srcId="{4FFC6371-CCE8-409D-8736-95703BEC63F1}" destId="{43B7793E-5C13-433F-BF64-3DE55BE8299E}" srcOrd="4" destOrd="0" presId="urn:microsoft.com/office/officeart/2005/8/layout/equation2"/>
    <dgm:cxn modelId="{B2B3AAC0-4CBA-4616-A457-C271CA7BD820}" type="presParOf" srcId="{D7E5B5E6-5CDC-430A-B6AE-8B438D0AA05B}" destId="{721A690C-1924-440D-9E58-116421A4FF68}" srcOrd="1" destOrd="0" presId="urn:microsoft.com/office/officeart/2005/8/layout/equation2"/>
    <dgm:cxn modelId="{0A34D447-79B3-45F1-87F0-F5A2A85EB8A3}" type="presParOf" srcId="{721A690C-1924-440D-9E58-116421A4FF68}" destId="{9B39D8CE-22ED-4EB3-96A6-49DA5AA69030}" srcOrd="0" destOrd="0" presId="urn:microsoft.com/office/officeart/2005/8/layout/equation2"/>
    <dgm:cxn modelId="{E85EFE9C-9D54-4E57-8C2C-A97C709EE74F}" type="presParOf" srcId="{D7E5B5E6-5CDC-430A-B6AE-8B438D0AA05B}" destId="{46641124-79FC-4835-A958-8CEFC44FFFE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4B89C-175E-4A02-8A9D-BBE0859AFD6A}">
      <dsp:nvSpPr>
        <dsp:cNvPr id="0" name=""/>
        <dsp:cNvSpPr/>
      </dsp:nvSpPr>
      <dsp:spPr>
        <a:xfrm>
          <a:off x="266003" y="1024"/>
          <a:ext cx="1029856" cy="10298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Input Video Frame #1</a:t>
          </a:r>
          <a:endParaRPr lang="en-US" sz="1400" kern="1200" dirty="0"/>
        </a:p>
      </dsp:txBody>
      <dsp:txXfrm>
        <a:off x="416822" y="151843"/>
        <a:ext cx="728218" cy="728218"/>
      </dsp:txXfrm>
    </dsp:sp>
    <dsp:sp modelId="{DFFAAFFF-7002-4B77-932E-5253ECB78894}">
      <dsp:nvSpPr>
        <dsp:cNvPr id="0" name=""/>
        <dsp:cNvSpPr/>
      </dsp:nvSpPr>
      <dsp:spPr>
        <a:xfrm>
          <a:off x="482273" y="1114505"/>
          <a:ext cx="597316" cy="59731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61447" y="1342919"/>
        <a:ext cx="438968" cy="140488"/>
      </dsp:txXfrm>
    </dsp:sp>
    <dsp:sp modelId="{43B7793E-5C13-433F-BF64-3DE55BE8299E}">
      <dsp:nvSpPr>
        <dsp:cNvPr id="0" name=""/>
        <dsp:cNvSpPr/>
      </dsp:nvSpPr>
      <dsp:spPr>
        <a:xfrm>
          <a:off x="266003" y="1795446"/>
          <a:ext cx="1029856" cy="10298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Input Video Frame #2</a:t>
          </a:r>
          <a:endParaRPr lang="en-US" sz="1400" kern="1200" dirty="0"/>
        </a:p>
      </dsp:txBody>
      <dsp:txXfrm>
        <a:off x="416822" y="1946265"/>
        <a:ext cx="728218" cy="728218"/>
      </dsp:txXfrm>
    </dsp:sp>
    <dsp:sp modelId="{721A690C-1924-440D-9E58-116421A4FF68}">
      <dsp:nvSpPr>
        <dsp:cNvPr id="0" name=""/>
        <dsp:cNvSpPr/>
      </dsp:nvSpPr>
      <dsp:spPr>
        <a:xfrm>
          <a:off x="1450338" y="1221610"/>
          <a:ext cx="327494" cy="3831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1450338" y="1298231"/>
        <a:ext cx="229246" cy="229864"/>
      </dsp:txXfrm>
    </dsp:sp>
    <dsp:sp modelId="{46641124-79FC-4835-A958-8CEFC44FFFEA}">
      <dsp:nvSpPr>
        <dsp:cNvPr id="0" name=""/>
        <dsp:cNvSpPr/>
      </dsp:nvSpPr>
      <dsp:spPr>
        <a:xfrm>
          <a:off x="1913774" y="383307"/>
          <a:ext cx="2059713" cy="2059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Stereo Vision</a:t>
          </a:r>
          <a:endParaRPr lang="en-US" sz="4000" kern="1200" dirty="0"/>
        </a:p>
      </dsp:txBody>
      <dsp:txXfrm>
        <a:off x="2215412" y="684945"/>
        <a:ext cx="1456437" cy="1456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9A2D-54DA-4D10-A91D-AAC81400D30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B26-4A8A-438A-95D5-DE3FA3DE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2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9A2D-54DA-4D10-A91D-AAC81400D30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B26-4A8A-438A-95D5-DE3FA3DE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2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9A2D-54DA-4D10-A91D-AAC81400D30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B26-4A8A-438A-95D5-DE3FA3DE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2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9A2D-54DA-4D10-A91D-AAC81400D30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B26-4A8A-438A-95D5-DE3FA3DE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4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9A2D-54DA-4D10-A91D-AAC81400D30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B26-4A8A-438A-95D5-DE3FA3DE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9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9A2D-54DA-4D10-A91D-AAC81400D30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B26-4A8A-438A-95D5-DE3FA3DE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9A2D-54DA-4D10-A91D-AAC81400D30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B26-4A8A-438A-95D5-DE3FA3DE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0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9A2D-54DA-4D10-A91D-AAC81400D30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B26-4A8A-438A-95D5-DE3FA3DE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6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9A2D-54DA-4D10-A91D-AAC81400D30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B26-4A8A-438A-95D5-DE3FA3DE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9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9A2D-54DA-4D10-A91D-AAC81400D30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B26-4A8A-438A-95D5-DE3FA3DE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9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9A2D-54DA-4D10-A91D-AAC81400D30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B26-4A8A-438A-95D5-DE3FA3DE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4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39A2D-54DA-4D10-A91D-AAC81400D309}" type="datetimeFigureOut">
              <a:rPr lang="en-US" smtClean="0"/>
              <a:t>7/31/2014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14B26-4A8A-438A-95D5-DE3FA3DE5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emf"/><Relationship Id="rId7" Type="http://schemas.openxmlformats.org/officeDocument/2006/relationships/diagramLayout" Target="../diagrams/layou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Data" Target="../diagrams/data1.xml"/><Relationship Id="rId11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microsoft.com/office/2007/relationships/diagramDrawing" Target="../diagrams/drawing1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 A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116349" y="3619359"/>
            <a:ext cx="12821198" cy="1255651"/>
            <a:chOff x="286429" y="3494557"/>
            <a:chExt cx="12821198" cy="1255651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429" y="3494557"/>
              <a:ext cx="12821198" cy="803937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5863562" y="4103877"/>
              <a:ext cx="1666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3D Covariance Matrix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793275" y="3829773"/>
            <a:ext cx="327494" cy="383106"/>
            <a:chOff x="1450338" y="1221610"/>
            <a:chExt cx="327494" cy="383106"/>
          </a:xfrm>
        </p:grpSpPr>
        <p:sp>
          <p:nvSpPr>
            <p:cNvPr id="20" name="Right Arrow 19"/>
            <p:cNvSpPr/>
            <p:nvPr/>
          </p:nvSpPr>
          <p:spPr>
            <a:xfrm>
              <a:off x="1450338" y="1221610"/>
              <a:ext cx="327494" cy="38310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ight Arrow 4"/>
            <p:cNvSpPr/>
            <p:nvPr/>
          </p:nvSpPr>
          <p:spPr>
            <a:xfrm>
              <a:off x="1450338" y="1298231"/>
              <a:ext cx="229246" cy="2298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081805" y="3358985"/>
            <a:ext cx="2265595" cy="1324683"/>
            <a:chOff x="7937876" y="3460041"/>
            <a:chExt cx="2265595" cy="1324683"/>
          </a:xfrm>
        </p:grpSpPr>
        <p:grpSp>
          <p:nvGrpSpPr>
            <p:cNvPr id="8" name="Group 7"/>
            <p:cNvGrpSpPr/>
            <p:nvPr/>
          </p:nvGrpSpPr>
          <p:grpSpPr>
            <a:xfrm>
              <a:off x="7937876" y="3958466"/>
              <a:ext cx="327494" cy="383106"/>
              <a:chOff x="1450338" y="1221610"/>
              <a:chExt cx="327494" cy="383106"/>
            </a:xfrm>
          </p:grpSpPr>
          <p:sp>
            <p:nvSpPr>
              <p:cNvPr id="18" name="Right Arrow 17"/>
              <p:cNvSpPr/>
              <p:nvPr/>
            </p:nvSpPr>
            <p:spPr>
              <a:xfrm>
                <a:off x="1450338" y="1221610"/>
                <a:ext cx="327494" cy="383106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Right Arrow 4"/>
              <p:cNvSpPr/>
              <p:nvPr/>
            </p:nvSpPr>
            <p:spPr>
              <a:xfrm>
                <a:off x="1450338" y="1298231"/>
                <a:ext cx="229246" cy="2298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100" kern="1200" dirty="0"/>
              </a:p>
            </p:txBody>
          </p:sp>
        </p:grp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8359208" y="3460041"/>
              <a:ext cx="1324683" cy="1324683"/>
              <a:chOff x="1913774" y="383307"/>
              <a:chExt cx="2059713" cy="2059713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913774" y="383307"/>
                <a:ext cx="2059713" cy="2059713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Oval 4"/>
              <p:cNvSpPr/>
              <p:nvPr/>
            </p:nvSpPr>
            <p:spPr>
              <a:xfrm>
                <a:off x="2215412" y="684945"/>
                <a:ext cx="1456437" cy="145643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0800" tIns="50800" rIns="50800" bIns="50800" numCol="1" spcCol="1270" anchor="ctr" anchorCtr="0">
                <a:noAutofit/>
              </a:bodyPr>
              <a:lstStyle/>
              <a:p>
                <a:pPr lvl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dirty="0" smtClean="0"/>
                  <a:t>RPROP Neural Network</a:t>
                </a:r>
                <a:endParaRPr lang="en-US" kern="1200" dirty="0" smtClean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875977" y="3958466"/>
              <a:ext cx="327494" cy="383106"/>
              <a:chOff x="1450338" y="1221610"/>
              <a:chExt cx="327494" cy="383106"/>
            </a:xfrm>
          </p:grpSpPr>
          <p:sp>
            <p:nvSpPr>
              <p:cNvPr id="14" name="Right Arrow 13"/>
              <p:cNvSpPr/>
              <p:nvPr/>
            </p:nvSpPr>
            <p:spPr>
              <a:xfrm>
                <a:off x="1450338" y="1221610"/>
                <a:ext cx="327494" cy="383106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Right Arrow 4"/>
              <p:cNvSpPr/>
              <p:nvPr/>
            </p:nvSpPr>
            <p:spPr>
              <a:xfrm>
                <a:off x="1450338" y="1298231"/>
                <a:ext cx="229246" cy="2298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100" kern="1200" dirty="0"/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10297309" y="3398541"/>
            <a:ext cx="1699372" cy="1502956"/>
            <a:chOff x="9133141" y="1624301"/>
            <a:chExt cx="1699372" cy="150295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8687" y="1624301"/>
              <a:ext cx="1683826" cy="84395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3" name="TextBox 12"/>
            <p:cNvSpPr txBox="1"/>
            <p:nvPr/>
          </p:nvSpPr>
          <p:spPr>
            <a:xfrm>
              <a:off x="9133141" y="2480926"/>
              <a:ext cx="1666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3D Position &amp; Orientation</a:t>
              </a:r>
              <a:endParaRPr lang="en-US" dirty="0"/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61" y="3460293"/>
            <a:ext cx="2348992" cy="11773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32" name="Group 31"/>
          <p:cNvGrpSpPr/>
          <p:nvPr/>
        </p:nvGrpSpPr>
        <p:grpSpPr>
          <a:xfrm>
            <a:off x="3140544" y="3552980"/>
            <a:ext cx="2167347" cy="936692"/>
            <a:chOff x="7937876" y="3654036"/>
            <a:chExt cx="2167347" cy="936692"/>
          </a:xfrm>
        </p:grpSpPr>
        <p:grpSp>
          <p:nvGrpSpPr>
            <p:cNvPr id="33" name="Group 32"/>
            <p:cNvGrpSpPr/>
            <p:nvPr/>
          </p:nvGrpSpPr>
          <p:grpSpPr>
            <a:xfrm>
              <a:off x="7937876" y="3958466"/>
              <a:ext cx="327494" cy="383106"/>
              <a:chOff x="1450338" y="1221610"/>
              <a:chExt cx="327494" cy="383106"/>
            </a:xfrm>
          </p:grpSpPr>
          <p:sp>
            <p:nvSpPr>
              <p:cNvPr id="40" name="Right Arrow 39"/>
              <p:cNvSpPr/>
              <p:nvPr/>
            </p:nvSpPr>
            <p:spPr>
              <a:xfrm>
                <a:off x="1450338" y="1221610"/>
                <a:ext cx="327494" cy="383106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1" name="Right Arrow 4"/>
              <p:cNvSpPr/>
              <p:nvPr/>
            </p:nvSpPr>
            <p:spPr>
              <a:xfrm>
                <a:off x="1450338" y="1298231"/>
                <a:ext cx="229246" cy="2298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100" kern="1200" dirty="0"/>
              </a:p>
            </p:txBody>
          </p:sp>
        </p:grpSp>
        <p:sp>
          <p:nvSpPr>
            <p:cNvPr id="39" name="Oval 4"/>
            <p:cNvSpPr/>
            <p:nvPr/>
          </p:nvSpPr>
          <p:spPr>
            <a:xfrm>
              <a:off x="8553203" y="3654036"/>
              <a:ext cx="936692" cy="9366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2D Covariance Matrix</a:t>
              </a:r>
              <a:endParaRPr lang="en-US" sz="1400" kern="1200" dirty="0" smtClean="0"/>
            </a:p>
          </p:txBody>
        </p:sp>
        <p:sp>
          <p:nvSpPr>
            <p:cNvPr id="37" name="Right Arrow 4"/>
            <p:cNvSpPr/>
            <p:nvPr/>
          </p:nvSpPr>
          <p:spPr>
            <a:xfrm>
              <a:off x="9875977" y="4035087"/>
              <a:ext cx="229246" cy="2298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-2543938" y="3848152"/>
            <a:ext cx="13607380" cy="1026858"/>
            <a:chOff x="-3650358" y="1783675"/>
            <a:chExt cx="13607380" cy="1026858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3650358" y="1783675"/>
              <a:ext cx="13607380" cy="637314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2319866" y="2164202"/>
              <a:ext cx="1666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2D Covariance Matrix</a:t>
              </a:r>
              <a:endParaRPr lang="en-US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48761" y="4644114"/>
            <a:ext cx="234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Pre-Labeled Input Image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8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 A w/Stereo Vision</a:t>
            </a:r>
            <a:endParaRPr lang="en-US" dirty="0"/>
          </a:p>
        </p:txBody>
      </p:sp>
      <p:grpSp>
        <p:nvGrpSpPr>
          <p:cNvPr id="99" name="Group 98"/>
          <p:cNvGrpSpPr/>
          <p:nvPr/>
        </p:nvGrpSpPr>
        <p:grpSpPr>
          <a:xfrm>
            <a:off x="94343" y="2701636"/>
            <a:ext cx="13013284" cy="2826328"/>
            <a:chOff x="94343" y="2701636"/>
            <a:chExt cx="13013284" cy="2826328"/>
          </a:xfrm>
        </p:grpSpPr>
        <p:grpSp>
          <p:nvGrpSpPr>
            <p:cNvPr id="86" name="Group 85"/>
            <p:cNvGrpSpPr/>
            <p:nvPr/>
          </p:nvGrpSpPr>
          <p:grpSpPr>
            <a:xfrm>
              <a:off x="286429" y="3494557"/>
              <a:ext cx="12821198" cy="1255651"/>
              <a:chOff x="605087" y="3629716"/>
              <a:chExt cx="12821198" cy="1255651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5087" y="3629716"/>
                <a:ext cx="12821198" cy="803937"/>
              </a:xfrm>
              <a:prstGeom prst="rect">
                <a:avLst/>
              </a:prstGeom>
            </p:spPr>
          </p:pic>
          <p:sp>
            <p:nvSpPr>
              <p:cNvPr id="85" name="TextBox 84"/>
              <p:cNvSpPr txBox="1"/>
              <p:nvPr/>
            </p:nvSpPr>
            <p:spPr>
              <a:xfrm>
                <a:off x="6182220" y="4239036"/>
                <a:ext cx="16669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3D Covariance Matrix</a:t>
                </a:r>
                <a:endParaRPr lang="en-US" dirty="0"/>
              </a:p>
            </p:txBody>
          </p:sp>
        </p:grpSp>
        <p:grpSp>
          <p:nvGrpSpPr>
            <p:cNvPr id="12" name="Group 11"/>
            <p:cNvGrpSpPr>
              <a:grpSpLocks noChangeAspect="1"/>
            </p:cNvGrpSpPr>
            <p:nvPr/>
          </p:nvGrpSpPr>
          <p:grpSpPr>
            <a:xfrm>
              <a:off x="94343" y="2701636"/>
              <a:ext cx="5177890" cy="2826328"/>
              <a:chOff x="232892" y="719666"/>
              <a:chExt cx="9927108" cy="5418667"/>
            </a:xfrm>
          </p:grpSpPr>
          <p:grpSp>
            <p:nvGrpSpPr>
              <p:cNvPr id="4" name="Group 3"/>
              <p:cNvGrpSpPr>
                <a:grpSpLocks noChangeAspect="1"/>
              </p:cNvGrpSpPr>
              <p:nvPr/>
            </p:nvGrpSpPr>
            <p:grpSpPr>
              <a:xfrm>
                <a:off x="232892" y="2702909"/>
                <a:ext cx="2578670" cy="1534240"/>
                <a:chOff x="-824248" y="800428"/>
                <a:chExt cx="11734204" cy="6981541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1556" y="800428"/>
                  <a:ext cx="10058400" cy="5041377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>
                  <a:noFill/>
                </a:ln>
                <a:effectLst>
                  <a:reflection blurRad="12700" stA="38000" endPos="28000" dist="5000" dir="5400000" sy="-100000" algn="bl" rotWithShape="0"/>
                </a:effectLst>
              </p:spPr>
            </p:pic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824248" y="2740592"/>
                  <a:ext cx="10058400" cy="5041377"/>
                </a:xfrm>
                <a:prstGeom prst="roundRect">
                  <a:avLst>
                    <a:gd name="adj" fmla="val 8594"/>
                  </a:avLst>
                </a:prstGeom>
                <a:solidFill>
                  <a:srgbClr val="FFFFFF">
                    <a:shade val="85000"/>
                  </a:srgbClr>
                </a:solidFill>
                <a:ln>
                  <a:noFill/>
                </a:ln>
                <a:effectLst>
                  <a:reflection blurRad="12700" stA="38000" endPos="28000" dist="5000" dir="5400000" sy="-100000" algn="bl" rotWithShape="0"/>
                </a:effectLst>
              </p:spPr>
            </p:pic>
          </p:grpSp>
          <p:graphicFrame>
            <p:nvGraphicFramePr>
              <p:cNvPr id="11" name="Diagram 10"/>
              <p:cNvGraphicFramePr/>
              <p:nvPr>
                <p:extLst>
                  <p:ext uri="{D42A27DB-BD31-4B8C-83A1-F6EECF244321}">
                    <p14:modId xmlns:p14="http://schemas.microsoft.com/office/powerpoint/2010/main" val="588176411"/>
                  </p:ext>
                </p:extLst>
              </p:nvPr>
            </p:nvGraphicFramePr>
            <p:xfrm>
              <a:off x="2032000" y="719666"/>
              <a:ext cx="812800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6" r:lo="rId7" r:qs="rId8" r:cs="rId9"/>
              </a:graphicData>
            </a:graphic>
          </p:graphicFrame>
        </p:grpSp>
        <p:grpSp>
          <p:nvGrpSpPr>
            <p:cNvPr id="82" name="Group 81"/>
            <p:cNvGrpSpPr/>
            <p:nvPr/>
          </p:nvGrpSpPr>
          <p:grpSpPr>
            <a:xfrm>
              <a:off x="5128685" y="3930830"/>
              <a:ext cx="327494" cy="383106"/>
              <a:chOff x="1450338" y="1221610"/>
              <a:chExt cx="327494" cy="383106"/>
            </a:xfrm>
          </p:grpSpPr>
          <p:sp>
            <p:nvSpPr>
              <p:cNvPr id="83" name="Right Arrow 82"/>
              <p:cNvSpPr/>
              <p:nvPr/>
            </p:nvSpPr>
            <p:spPr>
              <a:xfrm>
                <a:off x="1450338" y="1221610"/>
                <a:ext cx="327494" cy="383106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4" name="Right Arrow 4"/>
              <p:cNvSpPr/>
              <p:nvPr/>
            </p:nvSpPr>
            <p:spPr>
              <a:xfrm>
                <a:off x="1450338" y="1298231"/>
                <a:ext cx="229246" cy="2298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100" kern="1200" dirty="0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7937876" y="3958466"/>
              <a:ext cx="327494" cy="383106"/>
              <a:chOff x="1450338" y="1221610"/>
              <a:chExt cx="327494" cy="383106"/>
            </a:xfrm>
          </p:grpSpPr>
          <p:sp>
            <p:nvSpPr>
              <p:cNvPr id="88" name="Right Arrow 87"/>
              <p:cNvSpPr/>
              <p:nvPr/>
            </p:nvSpPr>
            <p:spPr>
              <a:xfrm>
                <a:off x="1450338" y="1221610"/>
                <a:ext cx="327494" cy="383106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9" name="Right Arrow 4"/>
              <p:cNvSpPr/>
              <p:nvPr/>
            </p:nvSpPr>
            <p:spPr>
              <a:xfrm>
                <a:off x="1450338" y="1298231"/>
                <a:ext cx="229246" cy="2298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100" kern="1200" dirty="0"/>
              </a:p>
            </p:txBody>
          </p:sp>
        </p:grpSp>
        <p:grpSp>
          <p:nvGrpSpPr>
            <p:cNvPr id="90" name="Group 89"/>
            <p:cNvGrpSpPr>
              <a:grpSpLocks noChangeAspect="1"/>
            </p:cNvGrpSpPr>
            <p:nvPr/>
          </p:nvGrpSpPr>
          <p:grpSpPr>
            <a:xfrm>
              <a:off x="8359208" y="3460041"/>
              <a:ext cx="1324683" cy="1324683"/>
              <a:chOff x="1913774" y="383307"/>
              <a:chExt cx="2059713" cy="2059713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1913774" y="383307"/>
                <a:ext cx="2059713" cy="2059713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2" name="Oval 4"/>
              <p:cNvSpPr/>
              <p:nvPr/>
            </p:nvSpPr>
            <p:spPr>
              <a:xfrm>
                <a:off x="2215412" y="684945"/>
                <a:ext cx="1456437" cy="145643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0800" tIns="50800" rIns="50800" bIns="50800" numCol="1" spcCol="1270" anchor="ctr" anchorCtr="0">
                <a:noAutofit/>
              </a:bodyPr>
              <a:lstStyle/>
              <a:p>
                <a:pPr lvl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dirty="0" smtClean="0"/>
                  <a:t>RPROP Neural Network</a:t>
                </a:r>
                <a:endParaRPr lang="en-US" kern="1200" dirty="0" smtClean="0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9875977" y="3958466"/>
              <a:ext cx="327494" cy="383106"/>
              <a:chOff x="1450338" y="1221610"/>
              <a:chExt cx="327494" cy="383106"/>
            </a:xfrm>
          </p:grpSpPr>
          <p:sp>
            <p:nvSpPr>
              <p:cNvPr id="94" name="Right Arrow 93"/>
              <p:cNvSpPr/>
              <p:nvPr/>
            </p:nvSpPr>
            <p:spPr>
              <a:xfrm>
                <a:off x="1450338" y="1221610"/>
                <a:ext cx="327494" cy="383106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5" name="Right Arrow 4"/>
              <p:cNvSpPr/>
              <p:nvPr/>
            </p:nvSpPr>
            <p:spPr>
              <a:xfrm>
                <a:off x="1450338" y="1298231"/>
                <a:ext cx="229246" cy="2298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100" kern="1200" dirty="0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10297309" y="3398541"/>
              <a:ext cx="1699372" cy="1502956"/>
              <a:chOff x="9133141" y="1624301"/>
              <a:chExt cx="1699372" cy="1502956"/>
            </a:xfrm>
          </p:grpSpPr>
          <p:pic>
            <p:nvPicPr>
              <p:cNvPr id="96" name="Picture 95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8687" y="1624301"/>
                <a:ext cx="1683826" cy="843951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9133141" y="2480926"/>
                <a:ext cx="16669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3D Position &amp; Orientation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466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48761" y="3460293"/>
            <a:ext cx="2348992" cy="1830152"/>
            <a:chOff x="548761" y="3460293"/>
            <a:chExt cx="2348992" cy="1830152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61" y="3460293"/>
              <a:ext cx="2348992" cy="117733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46" name="TextBox 45"/>
            <p:cNvSpPr txBox="1"/>
            <p:nvPr/>
          </p:nvSpPr>
          <p:spPr>
            <a:xfrm>
              <a:off x="548761" y="4644114"/>
              <a:ext cx="23489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Pre-Labeled Input Image Region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 B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7143708" y="3386619"/>
            <a:ext cx="2265595" cy="1324683"/>
            <a:chOff x="7937876" y="3460041"/>
            <a:chExt cx="2265595" cy="1324683"/>
          </a:xfrm>
        </p:grpSpPr>
        <p:grpSp>
          <p:nvGrpSpPr>
            <p:cNvPr id="8" name="Group 7"/>
            <p:cNvGrpSpPr/>
            <p:nvPr/>
          </p:nvGrpSpPr>
          <p:grpSpPr>
            <a:xfrm>
              <a:off x="7937876" y="3958466"/>
              <a:ext cx="327494" cy="383106"/>
              <a:chOff x="1450338" y="1221610"/>
              <a:chExt cx="327494" cy="383106"/>
            </a:xfrm>
          </p:grpSpPr>
          <p:sp>
            <p:nvSpPr>
              <p:cNvPr id="18" name="Right Arrow 17"/>
              <p:cNvSpPr/>
              <p:nvPr/>
            </p:nvSpPr>
            <p:spPr>
              <a:xfrm>
                <a:off x="1450338" y="1221610"/>
                <a:ext cx="327494" cy="383106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9" name="Right Arrow 4"/>
              <p:cNvSpPr/>
              <p:nvPr/>
            </p:nvSpPr>
            <p:spPr>
              <a:xfrm>
                <a:off x="1450338" y="1298231"/>
                <a:ext cx="229246" cy="2298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100" kern="1200" dirty="0"/>
              </a:p>
            </p:txBody>
          </p:sp>
        </p:grp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>
              <a:off x="8359208" y="3460041"/>
              <a:ext cx="1324683" cy="1324683"/>
              <a:chOff x="1913774" y="383307"/>
              <a:chExt cx="2059713" cy="2059713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913774" y="383307"/>
                <a:ext cx="2059713" cy="2059713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Oval 4"/>
              <p:cNvSpPr/>
              <p:nvPr/>
            </p:nvSpPr>
            <p:spPr>
              <a:xfrm>
                <a:off x="2215412" y="684945"/>
                <a:ext cx="1456437" cy="145643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0800" tIns="50800" rIns="50800" bIns="50800" numCol="1" spcCol="1270" anchor="ctr" anchorCtr="0">
                <a:noAutofit/>
              </a:bodyPr>
              <a:lstStyle/>
              <a:p>
                <a:pPr lvl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dirty="0" smtClean="0"/>
                  <a:t>RPROP Neural Network</a:t>
                </a:r>
                <a:endParaRPr lang="en-US" kern="1200" dirty="0" smtClean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875977" y="3958466"/>
              <a:ext cx="327494" cy="383106"/>
              <a:chOff x="1450338" y="1221610"/>
              <a:chExt cx="327494" cy="383106"/>
            </a:xfrm>
          </p:grpSpPr>
          <p:sp>
            <p:nvSpPr>
              <p:cNvPr id="14" name="Right Arrow 13"/>
              <p:cNvSpPr/>
              <p:nvPr/>
            </p:nvSpPr>
            <p:spPr>
              <a:xfrm>
                <a:off x="1450338" y="1221610"/>
                <a:ext cx="327494" cy="383106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Right Arrow 4"/>
              <p:cNvSpPr/>
              <p:nvPr/>
            </p:nvSpPr>
            <p:spPr>
              <a:xfrm>
                <a:off x="1450338" y="1298231"/>
                <a:ext cx="229246" cy="2298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100" kern="1200" dirty="0"/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9606778" y="3513322"/>
            <a:ext cx="2348326" cy="2080489"/>
            <a:chOff x="9133141" y="1624301"/>
            <a:chExt cx="1699372" cy="150295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8687" y="1624301"/>
              <a:ext cx="1683826" cy="84395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3" name="TextBox 12"/>
            <p:cNvSpPr txBox="1"/>
            <p:nvPr/>
          </p:nvSpPr>
          <p:spPr>
            <a:xfrm>
              <a:off x="9133141" y="2480926"/>
              <a:ext cx="1666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3D Position &amp; Orientation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140544" y="3552980"/>
            <a:ext cx="2167347" cy="936692"/>
            <a:chOff x="7937876" y="3654036"/>
            <a:chExt cx="2167347" cy="936692"/>
          </a:xfrm>
        </p:grpSpPr>
        <p:grpSp>
          <p:nvGrpSpPr>
            <p:cNvPr id="33" name="Group 32"/>
            <p:cNvGrpSpPr/>
            <p:nvPr/>
          </p:nvGrpSpPr>
          <p:grpSpPr>
            <a:xfrm>
              <a:off x="7937876" y="3958466"/>
              <a:ext cx="327494" cy="383106"/>
              <a:chOff x="1450338" y="1221610"/>
              <a:chExt cx="327494" cy="383106"/>
            </a:xfrm>
          </p:grpSpPr>
          <p:sp>
            <p:nvSpPr>
              <p:cNvPr id="40" name="Right Arrow 39"/>
              <p:cNvSpPr/>
              <p:nvPr/>
            </p:nvSpPr>
            <p:spPr>
              <a:xfrm>
                <a:off x="1450338" y="1221610"/>
                <a:ext cx="327494" cy="383106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1" name="Right Arrow 4"/>
              <p:cNvSpPr/>
              <p:nvPr/>
            </p:nvSpPr>
            <p:spPr>
              <a:xfrm>
                <a:off x="1450338" y="1298231"/>
                <a:ext cx="229246" cy="2298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100" kern="1200" dirty="0"/>
              </a:p>
            </p:txBody>
          </p:sp>
        </p:grpSp>
        <p:sp>
          <p:nvSpPr>
            <p:cNvPr id="39" name="Oval 4"/>
            <p:cNvSpPr/>
            <p:nvPr/>
          </p:nvSpPr>
          <p:spPr>
            <a:xfrm>
              <a:off x="8553203" y="3654036"/>
              <a:ext cx="936692" cy="9366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0800" tIns="50800" rIns="50800" bIns="508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 smtClean="0"/>
                <a:t>2D Covariance Matrix</a:t>
              </a:r>
              <a:endParaRPr lang="en-US" sz="1400" kern="1200" dirty="0" smtClean="0"/>
            </a:p>
          </p:txBody>
        </p:sp>
        <p:sp>
          <p:nvSpPr>
            <p:cNvPr id="37" name="Right Arrow 4"/>
            <p:cNvSpPr/>
            <p:nvPr/>
          </p:nvSpPr>
          <p:spPr>
            <a:xfrm>
              <a:off x="9875977" y="4035087"/>
              <a:ext cx="229246" cy="2298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100" kern="1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-2571639" y="3849875"/>
            <a:ext cx="13607380" cy="1026858"/>
            <a:chOff x="-3650358" y="1783675"/>
            <a:chExt cx="13607380" cy="1026858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650358" y="1783675"/>
              <a:ext cx="13607380" cy="637314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2319866" y="2164202"/>
              <a:ext cx="1666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2D Covariance Matrix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190594" y="3386620"/>
            <a:ext cx="2265595" cy="1324683"/>
            <a:chOff x="7937876" y="3460041"/>
            <a:chExt cx="2265595" cy="1324683"/>
          </a:xfrm>
        </p:grpSpPr>
        <p:grpSp>
          <p:nvGrpSpPr>
            <p:cNvPr id="35" name="Group 34"/>
            <p:cNvGrpSpPr/>
            <p:nvPr/>
          </p:nvGrpSpPr>
          <p:grpSpPr>
            <a:xfrm>
              <a:off x="7937876" y="3958466"/>
              <a:ext cx="327494" cy="383106"/>
              <a:chOff x="1450338" y="1221610"/>
              <a:chExt cx="327494" cy="383106"/>
            </a:xfrm>
          </p:grpSpPr>
          <p:sp>
            <p:nvSpPr>
              <p:cNvPr id="50" name="Right Arrow 49"/>
              <p:cNvSpPr/>
              <p:nvPr/>
            </p:nvSpPr>
            <p:spPr>
              <a:xfrm>
                <a:off x="1450338" y="1221610"/>
                <a:ext cx="327494" cy="383106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1" name="Right Arrow 4"/>
              <p:cNvSpPr/>
              <p:nvPr/>
            </p:nvSpPr>
            <p:spPr>
              <a:xfrm>
                <a:off x="1450338" y="1298231"/>
                <a:ext cx="229246" cy="2298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100" kern="1200" dirty="0"/>
              </a:p>
            </p:txBody>
          </p:sp>
        </p:grpSp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8359208" y="3460041"/>
              <a:ext cx="1324683" cy="1324683"/>
              <a:chOff x="1913774" y="383307"/>
              <a:chExt cx="2059713" cy="205971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913774" y="383307"/>
                <a:ext cx="2059713" cy="2059713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9" name="Oval 4"/>
              <p:cNvSpPr/>
              <p:nvPr/>
            </p:nvSpPr>
            <p:spPr>
              <a:xfrm>
                <a:off x="2215412" y="684945"/>
                <a:ext cx="1456437" cy="145643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0800" tIns="50800" rIns="50800" bIns="50800" numCol="1" spcCol="1270" anchor="ctr" anchorCtr="0">
                <a:noAutofit/>
              </a:bodyPr>
              <a:lstStyle/>
              <a:p>
                <a:pPr lvl="0"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600" dirty="0" smtClean="0"/>
                  <a:t>6-Way Reference Heuristic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9875977" y="3958466"/>
              <a:ext cx="327494" cy="383106"/>
              <a:chOff x="1450338" y="1221610"/>
              <a:chExt cx="327494" cy="383106"/>
            </a:xfrm>
          </p:grpSpPr>
          <p:sp>
            <p:nvSpPr>
              <p:cNvPr id="42" name="Right Arrow 41"/>
              <p:cNvSpPr/>
              <p:nvPr/>
            </p:nvSpPr>
            <p:spPr>
              <a:xfrm>
                <a:off x="1450338" y="1221610"/>
                <a:ext cx="327494" cy="383106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7" name="Right Arrow 4"/>
              <p:cNvSpPr/>
              <p:nvPr/>
            </p:nvSpPr>
            <p:spPr>
              <a:xfrm>
                <a:off x="1450338" y="1298231"/>
                <a:ext cx="229246" cy="22986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1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9935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70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Plan A</vt:lpstr>
      <vt:lpstr>Plan A w/Stereo Vision</vt:lpstr>
      <vt:lpstr>Plan 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A w/Stereo Vision</dc:title>
  <dc:creator>sam</dc:creator>
  <cp:lastModifiedBy>sam</cp:lastModifiedBy>
  <cp:revision>12</cp:revision>
  <dcterms:created xsi:type="dcterms:W3CDTF">2014-07-31T20:41:12Z</dcterms:created>
  <dcterms:modified xsi:type="dcterms:W3CDTF">2014-07-31T22:28:42Z</dcterms:modified>
</cp:coreProperties>
</file>