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5" r:id="rId2"/>
    <p:sldMasterId id="2147483661" r:id="rId3"/>
  </p:sldMasterIdLst>
  <p:notesMasterIdLst>
    <p:notesMasterId r:id="rId5"/>
  </p:notesMasterIdLst>
  <p:sldIdLst>
    <p:sldId id="29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CC00"/>
    <a:srgbClr val="FF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58" autoAdjust="0"/>
  </p:normalViewPr>
  <p:slideViewPr>
    <p:cSldViewPr snapToObjects="1">
      <p:cViewPr varScale="1">
        <p:scale>
          <a:sx n="68" d="100"/>
          <a:sy n="68" d="100"/>
        </p:scale>
        <p:origin x="97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24843-52BF-4A0A-B686-D1D1C428788A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8A7DF-72C5-4C06-BC97-B4B6E2DCF6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A7DF-72C5-4C06-BC97-B4B6E2DCF6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2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0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2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5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6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38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51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5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2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7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5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38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41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26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1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46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79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17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69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7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936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533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03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8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1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1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AEEE-12AC-44E7-B6B7-78CBD08D8FB6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E1ED-A952-4444-AFF8-FB511CE778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C933-AE21-4EB8-B233-89B9693746F9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A333-BE83-4D59-8E45-36F02B883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6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50D1-18E3-4937-814D-2F9690623385}" type="datetimeFigureOut">
              <a:rPr lang="en-US" smtClean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034E-217F-443C-8FD9-55462F8717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16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4572000" y="990600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52400" y="3425011"/>
            <a:ext cx="8839200" cy="198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00" y="3429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60" name="Text Box 188"/>
          <p:cNvSpPr txBox="1">
            <a:spLocks noChangeArrowheads="1"/>
          </p:cNvSpPr>
          <p:nvPr/>
        </p:nvSpPr>
        <p:spPr bwMode="auto">
          <a:xfrm>
            <a:off x="54769" y="3124201"/>
            <a:ext cx="36028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Project Dates:</a:t>
            </a:r>
            <a:r>
              <a:rPr lang="en-US" sz="1400" dirty="0" smtClean="0"/>
              <a:t> </a:t>
            </a:r>
            <a:r>
              <a:rPr lang="en-US" sz="1400" dirty="0" smtClean="0"/>
              <a:t>Jun 27, 2014 – Aug 1, 2014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0073" y="1245275"/>
            <a:ext cx="237372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NREIP </a:t>
            </a:r>
            <a:r>
              <a:rPr lang="en-US" sz="1400" b="1" dirty="0" smtClean="0"/>
              <a:t>Student:</a:t>
            </a:r>
          </a:p>
          <a:p>
            <a:r>
              <a:rPr lang="en-US" sz="1400" dirty="0" smtClean="0"/>
              <a:t>Sam Kelly</a:t>
            </a:r>
          </a:p>
          <a:p>
            <a:r>
              <a:rPr lang="en-US" sz="1400" dirty="0" smtClean="0"/>
              <a:t>Dickinson College</a:t>
            </a:r>
            <a:r>
              <a:rPr lang="en-US" sz="1400" dirty="0"/>
              <a:t> </a:t>
            </a:r>
            <a:r>
              <a:rPr lang="en-US" sz="1400" dirty="0" smtClean="0"/>
              <a:t>’14 (B.S.)</a:t>
            </a:r>
          </a:p>
          <a:p>
            <a:r>
              <a:rPr lang="en-US" sz="1400" dirty="0" smtClean="0"/>
              <a:t>Brown University ‘17 (M.A.)</a:t>
            </a:r>
          </a:p>
          <a:p>
            <a:r>
              <a:rPr lang="en-US" sz="1400" dirty="0" smtClean="0"/>
              <a:t>kellys@dickinson.edu</a:t>
            </a:r>
            <a:endParaRPr lang="en-US" sz="1400" dirty="0" smtClean="0"/>
          </a:p>
          <a:p>
            <a:endParaRPr lang="en-US" sz="800" dirty="0" smtClean="0"/>
          </a:p>
          <a:p>
            <a:r>
              <a:rPr lang="en-US" sz="1400" b="1" dirty="0" smtClean="0"/>
              <a:t>Mentor:</a:t>
            </a:r>
          </a:p>
          <a:p>
            <a:r>
              <a:rPr lang="en-US" sz="1400" dirty="0" smtClean="0"/>
              <a:t>David Aha</a:t>
            </a:r>
            <a:endParaRPr lang="en-US" sz="1400" dirty="0" smtClean="0"/>
          </a:p>
          <a:p>
            <a:r>
              <a:rPr lang="en-US" sz="1400" dirty="0" smtClean="0"/>
              <a:t>NRL Adaptive Systems Section</a:t>
            </a:r>
            <a:endParaRPr lang="en-US" sz="1400" dirty="0" smtClean="0"/>
          </a:p>
          <a:p>
            <a:r>
              <a:rPr lang="en-US" sz="1400" dirty="0" smtClean="0"/>
              <a:t>david.aha@nrl.navy.mil</a:t>
            </a:r>
            <a:endParaRPr lang="en-US" sz="1400" dirty="0"/>
          </a:p>
        </p:txBody>
      </p:sp>
      <p:sp>
        <p:nvSpPr>
          <p:cNvPr id="17" name="Text Box 188"/>
          <p:cNvSpPr txBox="1">
            <a:spLocks noChangeArrowheads="1"/>
          </p:cNvSpPr>
          <p:nvPr/>
        </p:nvSpPr>
        <p:spPr bwMode="auto">
          <a:xfrm>
            <a:off x="57150" y="3476625"/>
            <a:ext cx="4514850" cy="28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/>
              <a:t>Project Objective and Research Approach: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algn="just"/>
            <a:endParaRPr lang="en-US" sz="500" dirty="0" smtClean="0"/>
          </a:p>
          <a:p>
            <a:pPr algn="just"/>
            <a:r>
              <a:rPr lang="en-US" sz="1250" dirty="0" smtClean="0"/>
              <a:t>Our goal with RAPTOR is to design a novel pipeline for inferring solely from 2D image data the 3D distance-from-camera and orientation (pose) of known classes of rigid objects for which man-made 3D models are available. We have devised and implemented three preliminary versions of the RAPTOR pipeline. Variant A generates 2D covariance matrices from input images, using class-specific neural networks to try to learn the mapping of 2D covariance matrix to 3D pose parameters directly (possibly in tandem with stereo vision). Variant B instead uses the rotational distance between the 2D covariance matrix for the input image and several reference poses as a feature vector. Variant C leverages a 3D model of the target object class to iteratively render poses, eventually converging on the target 3D pose parameters.</a:t>
            </a:r>
            <a:endParaRPr lang="en-US" sz="1250" dirty="0" smtClean="0"/>
          </a:p>
        </p:txBody>
      </p:sp>
      <p:sp>
        <p:nvSpPr>
          <p:cNvPr id="19" name="Text Box 188"/>
          <p:cNvSpPr txBox="1">
            <a:spLocks noChangeArrowheads="1"/>
          </p:cNvSpPr>
          <p:nvPr/>
        </p:nvSpPr>
        <p:spPr bwMode="auto">
          <a:xfrm>
            <a:off x="4572000" y="3502223"/>
            <a:ext cx="4419600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1250" b="1" dirty="0" smtClean="0"/>
          </a:p>
          <a:p>
            <a:pPr algn="just"/>
            <a:endParaRPr lang="en-US" sz="1250" b="1" dirty="0"/>
          </a:p>
          <a:p>
            <a:pPr algn="just"/>
            <a:endParaRPr lang="en-US" sz="1250" b="1" dirty="0" smtClean="0"/>
          </a:p>
          <a:p>
            <a:pPr algn="just"/>
            <a:endParaRPr lang="en-US" sz="1250" b="1" dirty="0"/>
          </a:p>
          <a:p>
            <a:pPr algn="just"/>
            <a:endParaRPr lang="en-US" sz="1250" b="1" dirty="0" smtClean="0"/>
          </a:p>
          <a:p>
            <a:pPr algn="just"/>
            <a:endParaRPr lang="en-US" sz="1250" b="1" dirty="0" smtClean="0"/>
          </a:p>
          <a:p>
            <a:pPr algn="just"/>
            <a:endParaRPr lang="en-US" sz="1250" b="1" dirty="0"/>
          </a:p>
          <a:p>
            <a:pPr algn="just"/>
            <a:endParaRPr lang="en-US" sz="1250" b="1" dirty="0" smtClean="0"/>
          </a:p>
          <a:p>
            <a:pPr algn="just"/>
            <a:r>
              <a:rPr lang="en-US" sz="1250" b="1" dirty="0" smtClean="0"/>
              <a:t>Next Steps: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50" dirty="0" smtClean="0"/>
              <a:t>P</a:t>
            </a:r>
            <a:r>
              <a:rPr lang="en-US" sz="1250" dirty="0"/>
              <a:t>lans to continue work on RAPTOR </a:t>
            </a:r>
            <a:r>
              <a:rPr lang="en-US" sz="1250" dirty="0" smtClean="0"/>
              <a:t>as a student contractor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50" dirty="0" smtClean="0"/>
              <a:t>Must still test </a:t>
            </a:r>
            <a:r>
              <a:rPr lang="en-US" sz="1250" dirty="0"/>
              <a:t>and tweak each architecture until we </a:t>
            </a:r>
            <a:r>
              <a:rPr lang="en-US" sz="1250" dirty="0" smtClean="0"/>
              <a:t>meet our accuracy </a:t>
            </a:r>
            <a:r>
              <a:rPr lang="en-US" sz="1250" dirty="0"/>
              <a:t>and real-time performance </a:t>
            </a:r>
            <a:r>
              <a:rPr lang="en-US" sz="1250" dirty="0" smtClean="0"/>
              <a:t>requirements with at least one pipeline variant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250" dirty="0"/>
              <a:t>Particularly if variants B or C prove fruitful, these results should be </a:t>
            </a:r>
            <a:r>
              <a:rPr lang="en-US" sz="1250" dirty="0" smtClean="0"/>
              <a:t>publishable</a:t>
            </a:r>
            <a:endParaRPr lang="en-US" sz="125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657600" y="6477000"/>
            <a:ext cx="1828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Distribution Type</a:t>
            </a:r>
          </a:p>
        </p:txBody>
      </p:sp>
      <p:pic>
        <p:nvPicPr>
          <p:cNvPr id="20" name="Picture 19" descr="ONR oval Logo Red Blue Gold150ppi3x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55" y="152400"/>
            <a:ext cx="1616891" cy="737266"/>
          </a:xfrm>
          <a:prstGeom prst="rect">
            <a:avLst/>
          </a:prstGeom>
        </p:spPr>
      </p:pic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FDD1C82F-FF71-4052-8DF7-1A37801A0F78}" type="slidenum">
              <a:rPr lang="en-US" sz="1600" b="1" smtClean="0">
                <a:solidFill>
                  <a:srgbClr val="FFC000"/>
                </a:solidFill>
              </a:rPr>
              <a:t>1</a:t>
            </a:fld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</a:t>
            </a:r>
            <a:r>
              <a:rPr lang="en-US" dirty="0"/>
              <a:t>A</a:t>
            </a:r>
            <a:endParaRPr lang="en-US" dirty="0"/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45197"/>
            <a:ext cx="914400" cy="897636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05469"/>
            <a:ext cx="4324066" cy="2030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88" y="152400"/>
            <a:ext cx="2547624" cy="705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91" y="1108985"/>
            <a:ext cx="1361409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7475" y="3583745"/>
            <a:ext cx="6424725" cy="912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4363286"/>
            <a:ext cx="5231149" cy="894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40386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Variant A</a:t>
            </a:r>
            <a:endParaRPr 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48006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Variant 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29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244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2_Custom Design</vt:lpstr>
      <vt:lpstr>1_Custom Design</vt:lpstr>
      <vt:lpstr>Custom Design</vt:lpstr>
      <vt:lpstr>PowerPoint Presentation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Corpuz, Shirley R CTR ONRA, 03R</dc:creator>
  <cp:lastModifiedBy>sam</cp:lastModifiedBy>
  <cp:revision>155</cp:revision>
  <cp:lastPrinted>2014-02-11T17:07:28Z</cp:lastPrinted>
  <dcterms:created xsi:type="dcterms:W3CDTF">2014-02-10T15:32:01Z</dcterms:created>
  <dcterms:modified xsi:type="dcterms:W3CDTF">2014-08-01T16:42:19Z</dcterms:modified>
</cp:coreProperties>
</file>