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Lst>
  <p:notesMasterIdLst>
    <p:notesMasterId r:id="rId10"/>
  </p:notes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75" autoAdjust="0"/>
    <p:restoredTop sz="94660"/>
  </p:normalViewPr>
  <p:slideViewPr>
    <p:cSldViewPr snapToGrid="0">
      <p:cViewPr varScale="1">
        <p:scale>
          <a:sx n="59" d="100"/>
          <a:sy n="59" d="100"/>
        </p:scale>
        <p:origin x="11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20D46C-00CB-42D2-BACB-2BFEC3CA0C99}" type="datetimeFigureOut">
              <a:rPr lang="en-US" smtClean="0"/>
              <a:t>7/31/2025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933BE1-DB7C-43B1-A234-506DD0E6E782}" type="slidenum">
              <a:rPr lang="en-US" smtClean="0"/>
              <a:t>‹#›</a:t>
            </a:fld>
            <a:endParaRPr lang="en-US"/>
          </a:p>
        </p:txBody>
      </p:sp>
    </p:spTree>
    <p:extLst>
      <p:ext uri="{BB962C8B-B14F-4D97-AF65-F5344CB8AC3E}">
        <p14:creationId xmlns:p14="http://schemas.microsoft.com/office/powerpoint/2010/main" val="323439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7D08-253E-D1EC-B14B-39ACA84F3E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DD95D0-7060-FA49-DA8C-5E42A9153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5C4F2A-48E9-D514-0CAF-1ABE92944CEB}"/>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5" name="Footer Placeholder 4">
            <a:extLst>
              <a:ext uri="{FF2B5EF4-FFF2-40B4-BE49-F238E27FC236}">
                <a16:creationId xmlns:a16="http://schemas.microsoft.com/office/drawing/2014/main" id="{CBCC98AD-CAFF-FC85-4877-98AEB952A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E0B280-2113-4F3F-CC04-9B535FFF73DB}"/>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573541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D022-2096-B730-362C-C3C7CAC9C6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40AF98-5491-3DD0-76B9-E5ECFAB55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E25A79-CD79-EA23-37C8-306CA3C8CA99}"/>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5" name="Footer Placeholder 4">
            <a:extLst>
              <a:ext uri="{FF2B5EF4-FFF2-40B4-BE49-F238E27FC236}">
                <a16:creationId xmlns:a16="http://schemas.microsoft.com/office/drawing/2014/main" id="{5E1AD4D2-FC50-5519-23A9-90AB785A7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488B2-82A1-68CE-BBFF-30FEC487E97C}"/>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223715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2821E-AD29-AD17-7592-DD30DE67A8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14EF5A-36D5-95ED-9AC1-3E7D491DE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98F45-138F-A1EF-0E1E-43AADCFB4719}"/>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5" name="Footer Placeholder 4">
            <a:extLst>
              <a:ext uri="{FF2B5EF4-FFF2-40B4-BE49-F238E27FC236}">
                <a16:creationId xmlns:a16="http://schemas.microsoft.com/office/drawing/2014/main" id="{3AF49F6F-7703-415F-CA3C-20DE6A636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794551-965B-D5B1-DDC7-BAE8E4764C21}"/>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3062576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01V1">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2B3DB32F-EDCF-5F94-A95D-902E17E68FDD}"/>
              </a:ext>
            </a:extLst>
          </p:cNvPr>
          <p:cNvSpPr>
            <a:spLocks noGrp="1"/>
          </p:cNvSpPr>
          <p:nvPr>
            <p:ph type="pic" sz="quarter" idx="13"/>
          </p:nvPr>
        </p:nvSpPr>
        <p:spPr>
          <a:xfrm>
            <a:off x="0" y="0"/>
            <a:ext cx="12192000" cy="6858000"/>
          </a:xfrm>
          <a:custGeom>
            <a:avLst/>
            <a:gdLst>
              <a:gd name="connsiteX0" fmla="*/ 2027237 w 12192000"/>
              <a:gd name="connsiteY0" fmla="*/ 2135187 h 6858000"/>
              <a:gd name="connsiteX1" fmla="*/ 2027237 w 12192000"/>
              <a:gd name="connsiteY1" fmla="*/ 4722813 h 6858000"/>
              <a:gd name="connsiteX2" fmla="*/ 10164763 w 12192000"/>
              <a:gd name="connsiteY2" fmla="*/ 4722813 h 6858000"/>
              <a:gd name="connsiteX3" fmla="*/ 10164763 w 12192000"/>
              <a:gd name="connsiteY3" fmla="*/ 2135187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2027237" y="2135187"/>
                </a:moveTo>
                <a:lnTo>
                  <a:pt x="2027237" y="4722813"/>
                </a:lnTo>
                <a:lnTo>
                  <a:pt x="10164763" y="4722813"/>
                </a:lnTo>
                <a:lnTo>
                  <a:pt x="10164763" y="2135187"/>
                </a:lnTo>
                <a:close/>
                <a:moveTo>
                  <a:pt x="0" y="0"/>
                </a:moveTo>
                <a:lnTo>
                  <a:pt x="12192000" y="0"/>
                </a:lnTo>
                <a:lnTo>
                  <a:pt x="12192000" y="6858000"/>
                </a:lnTo>
                <a:lnTo>
                  <a:pt x="0" y="6858000"/>
                </a:lnTo>
                <a:close/>
              </a:path>
            </a:pathLst>
          </a:custGeom>
          <a:pattFill prst="pct5">
            <a:fgClr>
              <a:schemeClr val="accent6"/>
            </a:fgClr>
            <a:bgClr>
              <a:schemeClr val="accent4"/>
            </a:bgClr>
          </a:pattFill>
        </p:spPr>
        <p:txBody>
          <a:bodyPr wrap="square" anchor="t">
            <a:noAutofit/>
          </a:bodyPr>
          <a:lstStyle>
            <a:lvl1pPr algn="ctr">
              <a:defRPr sz="1400"/>
            </a:lvl1pPr>
          </a:lstStyle>
          <a:p>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5" y="5921375"/>
            <a:ext cx="4325939" cy="352425"/>
          </a:xfrm>
          <a:prstGeom prst="rect">
            <a:avLst/>
          </a:prstGeom>
        </p:spPr>
        <p:txBody>
          <a:bodyPr anchor="ctr">
            <a:noAutofit/>
          </a:bodyPr>
          <a:lstStyle>
            <a:lvl1pPr marL="0" indent="0" algn="l">
              <a:lnSpc>
                <a:spcPct val="150000"/>
              </a:lnSpc>
              <a:buNone/>
              <a:defRPr sz="1800" b="0">
                <a:solidFill>
                  <a:schemeClr val="accent4"/>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8" name="Text Placeholder 7">
            <a:extLst>
              <a:ext uri="{FF2B5EF4-FFF2-40B4-BE49-F238E27FC236}">
                <a16:creationId xmlns:a16="http://schemas.microsoft.com/office/drawing/2014/main" id="{E45C62B6-21C3-514C-414A-2DB40EB7D3A7}"/>
              </a:ext>
            </a:extLst>
          </p:cNvPr>
          <p:cNvSpPr>
            <a:spLocks noGrp="1"/>
          </p:cNvSpPr>
          <p:nvPr>
            <p:ph type="body" sz="quarter" idx="38"/>
          </p:nvPr>
        </p:nvSpPr>
        <p:spPr>
          <a:xfrm>
            <a:off x="7278686" y="5916609"/>
            <a:ext cx="4325939" cy="352426"/>
          </a:xfrm>
        </p:spPr>
        <p:txBody>
          <a:bodyPr vert="horz" lIns="91440" tIns="45720" rIns="91440" bIns="45720" rtlCol="0" anchor="ctr">
            <a:noAutofit/>
          </a:bodyPr>
          <a:lstStyle>
            <a:lvl1pPr algn="r">
              <a:defRPr lang="en-GB" sz="1800" b="0" dirty="0">
                <a:solidFill>
                  <a:schemeClr val="accent4"/>
                </a:solidFill>
              </a:defRPr>
            </a:lvl1pPr>
          </a:lstStyle>
          <a:p>
            <a:pPr lvl="0">
              <a:lnSpc>
                <a:spcPct val="150000"/>
              </a:lnSpc>
            </a:pPr>
            <a:r>
              <a:rPr lang="en-GB" dirty="0"/>
              <a:t>Click to edit Master text styles</a:t>
            </a:r>
          </a:p>
        </p:txBody>
      </p:sp>
      <p:sp>
        <p:nvSpPr>
          <p:cNvPr id="4" name="Title 3">
            <a:extLst>
              <a:ext uri="{FF2B5EF4-FFF2-40B4-BE49-F238E27FC236}">
                <a16:creationId xmlns:a16="http://schemas.microsoft.com/office/drawing/2014/main" id="{0E599F56-157F-C6E5-6A16-E2F2F1383849}"/>
              </a:ext>
            </a:extLst>
          </p:cNvPr>
          <p:cNvSpPr>
            <a:spLocks noGrp="1"/>
          </p:cNvSpPr>
          <p:nvPr>
            <p:ph type="title"/>
          </p:nvPr>
        </p:nvSpPr>
        <p:spPr>
          <a:xfrm>
            <a:off x="2027237" y="2346961"/>
            <a:ext cx="8137526" cy="2164080"/>
          </a:xfrm>
        </p:spPr>
        <p:txBody>
          <a:bodyPr/>
          <a:lstStyle>
            <a:lvl1pPr algn="ctr">
              <a:defRPr>
                <a:solidFill>
                  <a:schemeClr val="tx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5" y="5290453"/>
            <a:ext cx="4325939" cy="767447"/>
          </a:xfrm>
          <a:prstGeom prst="rect">
            <a:avLst/>
          </a:prstGeom>
        </p:spPr>
        <p:txBody>
          <a:bodyPr anchor="t">
            <a:noAutofit/>
          </a:bodyPr>
          <a:lstStyle>
            <a:lvl1pPr marL="0" indent="0" algn="l">
              <a:lnSpc>
                <a:spcPct val="100000"/>
              </a:lnSpc>
              <a:spcBef>
                <a:spcPts val="0"/>
              </a:spcBef>
              <a:buNone/>
              <a:defRPr sz="1800" b="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8" name="Text Placeholder 7">
            <a:extLst>
              <a:ext uri="{FF2B5EF4-FFF2-40B4-BE49-F238E27FC236}">
                <a16:creationId xmlns:a16="http://schemas.microsoft.com/office/drawing/2014/main" id="{E45C62B6-21C3-514C-414A-2DB40EB7D3A7}"/>
              </a:ext>
            </a:extLst>
          </p:cNvPr>
          <p:cNvSpPr>
            <a:spLocks noGrp="1"/>
          </p:cNvSpPr>
          <p:nvPr>
            <p:ph type="body" sz="quarter" idx="38"/>
          </p:nvPr>
        </p:nvSpPr>
        <p:spPr>
          <a:xfrm>
            <a:off x="7278686" y="5285686"/>
            <a:ext cx="4325939" cy="767449"/>
          </a:xfrm>
        </p:spPr>
        <p:txBody>
          <a:bodyPr vert="horz" lIns="91440" tIns="45720" rIns="91440" bIns="45720" rtlCol="0" anchor="t">
            <a:noAutofit/>
          </a:bodyPr>
          <a:lstStyle>
            <a:lvl1pPr algn="r">
              <a:defRPr lang="en-GB" sz="1800" b="0" dirty="0">
                <a:solidFill>
                  <a:schemeClr val="tx1"/>
                </a:solidFill>
              </a:defRPr>
            </a:lvl1pPr>
          </a:lstStyle>
          <a:p>
            <a:pPr lvl="0">
              <a:lnSpc>
                <a:spcPct val="100000"/>
              </a:lnSpc>
              <a:spcBef>
                <a:spcPts val="0"/>
              </a:spcBef>
            </a:pPr>
            <a:r>
              <a:rPr lang="en-GB" dirty="0"/>
              <a:t>Click to edit Master text styles</a:t>
            </a:r>
          </a:p>
        </p:txBody>
      </p:sp>
      <p:sp>
        <p:nvSpPr>
          <p:cNvPr id="2" name="Rectangle 1">
            <a:extLst>
              <a:ext uri="{FF2B5EF4-FFF2-40B4-BE49-F238E27FC236}">
                <a16:creationId xmlns:a16="http://schemas.microsoft.com/office/drawing/2014/main" id="{21D0A0F9-8710-FABF-E38E-E7E0E55AA664}"/>
              </a:ext>
            </a:extLst>
          </p:cNvPr>
          <p:cNvSpPr>
            <a:spLocks/>
          </p:cNvSpPr>
          <p:nvPr userDrawn="1"/>
        </p:nvSpPr>
        <p:spPr>
          <a:xfrm>
            <a:off x="0" y="1780480"/>
            <a:ext cx="12192000" cy="32970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E599F56-157F-C6E5-6A16-E2F2F1383849}"/>
              </a:ext>
            </a:extLst>
          </p:cNvPr>
          <p:cNvSpPr>
            <a:spLocks noGrp="1"/>
          </p:cNvSpPr>
          <p:nvPr>
            <p:ph type="title"/>
          </p:nvPr>
        </p:nvSpPr>
        <p:spPr>
          <a:xfrm>
            <a:off x="587375" y="1993411"/>
            <a:ext cx="11017250" cy="2871178"/>
          </a:xfrm>
          <a:noFill/>
        </p:spPr>
        <p:txBody>
          <a:bodyPr/>
          <a:lstStyle>
            <a:lvl1pPr algn="ctr">
              <a:defRPr>
                <a:solidFill>
                  <a:schemeClr val="tx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2453378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01V3">
    <p:bg>
      <p:bgPr>
        <a:solidFill>
          <a:schemeClr val="bg2">
            <a:alpha val="2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587375" y="4092658"/>
            <a:ext cx="4325939" cy="821316"/>
          </a:xfrm>
          <a:prstGeom prst="rect">
            <a:avLst/>
          </a:prstGeom>
        </p:spPr>
        <p:txBody>
          <a:bodyPr anchor="t">
            <a:noAutofit/>
          </a:bodyPr>
          <a:lstStyle>
            <a:lvl1pPr marL="0" indent="0" algn="l">
              <a:lnSpc>
                <a:spcPct val="100000"/>
              </a:lnSpc>
              <a:spcBef>
                <a:spcPts val="0"/>
              </a:spcBef>
              <a:buNone/>
              <a:defRPr sz="1800" b="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8" name="Text Placeholder 7">
            <a:extLst>
              <a:ext uri="{FF2B5EF4-FFF2-40B4-BE49-F238E27FC236}">
                <a16:creationId xmlns:a16="http://schemas.microsoft.com/office/drawing/2014/main" id="{E45C62B6-21C3-514C-414A-2DB40EB7D3A7}"/>
              </a:ext>
            </a:extLst>
          </p:cNvPr>
          <p:cNvSpPr>
            <a:spLocks noGrp="1"/>
          </p:cNvSpPr>
          <p:nvPr>
            <p:ph type="body" sz="quarter" idx="38"/>
          </p:nvPr>
        </p:nvSpPr>
        <p:spPr>
          <a:xfrm>
            <a:off x="7278686" y="4087892"/>
            <a:ext cx="4325939" cy="821318"/>
          </a:xfrm>
        </p:spPr>
        <p:txBody>
          <a:bodyPr vert="horz" lIns="91440" tIns="45720" rIns="91440" bIns="45720" rtlCol="0" anchor="t">
            <a:noAutofit/>
          </a:bodyPr>
          <a:lstStyle>
            <a:lvl1pPr algn="r">
              <a:defRPr lang="en-GB" sz="1800" b="0" dirty="0">
                <a:solidFill>
                  <a:schemeClr val="tx2"/>
                </a:solidFill>
              </a:defRPr>
            </a:lvl1pPr>
          </a:lstStyle>
          <a:p>
            <a:pPr lvl="0">
              <a:lnSpc>
                <a:spcPct val="100000"/>
              </a:lnSpc>
              <a:spcBef>
                <a:spcPts val="0"/>
              </a:spcBef>
            </a:pPr>
            <a:r>
              <a:rPr lang="en-GB" dirty="0"/>
              <a:t>Click to edit Master text styles</a:t>
            </a:r>
          </a:p>
        </p:txBody>
      </p:sp>
      <p:sp>
        <p:nvSpPr>
          <p:cNvPr id="2" name="Rectangle 1">
            <a:extLst>
              <a:ext uri="{FF2B5EF4-FFF2-40B4-BE49-F238E27FC236}">
                <a16:creationId xmlns:a16="http://schemas.microsoft.com/office/drawing/2014/main" id="{321CAE9F-E026-BD36-37CE-895F1D84344A}"/>
              </a:ext>
            </a:extLst>
          </p:cNvPr>
          <p:cNvSpPr>
            <a:spLocks/>
          </p:cNvSpPr>
          <p:nvPr userDrawn="1"/>
        </p:nvSpPr>
        <p:spPr>
          <a:xfrm>
            <a:off x="587374" y="0"/>
            <a:ext cx="11017252" cy="382115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2AFC8850-3F5F-87F9-D600-B18321E8E5F1}"/>
              </a:ext>
            </a:extLst>
          </p:cNvPr>
          <p:cNvSpPr>
            <a:spLocks noGrp="1"/>
          </p:cNvSpPr>
          <p:nvPr>
            <p:ph type="title"/>
          </p:nvPr>
        </p:nvSpPr>
        <p:spPr>
          <a:xfrm>
            <a:off x="728546" y="584200"/>
            <a:ext cx="10734908" cy="2976756"/>
          </a:xfrm>
          <a:noFill/>
        </p:spPr>
        <p:txBody>
          <a:bodyPr anchor="b"/>
          <a:lstStyle>
            <a:lvl1pPr algn="ctr">
              <a:defRPr>
                <a:solidFill>
                  <a:schemeClr val="tx1"/>
                </a:solidFill>
              </a:defRPr>
            </a:lvl1pPr>
          </a:lstStyle>
          <a:p>
            <a:r>
              <a:rPr lang="en-US" dirty="0"/>
              <a:t>Click to edit Master title style</a:t>
            </a:r>
            <a:endParaRPr lang="en-GB" dirty="0"/>
          </a:p>
        </p:txBody>
      </p:sp>
    </p:spTree>
    <p:extLst>
      <p:ext uri="{BB962C8B-B14F-4D97-AF65-F5344CB8AC3E}">
        <p14:creationId xmlns:p14="http://schemas.microsoft.com/office/powerpoint/2010/main" val="11106364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S02V1">
    <p:bg>
      <p:bgPr>
        <a:solidFill>
          <a:schemeClr val="bg2">
            <a:alpha val="2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2604A52-52B5-628C-08E0-E2A22BE60270}"/>
              </a:ext>
            </a:extLst>
          </p:cNvPr>
          <p:cNvCxnSpPr>
            <a:cxnSpLocks/>
          </p:cNvCxnSpPr>
          <p:nvPr userDrawn="1"/>
        </p:nvCxnSpPr>
        <p:spPr>
          <a:xfrm>
            <a:off x="587377" y="6273800"/>
            <a:ext cx="10828336"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74BB33-9670-B275-1067-25732BAB142F}"/>
              </a:ext>
            </a:extLst>
          </p:cNvPr>
          <p:cNvSpPr/>
          <p:nvPr userDrawn="1"/>
        </p:nvSpPr>
        <p:spPr>
          <a:xfrm>
            <a:off x="4079875" y="2521599"/>
            <a:ext cx="8112125" cy="18148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Picture Placeholder 16">
            <a:extLst>
              <a:ext uri="{FF2B5EF4-FFF2-40B4-BE49-F238E27FC236}">
                <a16:creationId xmlns:a16="http://schemas.microsoft.com/office/drawing/2014/main" id="{992DE54D-50A9-0CEA-E7DB-8ADF00EF10EC}"/>
              </a:ext>
            </a:extLst>
          </p:cNvPr>
          <p:cNvSpPr>
            <a:spLocks noGrp="1"/>
          </p:cNvSpPr>
          <p:nvPr>
            <p:ph type="pic" sz="quarter" idx="13"/>
          </p:nvPr>
        </p:nvSpPr>
        <p:spPr>
          <a:xfrm>
            <a:off x="0" y="0"/>
            <a:ext cx="6096000" cy="6857999"/>
          </a:xfrm>
          <a:custGeom>
            <a:avLst/>
            <a:gdLst>
              <a:gd name="connsiteX0" fmla="*/ 0 w 6096000"/>
              <a:gd name="connsiteY0" fmla="*/ 0 h 6857999"/>
              <a:gd name="connsiteX1" fmla="*/ 6096000 w 6096000"/>
              <a:gd name="connsiteY1" fmla="*/ 0 h 6857999"/>
              <a:gd name="connsiteX2" fmla="*/ 6096000 w 6096000"/>
              <a:gd name="connsiteY2" fmla="*/ 2521599 h 6857999"/>
              <a:gd name="connsiteX3" fmla="*/ 4079875 w 6096000"/>
              <a:gd name="connsiteY3" fmla="*/ 2521599 h 6857999"/>
              <a:gd name="connsiteX4" fmla="*/ 4079875 w 6096000"/>
              <a:gd name="connsiteY4" fmla="*/ 4336401 h 6857999"/>
              <a:gd name="connsiteX5" fmla="*/ 6096000 w 6096000"/>
              <a:gd name="connsiteY5" fmla="*/ 4336401 h 6857999"/>
              <a:gd name="connsiteX6" fmla="*/ 6096000 w 6096000"/>
              <a:gd name="connsiteY6" fmla="*/ 6857999 h 6857999"/>
              <a:gd name="connsiteX7" fmla="*/ 0 w 6096000"/>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6000" h="6857999">
                <a:moveTo>
                  <a:pt x="0" y="0"/>
                </a:moveTo>
                <a:lnTo>
                  <a:pt x="6096000" y="0"/>
                </a:lnTo>
                <a:lnTo>
                  <a:pt x="6096000" y="2521599"/>
                </a:lnTo>
                <a:lnTo>
                  <a:pt x="4079875" y="2521599"/>
                </a:lnTo>
                <a:lnTo>
                  <a:pt x="4079875" y="4336401"/>
                </a:lnTo>
                <a:lnTo>
                  <a:pt x="6096000" y="4336401"/>
                </a:lnTo>
                <a:lnTo>
                  <a:pt x="6096000" y="6857999"/>
                </a:lnTo>
                <a:lnTo>
                  <a:pt x="0" y="6857999"/>
                </a:lnTo>
                <a:close/>
              </a:path>
            </a:pathLst>
          </a:cu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2" name="Title 1">
            <a:extLst>
              <a:ext uri="{FF2B5EF4-FFF2-40B4-BE49-F238E27FC236}">
                <a16:creationId xmlns:a16="http://schemas.microsoft.com/office/drawing/2014/main" id="{A355F8B3-DA2A-69EE-B33D-7D93344E78DC}"/>
              </a:ext>
            </a:extLst>
          </p:cNvPr>
          <p:cNvSpPr>
            <a:spLocks noGrp="1"/>
          </p:cNvSpPr>
          <p:nvPr>
            <p:ph type="title"/>
          </p:nvPr>
        </p:nvSpPr>
        <p:spPr>
          <a:xfrm>
            <a:off x="4712969" y="2521594"/>
            <a:ext cx="6891653" cy="1814807"/>
          </a:xfrm>
          <a:prstGeom prst="rect">
            <a:avLst/>
          </a:prstGeom>
        </p:spPr>
        <p:txBody>
          <a:bodyPr anchor="ctr">
            <a:noAutofit/>
          </a:bodyPr>
          <a:lstStyle>
            <a:lvl1pPr algn="r">
              <a:defRPr>
                <a:solidFill>
                  <a:schemeClr val="tx1"/>
                </a:solidFill>
              </a:defRPr>
            </a:lvl1pPr>
          </a:lstStyle>
          <a:p>
            <a:r>
              <a:rPr lang="en-US" dirty="0"/>
              <a:t>Click to edit Master title style</a:t>
            </a:r>
            <a:endParaRPr lang="en-ID" dirty="0"/>
          </a:p>
        </p:txBody>
      </p:sp>
      <p:sp>
        <p:nvSpPr>
          <p:cNvPr id="13" name="Text Placeholder 7">
            <a:extLst>
              <a:ext uri="{FF2B5EF4-FFF2-40B4-BE49-F238E27FC236}">
                <a16:creationId xmlns:a16="http://schemas.microsoft.com/office/drawing/2014/main" id="{EE2DDA6B-335E-10D7-E095-6237EE97BEFE}"/>
              </a:ext>
            </a:extLst>
          </p:cNvPr>
          <p:cNvSpPr>
            <a:spLocks noGrp="1"/>
          </p:cNvSpPr>
          <p:nvPr>
            <p:ph type="body" sz="quarter" idx="16"/>
          </p:nvPr>
        </p:nvSpPr>
        <p:spPr>
          <a:xfrm>
            <a:off x="6095999" y="4518963"/>
            <a:ext cx="5508622" cy="988063"/>
          </a:xfrm>
        </p:spPr>
        <p:txBody>
          <a:bodyPr anchor="t">
            <a:noAutofit/>
          </a:bodyPr>
          <a:lstStyle>
            <a:lvl1pPr algn="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13465821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S02V2">
    <p:bg>
      <p:bgPr>
        <a:solidFill>
          <a:schemeClr val="bg1"/>
        </a:solidFill>
        <a:effectLst/>
      </p:bgPr>
    </p:bg>
    <p:spTree>
      <p:nvGrpSpPr>
        <p:cNvPr id="1" name=""/>
        <p:cNvGrpSpPr/>
        <p:nvPr/>
      </p:nvGrpSpPr>
      <p:grpSpPr>
        <a:xfrm>
          <a:off x="0" y="0"/>
          <a:ext cx="0" cy="0"/>
          <a:chOff x="0" y="0"/>
          <a:chExt cx="0" cy="0"/>
        </a:xfrm>
      </p:grpSpPr>
      <p:sp>
        <p:nvSpPr>
          <p:cNvPr id="4" name="Text Placeholder 7">
            <a:extLst>
              <a:ext uri="{FF2B5EF4-FFF2-40B4-BE49-F238E27FC236}">
                <a16:creationId xmlns:a16="http://schemas.microsoft.com/office/drawing/2014/main" id="{F6D3363E-399C-BBAF-9E86-606728CF0759}"/>
              </a:ext>
            </a:extLst>
          </p:cNvPr>
          <p:cNvSpPr>
            <a:spLocks noGrp="1"/>
          </p:cNvSpPr>
          <p:nvPr>
            <p:ph type="body" sz="quarter" idx="16"/>
          </p:nvPr>
        </p:nvSpPr>
        <p:spPr>
          <a:xfrm>
            <a:off x="6435725" y="2934969"/>
            <a:ext cx="5168896" cy="988063"/>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7" name="Rectangle 6">
            <a:extLst>
              <a:ext uri="{FF2B5EF4-FFF2-40B4-BE49-F238E27FC236}">
                <a16:creationId xmlns:a16="http://schemas.microsoft.com/office/drawing/2014/main" id="{18DC1539-5D1D-8830-EBB6-620BABA54BE2}"/>
              </a:ext>
            </a:extLst>
          </p:cNvPr>
          <p:cNvSpPr>
            <a:spLocks/>
          </p:cNvSpPr>
          <p:nvPr userDrawn="1"/>
        </p:nvSpPr>
        <p:spPr>
          <a:xfrm>
            <a:off x="587378" y="584202"/>
            <a:ext cx="5508622" cy="568959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10041D-C643-B56F-C677-977EAEEC82A8}"/>
              </a:ext>
            </a:extLst>
          </p:cNvPr>
          <p:cNvSpPr>
            <a:spLocks noGrp="1"/>
          </p:cNvSpPr>
          <p:nvPr>
            <p:ph type="title"/>
          </p:nvPr>
        </p:nvSpPr>
        <p:spPr>
          <a:xfrm>
            <a:off x="927102" y="2219328"/>
            <a:ext cx="4829175" cy="2419348"/>
          </a:xfrm>
          <a:prstGeom prst="rect">
            <a:avLst/>
          </a:prstGeom>
        </p:spPr>
        <p:txBody>
          <a:bodyPr anchor="ctr">
            <a:noAutofit/>
          </a:bodyPr>
          <a:lstStyle>
            <a:lvl1pPr algn="l">
              <a:defRPr>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44270541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S02V3">
    <p:bg>
      <p:bgPr>
        <a:solidFill>
          <a:schemeClr val="bg2">
            <a:alpha val="2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2604A52-52B5-628C-08E0-E2A22BE60270}"/>
              </a:ext>
            </a:extLst>
          </p:cNvPr>
          <p:cNvCxnSpPr>
            <a:cxnSpLocks/>
          </p:cNvCxnSpPr>
          <p:nvPr userDrawn="1"/>
        </p:nvCxnSpPr>
        <p:spPr>
          <a:xfrm>
            <a:off x="587377" y="6273800"/>
            <a:ext cx="10828336"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4674BB33-9670-B275-1067-25732BAB142F}"/>
              </a:ext>
            </a:extLst>
          </p:cNvPr>
          <p:cNvSpPr/>
          <p:nvPr userDrawn="1"/>
        </p:nvSpPr>
        <p:spPr>
          <a:xfrm>
            <a:off x="587377" y="1453990"/>
            <a:ext cx="11017244" cy="1975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1">
            <a:extLst>
              <a:ext uri="{FF2B5EF4-FFF2-40B4-BE49-F238E27FC236}">
                <a16:creationId xmlns:a16="http://schemas.microsoft.com/office/drawing/2014/main" id="{A355F8B3-DA2A-69EE-B33D-7D93344E78DC}"/>
              </a:ext>
            </a:extLst>
          </p:cNvPr>
          <p:cNvSpPr>
            <a:spLocks noGrp="1"/>
          </p:cNvSpPr>
          <p:nvPr>
            <p:ph type="title"/>
          </p:nvPr>
        </p:nvSpPr>
        <p:spPr>
          <a:xfrm>
            <a:off x="1695448" y="1704975"/>
            <a:ext cx="8801104" cy="1563823"/>
          </a:xfrm>
          <a:prstGeom prst="rect">
            <a:avLst/>
          </a:prstGeom>
        </p:spPr>
        <p:txBody>
          <a:bodyPr anchor="b">
            <a:noAutofit/>
          </a:bodyPr>
          <a:lstStyle>
            <a:lvl1pPr algn="ctr">
              <a:defRPr>
                <a:solidFill>
                  <a:schemeClr val="tx1"/>
                </a:solidFill>
              </a:defRPr>
            </a:lvl1pPr>
          </a:lstStyle>
          <a:p>
            <a:r>
              <a:rPr lang="en-US" dirty="0"/>
              <a:t>Click to edit Master title style</a:t>
            </a:r>
            <a:endParaRPr lang="en-ID" dirty="0"/>
          </a:p>
        </p:txBody>
      </p:sp>
      <p:sp>
        <p:nvSpPr>
          <p:cNvPr id="13" name="Text Placeholder 7">
            <a:extLst>
              <a:ext uri="{FF2B5EF4-FFF2-40B4-BE49-F238E27FC236}">
                <a16:creationId xmlns:a16="http://schemas.microsoft.com/office/drawing/2014/main" id="{EE2DDA6B-335E-10D7-E095-6237EE97BEFE}"/>
              </a:ext>
            </a:extLst>
          </p:cNvPr>
          <p:cNvSpPr>
            <a:spLocks noGrp="1"/>
          </p:cNvSpPr>
          <p:nvPr>
            <p:ph type="body" sz="quarter" idx="16"/>
          </p:nvPr>
        </p:nvSpPr>
        <p:spPr>
          <a:xfrm>
            <a:off x="1695449" y="3587102"/>
            <a:ext cx="8801104" cy="988063"/>
          </a:xfrm>
        </p:spPr>
        <p:txBody>
          <a:bodyPr anchor="t">
            <a:noAutofit/>
          </a:bodyPr>
          <a:lstStyle>
            <a:lvl1pPr algn="ct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31500759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03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4200" y="1914526"/>
            <a:ext cx="3495675" cy="3028950"/>
          </a:xfrm>
          <a:prstGeom prst="rect">
            <a:avLst/>
          </a:prstGeom>
        </p:spPr>
        <p:txBody>
          <a:bodyPr anchor="ctr">
            <a:noAutofit/>
          </a:bodyPr>
          <a:lstStyle>
            <a:lvl1pPr>
              <a:defRPr>
                <a:solidFill>
                  <a:schemeClr val="tx2"/>
                </a:solidFill>
              </a:defRPr>
            </a:lvl1pPr>
          </a:lstStyle>
          <a:p>
            <a:r>
              <a:rPr lang="en-US" dirty="0"/>
              <a:t>Click to edit Master title style</a:t>
            </a:r>
            <a:endParaRPr lang="en-ID" dirty="0"/>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6095999" y="958105"/>
            <a:ext cx="5508622" cy="479392"/>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8FA5B8D7-FD66-9FC0-F128-F6C95AA2023A}"/>
              </a:ext>
            </a:extLst>
          </p:cNvPr>
          <p:cNvSpPr>
            <a:spLocks noGrp="1"/>
          </p:cNvSpPr>
          <p:nvPr>
            <p:ph type="body" sz="quarter" idx="42"/>
          </p:nvPr>
        </p:nvSpPr>
        <p:spPr>
          <a:xfrm>
            <a:off x="6095999" y="1593810"/>
            <a:ext cx="5508622" cy="479392"/>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850450ED-D8D0-5A18-A7BF-54BBD07E39AB}"/>
              </a:ext>
            </a:extLst>
          </p:cNvPr>
          <p:cNvSpPr>
            <a:spLocks noGrp="1"/>
          </p:cNvSpPr>
          <p:nvPr>
            <p:ph type="body" sz="quarter" idx="43"/>
          </p:nvPr>
        </p:nvSpPr>
        <p:spPr>
          <a:xfrm>
            <a:off x="6095999" y="2229515"/>
            <a:ext cx="5508622" cy="479392"/>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A6325838-C345-2166-5F47-C61FAB44DB94}"/>
              </a:ext>
            </a:extLst>
          </p:cNvPr>
          <p:cNvSpPr>
            <a:spLocks noGrp="1"/>
          </p:cNvSpPr>
          <p:nvPr>
            <p:ph type="body" sz="quarter" idx="44"/>
          </p:nvPr>
        </p:nvSpPr>
        <p:spPr>
          <a:xfrm>
            <a:off x="6095999" y="2865220"/>
            <a:ext cx="5508622" cy="479392"/>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7B71EB35-E0C9-FBE8-297A-20127AA437E0}"/>
              </a:ext>
            </a:extLst>
          </p:cNvPr>
          <p:cNvSpPr>
            <a:spLocks noGrp="1"/>
          </p:cNvSpPr>
          <p:nvPr>
            <p:ph type="body" sz="quarter" idx="45"/>
          </p:nvPr>
        </p:nvSpPr>
        <p:spPr>
          <a:xfrm>
            <a:off x="6095999" y="3500925"/>
            <a:ext cx="5508622" cy="479392"/>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38811872-21BD-9336-458C-FAB98ED9C24A}"/>
              </a:ext>
            </a:extLst>
          </p:cNvPr>
          <p:cNvSpPr>
            <a:spLocks noGrp="1"/>
          </p:cNvSpPr>
          <p:nvPr>
            <p:ph type="body" sz="quarter" idx="46"/>
          </p:nvPr>
        </p:nvSpPr>
        <p:spPr>
          <a:xfrm>
            <a:off x="6095999" y="4136630"/>
            <a:ext cx="5508622" cy="479392"/>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4" name="Text Placeholder 7">
            <a:extLst>
              <a:ext uri="{FF2B5EF4-FFF2-40B4-BE49-F238E27FC236}">
                <a16:creationId xmlns:a16="http://schemas.microsoft.com/office/drawing/2014/main" id="{C8C1A750-7515-B84F-C199-73130E46AF72}"/>
              </a:ext>
            </a:extLst>
          </p:cNvPr>
          <p:cNvSpPr>
            <a:spLocks noGrp="1"/>
          </p:cNvSpPr>
          <p:nvPr>
            <p:ph type="body" sz="quarter" idx="47"/>
          </p:nvPr>
        </p:nvSpPr>
        <p:spPr>
          <a:xfrm>
            <a:off x="6095999" y="4772335"/>
            <a:ext cx="5508622" cy="479392"/>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6" name="Text Placeholder 7">
            <a:extLst>
              <a:ext uri="{FF2B5EF4-FFF2-40B4-BE49-F238E27FC236}">
                <a16:creationId xmlns:a16="http://schemas.microsoft.com/office/drawing/2014/main" id="{47C34F69-9010-6487-488A-99190313DF95}"/>
              </a:ext>
            </a:extLst>
          </p:cNvPr>
          <p:cNvSpPr>
            <a:spLocks noGrp="1"/>
          </p:cNvSpPr>
          <p:nvPr>
            <p:ph type="body" sz="quarter" idx="48"/>
          </p:nvPr>
        </p:nvSpPr>
        <p:spPr>
          <a:xfrm>
            <a:off x="6095999" y="5408040"/>
            <a:ext cx="5508622" cy="479392"/>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155" name="Text Placeholder 154">
            <a:extLst>
              <a:ext uri="{FF2B5EF4-FFF2-40B4-BE49-F238E27FC236}">
                <a16:creationId xmlns:a16="http://schemas.microsoft.com/office/drawing/2014/main" id="{92F4F275-6BE5-73A5-5718-4DD03659E426}"/>
              </a:ext>
            </a:extLst>
          </p:cNvPr>
          <p:cNvSpPr>
            <a:spLocks noGrp="1"/>
          </p:cNvSpPr>
          <p:nvPr>
            <p:ph type="body" sz="quarter" idx="49" hasCustomPrompt="1"/>
          </p:nvPr>
        </p:nvSpPr>
        <p:spPr>
          <a:xfrm>
            <a:off x="5554925" y="5467547"/>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57" name="Text Placeholder 156">
            <a:extLst>
              <a:ext uri="{FF2B5EF4-FFF2-40B4-BE49-F238E27FC236}">
                <a16:creationId xmlns:a16="http://schemas.microsoft.com/office/drawing/2014/main" id="{9D58296F-CDAE-270E-EC6F-F77F7F648195}"/>
              </a:ext>
            </a:extLst>
          </p:cNvPr>
          <p:cNvSpPr>
            <a:spLocks noGrp="1"/>
          </p:cNvSpPr>
          <p:nvPr>
            <p:ph type="body" sz="quarter" idx="50" hasCustomPrompt="1"/>
          </p:nvPr>
        </p:nvSpPr>
        <p:spPr>
          <a:xfrm>
            <a:off x="5554925" y="4831869"/>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59" name="Text Placeholder 158">
            <a:extLst>
              <a:ext uri="{FF2B5EF4-FFF2-40B4-BE49-F238E27FC236}">
                <a16:creationId xmlns:a16="http://schemas.microsoft.com/office/drawing/2014/main" id="{21D643C1-238E-1766-151C-8F1C30436079}"/>
              </a:ext>
            </a:extLst>
          </p:cNvPr>
          <p:cNvSpPr>
            <a:spLocks noGrp="1"/>
          </p:cNvSpPr>
          <p:nvPr>
            <p:ph type="body" sz="quarter" idx="51" hasCustomPrompt="1"/>
          </p:nvPr>
        </p:nvSpPr>
        <p:spPr>
          <a:xfrm>
            <a:off x="5554925" y="4196191"/>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1" name="Text Placeholder 160">
            <a:extLst>
              <a:ext uri="{FF2B5EF4-FFF2-40B4-BE49-F238E27FC236}">
                <a16:creationId xmlns:a16="http://schemas.microsoft.com/office/drawing/2014/main" id="{F3BEE4B6-793E-797E-324E-91E9B2D72829}"/>
              </a:ext>
            </a:extLst>
          </p:cNvPr>
          <p:cNvSpPr>
            <a:spLocks noGrp="1"/>
          </p:cNvSpPr>
          <p:nvPr>
            <p:ph type="body" sz="quarter" idx="52" hasCustomPrompt="1"/>
          </p:nvPr>
        </p:nvSpPr>
        <p:spPr>
          <a:xfrm>
            <a:off x="5554925" y="3560513"/>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3" name="Text Placeholder 162">
            <a:extLst>
              <a:ext uri="{FF2B5EF4-FFF2-40B4-BE49-F238E27FC236}">
                <a16:creationId xmlns:a16="http://schemas.microsoft.com/office/drawing/2014/main" id="{A97A2C97-DBB2-39C5-96E5-B11DA3F1715E}"/>
              </a:ext>
            </a:extLst>
          </p:cNvPr>
          <p:cNvSpPr>
            <a:spLocks noGrp="1"/>
          </p:cNvSpPr>
          <p:nvPr>
            <p:ph type="body" sz="quarter" idx="53" hasCustomPrompt="1"/>
          </p:nvPr>
        </p:nvSpPr>
        <p:spPr>
          <a:xfrm>
            <a:off x="5554925" y="2924835"/>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5" name="Text Placeholder 164">
            <a:extLst>
              <a:ext uri="{FF2B5EF4-FFF2-40B4-BE49-F238E27FC236}">
                <a16:creationId xmlns:a16="http://schemas.microsoft.com/office/drawing/2014/main" id="{202122BE-48F9-8908-D226-EED1569501BC}"/>
              </a:ext>
            </a:extLst>
          </p:cNvPr>
          <p:cNvSpPr>
            <a:spLocks noGrp="1"/>
          </p:cNvSpPr>
          <p:nvPr>
            <p:ph type="body" sz="quarter" idx="54" hasCustomPrompt="1"/>
          </p:nvPr>
        </p:nvSpPr>
        <p:spPr>
          <a:xfrm>
            <a:off x="5554925" y="2289157"/>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7" name="Text Placeholder 166">
            <a:extLst>
              <a:ext uri="{FF2B5EF4-FFF2-40B4-BE49-F238E27FC236}">
                <a16:creationId xmlns:a16="http://schemas.microsoft.com/office/drawing/2014/main" id="{47DDC361-8AA7-2141-BE0A-220F99D68116}"/>
              </a:ext>
            </a:extLst>
          </p:cNvPr>
          <p:cNvSpPr>
            <a:spLocks noGrp="1"/>
          </p:cNvSpPr>
          <p:nvPr>
            <p:ph type="body" sz="quarter" idx="55" hasCustomPrompt="1"/>
          </p:nvPr>
        </p:nvSpPr>
        <p:spPr>
          <a:xfrm>
            <a:off x="5554925" y="1653479"/>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9" name="Text Placeholder 168">
            <a:extLst>
              <a:ext uri="{FF2B5EF4-FFF2-40B4-BE49-F238E27FC236}">
                <a16:creationId xmlns:a16="http://schemas.microsoft.com/office/drawing/2014/main" id="{566649C4-3A3B-110B-14FD-F614BA069B8E}"/>
              </a:ext>
            </a:extLst>
          </p:cNvPr>
          <p:cNvSpPr>
            <a:spLocks noGrp="1"/>
          </p:cNvSpPr>
          <p:nvPr>
            <p:ph type="body" sz="quarter" idx="56" hasCustomPrompt="1"/>
          </p:nvPr>
        </p:nvSpPr>
        <p:spPr>
          <a:xfrm>
            <a:off x="5554925" y="1017801"/>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Tree>
    <p:extLst>
      <p:ext uri="{BB962C8B-B14F-4D97-AF65-F5344CB8AC3E}">
        <p14:creationId xmlns:p14="http://schemas.microsoft.com/office/powerpoint/2010/main" val="17660082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03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4200" y="3429000"/>
            <a:ext cx="3495675" cy="2844800"/>
          </a:xfrm>
          <a:prstGeom prst="rect">
            <a:avLst/>
          </a:prstGeom>
        </p:spPr>
        <p:txBody>
          <a:bodyPr anchor="ctr">
            <a:noAutofit/>
          </a:bodyPr>
          <a:lstStyle>
            <a:lvl1pPr>
              <a:defRPr>
                <a:solidFill>
                  <a:schemeClr val="tx1"/>
                </a:solidFill>
              </a:defRPr>
            </a:lvl1pPr>
          </a:lstStyle>
          <a:p>
            <a:r>
              <a:rPr lang="en-US" dirty="0"/>
              <a:t>Click to edit Master title style</a:t>
            </a:r>
            <a:endParaRPr lang="en-ID" dirty="0"/>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6095999" y="3632725"/>
            <a:ext cx="5508622" cy="479392"/>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8FA5B8D7-FD66-9FC0-F128-F6C95AA2023A}"/>
              </a:ext>
            </a:extLst>
          </p:cNvPr>
          <p:cNvSpPr>
            <a:spLocks noGrp="1"/>
          </p:cNvSpPr>
          <p:nvPr>
            <p:ph type="body" sz="quarter" idx="42"/>
          </p:nvPr>
        </p:nvSpPr>
        <p:spPr>
          <a:xfrm>
            <a:off x="6095999" y="4268430"/>
            <a:ext cx="5508622" cy="479392"/>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850450ED-D8D0-5A18-A7BF-54BBD07E39AB}"/>
              </a:ext>
            </a:extLst>
          </p:cNvPr>
          <p:cNvSpPr>
            <a:spLocks noGrp="1"/>
          </p:cNvSpPr>
          <p:nvPr>
            <p:ph type="body" sz="quarter" idx="43"/>
          </p:nvPr>
        </p:nvSpPr>
        <p:spPr>
          <a:xfrm>
            <a:off x="6095999" y="4904135"/>
            <a:ext cx="5508622" cy="479392"/>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A6325838-C345-2166-5F47-C61FAB44DB94}"/>
              </a:ext>
            </a:extLst>
          </p:cNvPr>
          <p:cNvSpPr>
            <a:spLocks noGrp="1"/>
          </p:cNvSpPr>
          <p:nvPr>
            <p:ph type="body" sz="quarter" idx="44"/>
          </p:nvPr>
        </p:nvSpPr>
        <p:spPr>
          <a:xfrm>
            <a:off x="6095999" y="5539840"/>
            <a:ext cx="5508622" cy="479392"/>
          </a:xfrm>
        </p:spPr>
        <p:txBody>
          <a:bodyPr anchor="ctr">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63" name="Text Placeholder 162">
            <a:extLst>
              <a:ext uri="{FF2B5EF4-FFF2-40B4-BE49-F238E27FC236}">
                <a16:creationId xmlns:a16="http://schemas.microsoft.com/office/drawing/2014/main" id="{A97A2C97-DBB2-39C5-96E5-B11DA3F1715E}"/>
              </a:ext>
            </a:extLst>
          </p:cNvPr>
          <p:cNvSpPr>
            <a:spLocks noGrp="1"/>
          </p:cNvSpPr>
          <p:nvPr>
            <p:ph type="body" sz="quarter" idx="53" hasCustomPrompt="1"/>
          </p:nvPr>
        </p:nvSpPr>
        <p:spPr>
          <a:xfrm>
            <a:off x="5554925" y="5599455"/>
            <a:ext cx="360000" cy="360000"/>
          </a:xfrm>
          <a:prstGeom prst="ellipse">
            <a:avLst/>
          </a:prstGeom>
          <a:solidFill>
            <a:schemeClr val="accent5"/>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5" name="Text Placeholder 164">
            <a:extLst>
              <a:ext uri="{FF2B5EF4-FFF2-40B4-BE49-F238E27FC236}">
                <a16:creationId xmlns:a16="http://schemas.microsoft.com/office/drawing/2014/main" id="{202122BE-48F9-8908-D226-EED1569501BC}"/>
              </a:ext>
            </a:extLst>
          </p:cNvPr>
          <p:cNvSpPr>
            <a:spLocks noGrp="1"/>
          </p:cNvSpPr>
          <p:nvPr>
            <p:ph type="body" sz="quarter" idx="54" hasCustomPrompt="1"/>
          </p:nvPr>
        </p:nvSpPr>
        <p:spPr>
          <a:xfrm>
            <a:off x="5554925" y="4963777"/>
            <a:ext cx="360000" cy="360000"/>
          </a:xfrm>
          <a:prstGeom prst="ellipse">
            <a:avLst/>
          </a:prstGeom>
          <a:solidFill>
            <a:schemeClr val="accent5"/>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7" name="Text Placeholder 166">
            <a:extLst>
              <a:ext uri="{FF2B5EF4-FFF2-40B4-BE49-F238E27FC236}">
                <a16:creationId xmlns:a16="http://schemas.microsoft.com/office/drawing/2014/main" id="{47DDC361-8AA7-2141-BE0A-220F99D68116}"/>
              </a:ext>
            </a:extLst>
          </p:cNvPr>
          <p:cNvSpPr>
            <a:spLocks noGrp="1"/>
          </p:cNvSpPr>
          <p:nvPr>
            <p:ph type="body" sz="quarter" idx="55" hasCustomPrompt="1"/>
          </p:nvPr>
        </p:nvSpPr>
        <p:spPr>
          <a:xfrm>
            <a:off x="5554925" y="4328099"/>
            <a:ext cx="360000" cy="360000"/>
          </a:xfrm>
          <a:prstGeom prst="ellipse">
            <a:avLst/>
          </a:prstGeom>
          <a:solidFill>
            <a:schemeClr val="accent5"/>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9" name="Text Placeholder 168">
            <a:extLst>
              <a:ext uri="{FF2B5EF4-FFF2-40B4-BE49-F238E27FC236}">
                <a16:creationId xmlns:a16="http://schemas.microsoft.com/office/drawing/2014/main" id="{566649C4-3A3B-110B-14FD-F614BA069B8E}"/>
              </a:ext>
            </a:extLst>
          </p:cNvPr>
          <p:cNvSpPr>
            <a:spLocks noGrp="1"/>
          </p:cNvSpPr>
          <p:nvPr>
            <p:ph type="body" sz="quarter" idx="56" hasCustomPrompt="1"/>
          </p:nvPr>
        </p:nvSpPr>
        <p:spPr>
          <a:xfrm>
            <a:off x="5554925" y="3692421"/>
            <a:ext cx="360000" cy="360000"/>
          </a:xfrm>
          <a:prstGeom prst="ellipse">
            <a:avLst/>
          </a:prstGeom>
          <a:solidFill>
            <a:schemeClr val="accent5"/>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2" name="Picture Placeholder 26">
            <a:extLst>
              <a:ext uri="{FF2B5EF4-FFF2-40B4-BE49-F238E27FC236}">
                <a16:creationId xmlns:a16="http://schemas.microsoft.com/office/drawing/2014/main" id="{377EB581-4A7C-ADA1-8996-2DE94FFA5B10}"/>
              </a:ext>
            </a:extLst>
          </p:cNvPr>
          <p:cNvSpPr>
            <a:spLocks noGrp="1"/>
          </p:cNvSpPr>
          <p:nvPr>
            <p:ph type="pic" sz="quarter" idx="13"/>
          </p:nvPr>
        </p:nvSpPr>
        <p:spPr>
          <a:xfrm>
            <a:off x="0" y="597493"/>
            <a:ext cx="12191999" cy="232664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33446007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D448-0943-0E7A-3418-258B09BEBE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AD8376-23CF-8BCD-65A7-B3628AF77E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FC17C-9ACC-8485-8CE1-BA264AAA37E6}"/>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5" name="Footer Placeholder 4">
            <a:extLst>
              <a:ext uri="{FF2B5EF4-FFF2-40B4-BE49-F238E27FC236}">
                <a16:creationId xmlns:a16="http://schemas.microsoft.com/office/drawing/2014/main" id="{6EC5922A-07D4-9C82-236B-3605E7CC76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F30A5-B24B-59CB-869D-DAA05831761C}"/>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28894732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S04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3152513" y="1102660"/>
            <a:ext cx="7012250" cy="785310"/>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8FA5B8D7-FD66-9FC0-F128-F6C95AA2023A}"/>
              </a:ext>
            </a:extLst>
          </p:cNvPr>
          <p:cNvSpPr>
            <a:spLocks noGrp="1"/>
          </p:cNvSpPr>
          <p:nvPr>
            <p:ph type="body" sz="quarter" idx="42"/>
          </p:nvPr>
        </p:nvSpPr>
        <p:spPr>
          <a:xfrm>
            <a:off x="3152513" y="2074264"/>
            <a:ext cx="7012250" cy="785310"/>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6" name="Text Placeholder 7">
            <a:extLst>
              <a:ext uri="{FF2B5EF4-FFF2-40B4-BE49-F238E27FC236}">
                <a16:creationId xmlns:a16="http://schemas.microsoft.com/office/drawing/2014/main" id="{850450ED-D8D0-5A18-A7BF-54BBD07E39AB}"/>
              </a:ext>
            </a:extLst>
          </p:cNvPr>
          <p:cNvSpPr>
            <a:spLocks noGrp="1"/>
          </p:cNvSpPr>
          <p:nvPr>
            <p:ph type="body" sz="quarter" idx="43"/>
          </p:nvPr>
        </p:nvSpPr>
        <p:spPr>
          <a:xfrm>
            <a:off x="3152513" y="3045868"/>
            <a:ext cx="7012250" cy="785310"/>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A6325838-C345-2166-5F47-C61FAB44DB94}"/>
              </a:ext>
            </a:extLst>
          </p:cNvPr>
          <p:cNvSpPr>
            <a:spLocks noGrp="1"/>
          </p:cNvSpPr>
          <p:nvPr>
            <p:ph type="body" sz="quarter" idx="44"/>
          </p:nvPr>
        </p:nvSpPr>
        <p:spPr>
          <a:xfrm>
            <a:off x="3152513" y="4017472"/>
            <a:ext cx="7012250" cy="785310"/>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0" name="Text Placeholder 7">
            <a:extLst>
              <a:ext uri="{FF2B5EF4-FFF2-40B4-BE49-F238E27FC236}">
                <a16:creationId xmlns:a16="http://schemas.microsoft.com/office/drawing/2014/main" id="{7B71EB35-E0C9-FBE8-297A-20127AA437E0}"/>
              </a:ext>
            </a:extLst>
          </p:cNvPr>
          <p:cNvSpPr>
            <a:spLocks noGrp="1"/>
          </p:cNvSpPr>
          <p:nvPr>
            <p:ph type="body" sz="quarter" idx="45"/>
          </p:nvPr>
        </p:nvSpPr>
        <p:spPr>
          <a:xfrm>
            <a:off x="3152513" y="4989077"/>
            <a:ext cx="7012250" cy="785310"/>
          </a:xfrm>
        </p:spPr>
        <p:txBody>
          <a:bodyPr anchor="ctr">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161" name="Text Placeholder 160">
            <a:extLst>
              <a:ext uri="{FF2B5EF4-FFF2-40B4-BE49-F238E27FC236}">
                <a16:creationId xmlns:a16="http://schemas.microsoft.com/office/drawing/2014/main" id="{F3BEE4B6-793E-797E-324E-91E9B2D72829}"/>
              </a:ext>
            </a:extLst>
          </p:cNvPr>
          <p:cNvSpPr>
            <a:spLocks noGrp="1"/>
          </p:cNvSpPr>
          <p:nvPr>
            <p:ph type="body" sz="quarter" idx="52" hasCustomPrompt="1"/>
          </p:nvPr>
        </p:nvSpPr>
        <p:spPr>
          <a:xfrm>
            <a:off x="2611439" y="5201624"/>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3" name="Text Placeholder 162">
            <a:extLst>
              <a:ext uri="{FF2B5EF4-FFF2-40B4-BE49-F238E27FC236}">
                <a16:creationId xmlns:a16="http://schemas.microsoft.com/office/drawing/2014/main" id="{A97A2C97-DBB2-39C5-96E5-B11DA3F1715E}"/>
              </a:ext>
            </a:extLst>
          </p:cNvPr>
          <p:cNvSpPr>
            <a:spLocks noGrp="1"/>
          </p:cNvSpPr>
          <p:nvPr>
            <p:ph type="body" sz="quarter" idx="53" hasCustomPrompt="1"/>
          </p:nvPr>
        </p:nvSpPr>
        <p:spPr>
          <a:xfrm>
            <a:off x="2611439" y="4230046"/>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5" name="Text Placeholder 164">
            <a:extLst>
              <a:ext uri="{FF2B5EF4-FFF2-40B4-BE49-F238E27FC236}">
                <a16:creationId xmlns:a16="http://schemas.microsoft.com/office/drawing/2014/main" id="{202122BE-48F9-8908-D226-EED1569501BC}"/>
              </a:ext>
            </a:extLst>
          </p:cNvPr>
          <p:cNvSpPr>
            <a:spLocks noGrp="1"/>
          </p:cNvSpPr>
          <p:nvPr>
            <p:ph type="body" sz="quarter" idx="54" hasCustomPrompt="1"/>
          </p:nvPr>
        </p:nvSpPr>
        <p:spPr>
          <a:xfrm>
            <a:off x="2611439" y="3258469"/>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7" name="Text Placeholder 166">
            <a:extLst>
              <a:ext uri="{FF2B5EF4-FFF2-40B4-BE49-F238E27FC236}">
                <a16:creationId xmlns:a16="http://schemas.microsoft.com/office/drawing/2014/main" id="{47DDC361-8AA7-2141-BE0A-220F99D68116}"/>
              </a:ext>
            </a:extLst>
          </p:cNvPr>
          <p:cNvSpPr>
            <a:spLocks noGrp="1"/>
          </p:cNvSpPr>
          <p:nvPr>
            <p:ph type="body" sz="quarter" idx="55" hasCustomPrompt="1"/>
          </p:nvPr>
        </p:nvSpPr>
        <p:spPr>
          <a:xfrm>
            <a:off x="2611439" y="2286892"/>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69" name="Text Placeholder 168">
            <a:extLst>
              <a:ext uri="{FF2B5EF4-FFF2-40B4-BE49-F238E27FC236}">
                <a16:creationId xmlns:a16="http://schemas.microsoft.com/office/drawing/2014/main" id="{566649C4-3A3B-110B-14FD-F614BA069B8E}"/>
              </a:ext>
            </a:extLst>
          </p:cNvPr>
          <p:cNvSpPr>
            <a:spLocks noGrp="1"/>
          </p:cNvSpPr>
          <p:nvPr>
            <p:ph type="body" sz="quarter" idx="56" hasCustomPrompt="1"/>
          </p:nvPr>
        </p:nvSpPr>
        <p:spPr>
          <a:xfrm>
            <a:off x="2611439" y="1315315"/>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2" name="Rectangle 1">
            <a:extLst>
              <a:ext uri="{FF2B5EF4-FFF2-40B4-BE49-F238E27FC236}">
                <a16:creationId xmlns:a16="http://schemas.microsoft.com/office/drawing/2014/main" id="{AC8F9F42-299A-CB06-5E78-A53BD80C0CB0}"/>
              </a:ext>
            </a:extLst>
          </p:cNvPr>
          <p:cNvSpPr/>
          <p:nvPr userDrawn="1"/>
        </p:nvSpPr>
        <p:spPr>
          <a:xfrm rot="16200000">
            <a:off x="-1539082" y="2707479"/>
            <a:ext cx="5689603" cy="1443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rot="16200000">
            <a:off x="-1346199" y="2707478"/>
            <a:ext cx="5303837" cy="1443040"/>
          </a:xfrm>
          <a:prstGeom prst="rect">
            <a:avLst/>
          </a:prstGeom>
        </p:spPr>
        <p:txBody>
          <a:bodyPr anchor="ctr">
            <a:noAutofit/>
          </a:bodyPr>
          <a:lstStyle>
            <a:lvl1pPr algn="ctr">
              <a:defRPr>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9344999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S04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E084216-E482-E3DB-7D84-3EFC4CEDFD6D}"/>
              </a:ext>
            </a:extLst>
          </p:cNvPr>
          <p:cNvSpPr>
            <a:spLocks noGrp="1"/>
          </p:cNvSpPr>
          <p:nvPr>
            <p:ph type="title"/>
          </p:nvPr>
        </p:nvSpPr>
        <p:spPr>
          <a:xfrm>
            <a:off x="587374" y="581528"/>
            <a:ext cx="5508626" cy="1483492"/>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9" name="Text Placeholder 7">
            <a:extLst>
              <a:ext uri="{FF2B5EF4-FFF2-40B4-BE49-F238E27FC236}">
                <a16:creationId xmlns:a16="http://schemas.microsoft.com/office/drawing/2014/main" id="{74739081-164B-C050-C9AB-AA188B3ADE2A}"/>
              </a:ext>
            </a:extLst>
          </p:cNvPr>
          <p:cNvSpPr>
            <a:spLocks noGrp="1"/>
          </p:cNvSpPr>
          <p:nvPr>
            <p:ph type="body" sz="quarter" idx="16"/>
          </p:nvPr>
        </p:nvSpPr>
        <p:spPr>
          <a:xfrm>
            <a:off x="1128449" y="2428242"/>
            <a:ext cx="10476176" cy="627376"/>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11" name="Text Placeholder 168">
            <a:extLst>
              <a:ext uri="{FF2B5EF4-FFF2-40B4-BE49-F238E27FC236}">
                <a16:creationId xmlns:a16="http://schemas.microsoft.com/office/drawing/2014/main" id="{79E798F3-03C7-3035-B122-1F28C719CE7B}"/>
              </a:ext>
            </a:extLst>
          </p:cNvPr>
          <p:cNvSpPr>
            <a:spLocks noGrp="1"/>
          </p:cNvSpPr>
          <p:nvPr>
            <p:ph type="body" sz="quarter" idx="56" hasCustomPrompt="1"/>
          </p:nvPr>
        </p:nvSpPr>
        <p:spPr>
          <a:xfrm>
            <a:off x="587375" y="256193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7105650" y="584199"/>
            <a:ext cx="5086349" cy="1480821"/>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43" name="Text Placeholder 7">
            <a:extLst>
              <a:ext uri="{FF2B5EF4-FFF2-40B4-BE49-F238E27FC236}">
                <a16:creationId xmlns:a16="http://schemas.microsoft.com/office/drawing/2014/main" id="{45B10319-DFC6-E6E8-3601-5004CC9CB543}"/>
              </a:ext>
            </a:extLst>
          </p:cNvPr>
          <p:cNvSpPr>
            <a:spLocks noGrp="1"/>
          </p:cNvSpPr>
          <p:nvPr>
            <p:ph type="body" sz="quarter" idx="57"/>
          </p:nvPr>
        </p:nvSpPr>
        <p:spPr>
          <a:xfrm>
            <a:off x="1128449" y="3230251"/>
            <a:ext cx="10476176" cy="627376"/>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44" name="Text Placeholder 168">
            <a:extLst>
              <a:ext uri="{FF2B5EF4-FFF2-40B4-BE49-F238E27FC236}">
                <a16:creationId xmlns:a16="http://schemas.microsoft.com/office/drawing/2014/main" id="{D2CDE001-AC91-411D-2890-C992BD44CA62}"/>
              </a:ext>
            </a:extLst>
          </p:cNvPr>
          <p:cNvSpPr>
            <a:spLocks noGrp="1"/>
          </p:cNvSpPr>
          <p:nvPr>
            <p:ph type="body" sz="quarter" idx="58" hasCustomPrompt="1"/>
          </p:nvPr>
        </p:nvSpPr>
        <p:spPr>
          <a:xfrm>
            <a:off x="587375" y="3363939"/>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5" name="Text Placeholder 7">
            <a:extLst>
              <a:ext uri="{FF2B5EF4-FFF2-40B4-BE49-F238E27FC236}">
                <a16:creationId xmlns:a16="http://schemas.microsoft.com/office/drawing/2014/main" id="{B2788A5E-CF04-BADA-A513-41386ABD32E9}"/>
              </a:ext>
            </a:extLst>
          </p:cNvPr>
          <p:cNvSpPr>
            <a:spLocks noGrp="1"/>
          </p:cNvSpPr>
          <p:nvPr>
            <p:ph type="body" sz="quarter" idx="59"/>
          </p:nvPr>
        </p:nvSpPr>
        <p:spPr>
          <a:xfrm>
            <a:off x="1128449" y="4032260"/>
            <a:ext cx="10476176" cy="627376"/>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46" name="Text Placeholder 168">
            <a:extLst>
              <a:ext uri="{FF2B5EF4-FFF2-40B4-BE49-F238E27FC236}">
                <a16:creationId xmlns:a16="http://schemas.microsoft.com/office/drawing/2014/main" id="{2C399641-5B07-FE9E-2779-866E244DA14F}"/>
              </a:ext>
            </a:extLst>
          </p:cNvPr>
          <p:cNvSpPr>
            <a:spLocks noGrp="1"/>
          </p:cNvSpPr>
          <p:nvPr>
            <p:ph type="body" sz="quarter" idx="60" hasCustomPrompt="1"/>
          </p:nvPr>
        </p:nvSpPr>
        <p:spPr>
          <a:xfrm>
            <a:off x="587375" y="4165948"/>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7" name="Text Placeholder 7">
            <a:extLst>
              <a:ext uri="{FF2B5EF4-FFF2-40B4-BE49-F238E27FC236}">
                <a16:creationId xmlns:a16="http://schemas.microsoft.com/office/drawing/2014/main" id="{D9133CA1-F9D7-9913-2A6A-F4305780FA30}"/>
              </a:ext>
            </a:extLst>
          </p:cNvPr>
          <p:cNvSpPr>
            <a:spLocks noGrp="1"/>
          </p:cNvSpPr>
          <p:nvPr>
            <p:ph type="body" sz="quarter" idx="61"/>
          </p:nvPr>
        </p:nvSpPr>
        <p:spPr>
          <a:xfrm>
            <a:off x="1128449" y="4834269"/>
            <a:ext cx="10476176" cy="627376"/>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48" name="Text Placeholder 168">
            <a:extLst>
              <a:ext uri="{FF2B5EF4-FFF2-40B4-BE49-F238E27FC236}">
                <a16:creationId xmlns:a16="http://schemas.microsoft.com/office/drawing/2014/main" id="{3297244C-207C-BE91-A5F3-D323BCCE5A5F}"/>
              </a:ext>
            </a:extLst>
          </p:cNvPr>
          <p:cNvSpPr>
            <a:spLocks noGrp="1"/>
          </p:cNvSpPr>
          <p:nvPr>
            <p:ph type="body" sz="quarter" idx="62" hasCustomPrompt="1"/>
          </p:nvPr>
        </p:nvSpPr>
        <p:spPr>
          <a:xfrm>
            <a:off x="587375" y="4967957"/>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9" name="Text Placeholder 7">
            <a:extLst>
              <a:ext uri="{FF2B5EF4-FFF2-40B4-BE49-F238E27FC236}">
                <a16:creationId xmlns:a16="http://schemas.microsoft.com/office/drawing/2014/main" id="{C86D595C-AE6E-E657-4F04-7ED69DAD40DD}"/>
              </a:ext>
            </a:extLst>
          </p:cNvPr>
          <p:cNvSpPr>
            <a:spLocks noGrp="1"/>
          </p:cNvSpPr>
          <p:nvPr>
            <p:ph type="body" sz="quarter" idx="63"/>
          </p:nvPr>
        </p:nvSpPr>
        <p:spPr>
          <a:xfrm>
            <a:off x="1128449" y="5636278"/>
            <a:ext cx="10476176" cy="627376"/>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50" name="Text Placeholder 168">
            <a:extLst>
              <a:ext uri="{FF2B5EF4-FFF2-40B4-BE49-F238E27FC236}">
                <a16:creationId xmlns:a16="http://schemas.microsoft.com/office/drawing/2014/main" id="{7E6722A1-01D4-FCBA-96F2-3243F9570645}"/>
              </a:ext>
            </a:extLst>
          </p:cNvPr>
          <p:cNvSpPr>
            <a:spLocks noGrp="1"/>
          </p:cNvSpPr>
          <p:nvPr>
            <p:ph type="body" sz="quarter" idx="64" hasCustomPrompt="1"/>
          </p:nvPr>
        </p:nvSpPr>
        <p:spPr>
          <a:xfrm>
            <a:off x="587375" y="5769966"/>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30832151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S04V3">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AC4CD5-7F66-2882-57AB-246EBCE434CA}"/>
              </a:ext>
            </a:extLst>
          </p:cNvPr>
          <p:cNvSpPr/>
          <p:nvPr userDrawn="1"/>
        </p:nvSpPr>
        <p:spPr>
          <a:xfrm>
            <a:off x="587374"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3A36727-830F-1C38-DAC0-B4A812228755}"/>
              </a:ext>
            </a:extLst>
          </p:cNvPr>
          <p:cNvSpPr/>
          <p:nvPr userDrawn="1"/>
        </p:nvSpPr>
        <p:spPr>
          <a:xfrm>
            <a:off x="2810668"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5536C68-FB70-815D-0E0D-83EC09CC3C2C}"/>
              </a:ext>
            </a:extLst>
          </p:cNvPr>
          <p:cNvSpPr/>
          <p:nvPr userDrawn="1"/>
        </p:nvSpPr>
        <p:spPr>
          <a:xfrm>
            <a:off x="5033962"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537EEA-4D81-400F-C2F0-B085CCE4F3DF}"/>
              </a:ext>
            </a:extLst>
          </p:cNvPr>
          <p:cNvSpPr/>
          <p:nvPr userDrawn="1"/>
        </p:nvSpPr>
        <p:spPr>
          <a:xfrm>
            <a:off x="7257256"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B7183C-3983-532C-77CE-E0FDE6111BF6}"/>
              </a:ext>
            </a:extLst>
          </p:cNvPr>
          <p:cNvSpPr/>
          <p:nvPr userDrawn="1"/>
        </p:nvSpPr>
        <p:spPr>
          <a:xfrm>
            <a:off x="9480550" y="2339975"/>
            <a:ext cx="2127250" cy="3594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7E084216-E482-E3DB-7D84-3EFC4CEDFD6D}"/>
              </a:ext>
            </a:extLst>
          </p:cNvPr>
          <p:cNvSpPr>
            <a:spLocks noGrp="1"/>
          </p:cNvSpPr>
          <p:nvPr>
            <p:ph type="title"/>
          </p:nvPr>
        </p:nvSpPr>
        <p:spPr>
          <a:xfrm>
            <a:off x="587373" y="581528"/>
            <a:ext cx="11017251" cy="1123447"/>
          </a:xfrm>
          <a:prstGeom prst="rect">
            <a:avLst/>
          </a:prstGeom>
        </p:spPr>
        <p:txBody>
          <a:bodyPr anchor="t">
            <a:noAutofit/>
          </a:bodyPr>
          <a:lstStyle>
            <a:lvl1pPr algn="ctr">
              <a:defRPr>
                <a:solidFill>
                  <a:schemeClr val="tx1"/>
                </a:solidFill>
              </a:defRPr>
            </a:lvl1pPr>
          </a:lstStyle>
          <a:p>
            <a:r>
              <a:rPr lang="en-US" dirty="0"/>
              <a:t>Click to edit Master title style</a:t>
            </a:r>
            <a:endParaRPr lang="en-ID" dirty="0"/>
          </a:p>
        </p:txBody>
      </p:sp>
      <p:sp>
        <p:nvSpPr>
          <p:cNvPr id="9" name="Text Placeholder 7">
            <a:extLst>
              <a:ext uri="{FF2B5EF4-FFF2-40B4-BE49-F238E27FC236}">
                <a16:creationId xmlns:a16="http://schemas.microsoft.com/office/drawing/2014/main" id="{74739081-164B-C050-C9AB-AA188B3ADE2A}"/>
              </a:ext>
            </a:extLst>
          </p:cNvPr>
          <p:cNvSpPr>
            <a:spLocks noGrp="1"/>
          </p:cNvSpPr>
          <p:nvPr>
            <p:ph type="body" sz="quarter" idx="16"/>
          </p:nvPr>
        </p:nvSpPr>
        <p:spPr>
          <a:xfrm>
            <a:off x="687106" y="2787323"/>
            <a:ext cx="1927786" cy="2851478"/>
          </a:xfrm>
        </p:spPr>
        <p:txBody>
          <a:bodyPr vert="horz" lIns="91440" tIns="45720" rIns="91440" bIns="45720" rtlCol="0" anchor="t">
            <a:noAutofit/>
          </a:bodyPr>
          <a:lstStyle>
            <a:lvl1pPr algn="ctr">
              <a:defRPr lang="en-GB" sz="1800" dirty="0">
                <a:solidFill>
                  <a:schemeClr val="tx1"/>
                </a:solidFill>
              </a:defRPr>
            </a:lvl1pPr>
          </a:lstStyle>
          <a:p>
            <a:pPr lvl="0">
              <a:lnSpc>
                <a:spcPct val="100000"/>
              </a:lnSpc>
              <a:spcBef>
                <a:spcPts val="0"/>
              </a:spcBef>
            </a:pPr>
            <a:r>
              <a:rPr lang="en-GB" dirty="0"/>
              <a:t>Click to edit Master text styles</a:t>
            </a:r>
          </a:p>
        </p:txBody>
      </p:sp>
      <p:sp>
        <p:nvSpPr>
          <p:cNvPr id="11" name="Text Placeholder 168">
            <a:extLst>
              <a:ext uri="{FF2B5EF4-FFF2-40B4-BE49-F238E27FC236}">
                <a16:creationId xmlns:a16="http://schemas.microsoft.com/office/drawing/2014/main" id="{79E798F3-03C7-3035-B122-1F28C719CE7B}"/>
              </a:ext>
            </a:extLst>
          </p:cNvPr>
          <p:cNvSpPr>
            <a:spLocks noGrp="1"/>
          </p:cNvSpPr>
          <p:nvPr>
            <p:ph type="body" sz="quarter" idx="56" hasCustomPrompt="1"/>
          </p:nvPr>
        </p:nvSpPr>
        <p:spPr>
          <a:xfrm>
            <a:off x="1470999"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3" name="Text Placeholder 7">
            <a:extLst>
              <a:ext uri="{FF2B5EF4-FFF2-40B4-BE49-F238E27FC236}">
                <a16:creationId xmlns:a16="http://schemas.microsoft.com/office/drawing/2014/main" id="{45B10319-DFC6-E6E8-3601-5004CC9CB543}"/>
              </a:ext>
            </a:extLst>
          </p:cNvPr>
          <p:cNvSpPr>
            <a:spLocks noGrp="1"/>
          </p:cNvSpPr>
          <p:nvPr>
            <p:ph type="body" sz="quarter" idx="57"/>
          </p:nvPr>
        </p:nvSpPr>
        <p:spPr>
          <a:xfrm>
            <a:off x="2910400" y="2787323"/>
            <a:ext cx="1927786" cy="2851478"/>
          </a:xfrm>
        </p:spPr>
        <p:txBody>
          <a:bodyPr vert="horz" lIns="91440" tIns="45720" rIns="91440" bIns="45720" rtlCol="0" anchor="t">
            <a:noAutofit/>
          </a:bodyPr>
          <a:lstStyle>
            <a:lvl1pPr algn="ctr">
              <a:defRPr lang="en-GB" sz="1800" dirty="0">
                <a:solidFill>
                  <a:schemeClr val="tx1"/>
                </a:solidFill>
              </a:defRPr>
            </a:lvl1pPr>
          </a:lstStyle>
          <a:p>
            <a:pPr lvl="0">
              <a:lnSpc>
                <a:spcPct val="100000"/>
              </a:lnSpc>
              <a:spcBef>
                <a:spcPts val="0"/>
              </a:spcBef>
            </a:pPr>
            <a:r>
              <a:rPr lang="en-GB" dirty="0"/>
              <a:t>Click to edit Master text styles</a:t>
            </a:r>
          </a:p>
        </p:txBody>
      </p:sp>
      <p:sp>
        <p:nvSpPr>
          <p:cNvPr id="44" name="Text Placeholder 168">
            <a:extLst>
              <a:ext uri="{FF2B5EF4-FFF2-40B4-BE49-F238E27FC236}">
                <a16:creationId xmlns:a16="http://schemas.microsoft.com/office/drawing/2014/main" id="{D2CDE001-AC91-411D-2890-C992BD44CA62}"/>
              </a:ext>
            </a:extLst>
          </p:cNvPr>
          <p:cNvSpPr>
            <a:spLocks noGrp="1"/>
          </p:cNvSpPr>
          <p:nvPr>
            <p:ph type="body" sz="quarter" idx="58" hasCustomPrompt="1"/>
          </p:nvPr>
        </p:nvSpPr>
        <p:spPr>
          <a:xfrm>
            <a:off x="3694293"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5" name="Text Placeholder 7">
            <a:extLst>
              <a:ext uri="{FF2B5EF4-FFF2-40B4-BE49-F238E27FC236}">
                <a16:creationId xmlns:a16="http://schemas.microsoft.com/office/drawing/2014/main" id="{B2788A5E-CF04-BADA-A513-41386ABD32E9}"/>
              </a:ext>
            </a:extLst>
          </p:cNvPr>
          <p:cNvSpPr>
            <a:spLocks noGrp="1"/>
          </p:cNvSpPr>
          <p:nvPr>
            <p:ph type="body" sz="quarter" idx="59"/>
          </p:nvPr>
        </p:nvSpPr>
        <p:spPr>
          <a:xfrm>
            <a:off x="5133694" y="2787323"/>
            <a:ext cx="1927786" cy="2851478"/>
          </a:xfrm>
        </p:spPr>
        <p:txBody>
          <a:bodyPr vert="horz" lIns="91440" tIns="45720" rIns="91440" bIns="45720" rtlCol="0" anchor="t">
            <a:noAutofit/>
          </a:bodyPr>
          <a:lstStyle>
            <a:lvl1pPr algn="ctr">
              <a:defRPr lang="en-GB" sz="1800" dirty="0">
                <a:solidFill>
                  <a:schemeClr val="tx1"/>
                </a:solidFill>
              </a:defRPr>
            </a:lvl1pPr>
          </a:lstStyle>
          <a:p>
            <a:pPr lvl="0">
              <a:lnSpc>
                <a:spcPct val="100000"/>
              </a:lnSpc>
              <a:spcBef>
                <a:spcPts val="0"/>
              </a:spcBef>
            </a:pPr>
            <a:r>
              <a:rPr lang="en-GB" dirty="0"/>
              <a:t>Click to edit Master text styles</a:t>
            </a:r>
          </a:p>
        </p:txBody>
      </p:sp>
      <p:sp>
        <p:nvSpPr>
          <p:cNvPr id="46" name="Text Placeholder 168">
            <a:extLst>
              <a:ext uri="{FF2B5EF4-FFF2-40B4-BE49-F238E27FC236}">
                <a16:creationId xmlns:a16="http://schemas.microsoft.com/office/drawing/2014/main" id="{2C399641-5B07-FE9E-2779-866E244DA14F}"/>
              </a:ext>
            </a:extLst>
          </p:cNvPr>
          <p:cNvSpPr>
            <a:spLocks noGrp="1"/>
          </p:cNvSpPr>
          <p:nvPr>
            <p:ph type="body" sz="quarter" idx="60" hasCustomPrompt="1"/>
          </p:nvPr>
        </p:nvSpPr>
        <p:spPr>
          <a:xfrm>
            <a:off x="5917587"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7" name="Text Placeholder 7">
            <a:extLst>
              <a:ext uri="{FF2B5EF4-FFF2-40B4-BE49-F238E27FC236}">
                <a16:creationId xmlns:a16="http://schemas.microsoft.com/office/drawing/2014/main" id="{D9133CA1-F9D7-9913-2A6A-F4305780FA30}"/>
              </a:ext>
            </a:extLst>
          </p:cNvPr>
          <p:cNvSpPr>
            <a:spLocks noGrp="1"/>
          </p:cNvSpPr>
          <p:nvPr>
            <p:ph type="body" sz="quarter" idx="61"/>
          </p:nvPr>
        </p:nvSpPr>
        <p:spPr>
          <a:xfrm>
            <a:off x="7356988" y="2787323"/>
            <a:ext cx="1927786" cy="2851478"/>
          </a:xfrm>
        </p:spPr>
        <p:txBody>
          <a:bodyPr vert="horz" lIns="91440" tIns="45720" rIns="91440" bIns="45720" rtlCol="0" anchor="t">
            <a:noAutofit/>
          </a:bodyPr>
          <a:lstStyle>
            <a:lvl1pPr algn="ctr">
              <a:defRPr lang="en-GB" sz="1800" dirty="0">
                <a:solidFill>
                  <a:schemeClr val="tx1"/>
                </a:solidFill>
              </a:defRPr>
            </a:lvl1pPr>
          </a:lstStyle>
          <a:p>
            <a:pPr lvl="0">
              <a:lnSpc>
                <a:spcPct val="100000"/>
              </a:lnSpc>
              <a:spcBef>
                <a:spcPts val="0"/>
              </a:spcBef>
            </a:pPr>
            <a:r>
              <a:rPr lang="en-GB" dirty="0"/>
              <a:t>Click to edit Master text styles</a:t>
            </a:r>
          </a:p>
        </p:txBody>
      </p:sp>
      <p:sp>
        <p:nvSpPr>
          <p:cNvPr id="48" name="Text Placeholder 168">
            <a:extLst>
              <a:ext uri="{FF2B5EF4-FFF2-40B4-BE49-F238E27FC236}">
                <a16:creationId xmlns:a16="http://schemas.microsoft.com/office/drawing/2014/main" id="{3297244C-207C-BE91-A5F3-D323BCCE5A5F}"/>
              </a:ext>
            </a:extLst>
          </p:cNvPr>
          <p:cNvSpPr>
            <a:spLocks noGrp="1"/>
          </p:cNvSpPr>
          <p:nvPr>
            <p:ph type="body" sz="quarter" idx="62" hasCustomPrompt="1"/>
          </p:nvPr>
        </p:nvSpPr>
        <p:spPr>
          <a:xfrm>
            <a:off x="8140881"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9" name="Text Placeholder 7">
            <a:extLst>
              <a:ext uri="{FF2B5EF4-FFF2-40B4-BE49-F238E27FC236}">
                <a16:creationId xmlns:a16="http://schemas.microsoft.com/office/drawing/2014/main" id="{C86D595C-AE6E-E657-4F04-7ED69DAD40DD}"/>
              </a:ext>
            </a:extLst>
          </p:cNvPr>
          <p:cNvSpPr>
            <a:spLocks noGrp="1"/>
          </p:cNvSpPr>
          <p:nvPr>
            <p:ph type="body" sz="quarter" idx="63"/>
          </p:nvPr>
        </p:nvSpPr>
        <p:spPr>
          <a:xfrm>
            <a:off x="9580282" y="2787323"/>
            <a:ext cx="1927786" cy="2851478"/>
          </a:xfrm>
        </p:spPr>
        <p:txBody>
          <a:bodyPr vert="horz" lIns="91440" tIns="45720" rIns="91440" bIns="45720" rtlCol="0" anchor="t">
            <a:noAutofit/>
          </a:bodyPr>
          <a:lstStyle>
            <a:lvl1pPr algn="ctr">
              <a:defRPr lang="en-GB" sz="1800" dirty="0">
                <a:solidFill>
                  <a:schemeClr val="tx1"/>
                </a:solidFill>
              </a:defRPr>
            </a:lvl1pPr>
          </a:lstStyle>
          <a:p>
            <a:pPr lvl="0">
              <a:lnSpc>
                <a:spcPct val="100000"/>
              </a:lnSpc>
              <a:spcBef>
                <a:spcPts val="0"/>
              </a:spcBef>
            </a:pPr>
            <a:r>
              <a:rPr lang="en-GB" dirty="0"/>
              <a:t>Click to edit Master text styles</a:t>
            </a:r>
          </a:p>
        </p:txBody>
      </p:sp>
      <p:sp>
        <p:nvSpPr>
          <p:cNvPr id="50" name="Text Placeholder 168">
            <a:extLst>
              <a:ext uri="{FF2B5EF4-FFF2-40B4-BE49-F238E27FC236}">
                <a16:creationId xmlns:a16="http://schemas.microsoft.com/office/drawing/2014/main" id="{7E6722A1-01D4-FCBA-96F2-3243F9570645}"/>
              </a:ext>
            </a:extLst>
          </p:cNvPr>
          <p:cNvSpPr>
            <a:spLocks noGrp="1"/>
          </p:cNvSpPr>
          <p:nvPr>
            <p:ph type="body" sz="quarter" idx="64" hasCustomPrompt="1"/>
          </p:nvPr>
        </p:nvSpPr>
        <p:spPr>
          <a:xfrm>
            <a:off x="10364175" y="2160925"/>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40846776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Us S05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4200" y="1914526"/>
            <a:ext cx="4502146" cy="3028950"/>
          </a:xfrm>
          <a:prstGeom prst="rect">
            <a:avLst/>
          </a:prstGeom>
        </p:spPr>
        <p:txBody>
          <a:bodyPr anchor="ctr">
            <a:noAutofit/>
          </a:bodyPr>
          <a:lstStyle>
            <a:lvl1pPr>
              <a:defRPr>
                <a:solidFill>
                  <a:schemeClr val="tx2"/>
                </a:solidFill>
              </a:defRPr>
            </a:lvl1pPr>
          </a:lstStyle>
          <a:p>
            <a:r>
              <a:rPr lang="en-US" dirty="0"/>
              <a:t>Click to edit Master title style</a:t>
            </a:r>
            <a:endParaRPr lang="en-ID" dirty="0"/>
          </a:p>
        </p:txBody>
      </p:sp>
      <p:sp>
        <p:nvSpPr>
          <p:cNvPr id="2" name="Text Placeholder 2">
            <a:extLst>
              <a:ext uri="{FF2B5EF4-FFF2-40B4-BE49-F238E27FC236}">
                <a16:creationId xmlns:a16="http://schemas.microsoft.com/office/drawing/2014/main" id="{E4272302-652A-2FD5-D12E-2F9CC28B14FB}"/>
              </a:ext>
            </a:extLst>
          </p:cNvPr>
          <p:cNvSpPr>
            <a:spLocks noGrp="1"/>
          </p:cNvSpPr>
          <p:nvPr>
            <p:ph type="body" sz="quarter" idx="15"/>
          </p:nvPr>
        </p:nvSpPr>
        <p:spPr>
          <a:xfrm>
            <a:off x="6095999" y="1492642"/>
            <a:ext cx="5508625" cy="549515"/>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 name="Text Placeholder 7">
            <a:extLst>
              <a:ext uri="{FF2B5EF4-FFF2-40B4-BE49-F238E27FC236}">
                <a16:creationId xmlns:a16="http://schemas.microsoft.com/office/drawing/2014/main" id="{FC5A2C1F-209A-7C98-EF22-1E3A0CC0300A}"/>
              </a:ext>
            </a:extLst>
          </p:cNvPr>
          <p:cNvSpPr>
            <a:spLocks noGrp="1"/>
          </p:cNvSpPr>
          <p:nvPr>
            <p:ph type="body" sz="quarter" idx="16" hasCustomPrompt="1"/>
          </p:nvPr>
        </p:nvSpPr>
        <p:spPr>
          <a:xfrm>
            <a:off x="6095999" y="909549"/>
            <a:ext cx="5508625" cy="549515"/>
          </a:xfrm>
        </p:spPr>
        <p:txBody>
          <a:bodyPr anchor="b">
            <a:noAutofit/>
          </a:bodyPr>
          <a:lstStyle>
            <a:lvl1pPr>
              <a:lnSpc>
                <a:spcPct val="100000"/>
              </a:lnSpc>
              <a:spcBef>
                <a:spcPts val="0"/>
              </a:spcBef>
              <a:defRPr sz="1800">
                <a:solidFill>
                  <a:schemeClr val="tx2"/>
                </a:solidFill>
              </a:defRPr>
            </a:lvl1pPr>
          </a:lstStyle>
          <a:p>
            <a:pPr lvl="0"/>
            <a:r>
              <a:rPr lang="en-GB" dirty="0"/>
              <a:t>Website</a:t>
            </a:r>
          </a:p>
        </p:txBody>
      </p:sp>
      <p:sp>
        <p:nvSpPr>
          <p:cNvPr id="4" name="Text Placeholder 168">
            <a:extLst>
              <a:ext uri="{FF2B5EF4-FFF2-40B4-BE49-F238E27FC236}">
                <a16:creationId xmlns:a16="http://schemas.microsoft.com/office/drawing/2014/main" id="{11975B7C-8BBE-9A5B-BB68-EAEE7D43D961}"/>
              </a:ext>
            </a:extLst>
          </p:cNvPr>
          <p:cNvSpPr>
            <a:spLocks noGrp="1"/>
          </p:cNvSpPr>
          <p:nvPr>
            <p:ph type="body" sz="quarter" idx="56" hasCustomPrompt="1"/>
          </p:nvPr>
        </p:nvSpPr>
        <p:spPr>
          <a:xfrm>
            <a:off x="5527856" y="1300737"/>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4" name="Text Placeholder 2">
            <a:extLst>
              <a:ext uri="{FF2B5EF4-FFF2-40B4-BE49-F238E27FC236}">
                <a16:creationId xmlns:a16="http://schemas.microsoft.com/office/drawing/2014/main" id="{2978E3E1-665A-D8D4-6A36-8A516701D01C}"/>
              </a:ext>
            </a:extLst>
          </p:cNvPr>
          <p:cNvSpPr>
            <a:spLocks noGrp="1"/>
          </p:cNvSpPr>
          <p:nvPr>
            <p:ph type="body" sz="quarter" idx="57"/>
          </p:nvPr>
        </p:nvSpPr>
        <p:spPr>
          <a:xfrm>
            <a:off x="6095999" y="2794336"/>
            <a:ext cx="5508625" cy="549515"/>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1A79E3DD-EC0C-F795-027F-B9FDCF090492}"/>
              </a:ext>
            </a:extLst>
          </p:cNvPr>
          <p:cNvSpPr>
            <a:spLocks noGrp="1"/>
          </p:cNvSpPr>
          <p:nvPr>
            <p:ph type="body" sz="quarter" idx="58" hasCustomPrompt="1"/>
          </p:nvPr>
        </p:nvSpPr>
        <p:spPr>
          <a:xfrm>
            <a:off x="6095999" y="2211243"/>
            <a:ext cx="5508625" cy="549515"/>
          </a:xfrm>
        </p:spPr>
        <p:txBody>
          <a:bodyPr anchor="b">
            <a:noAutofit/>
          </a:bodyPr>
          <a:lstStyle>
            <a:lvl1pPr>
              <a:lnSpc>
                <a:spcPct val="100000"/>
              </a:lnSpc>
              <a:spcBef>
                <a:spcPts val="0"/>
              </a:spcBef>
              <a:defRPr sz="1800">
                <a:solidFill>
                  <a:schemeClr val="tx2"/>
                </a:solidFill>
              </a:defRPr>
            </a:lvl1pPr>
          </a:lstStyle>
          <a:p>
            <a:pPr lvl="0"/>
            <a:r>
              <a:rPr lang="en-GB" dirty="0"/>
              <a:t>Email</a:t>
            </a:r>
          </a:p>
        </p:txBody>
      </p:sp>
      <p:sp>
        <p:nvSpPr>
          <p:cNvPr id="16" name="Text Placeholder 168">
            <a:extLst>
              <a:ext uri="{FF2B5EF4-FFF2-40B4-BE49-F238E27FC236}">
                <a16:creationId xmlns:a16="http://schemas.microsoft.com/office/drawing/2014/main" id="{60839CC3-F057-6762-34B6-DE86CFD2B4B1}"/>
              </a:ext>
            </a:extLst>
          </p:cNvPr>
          <p:cNvSpPr>
            <a:spLocks noGrp="1"/>
          </p:cNvSpPr>
          <p:nvPr>
            <p:ph type="body" sz="quarter" idx="59" hasCustomPrompt="1"/>
          </p:nvPr>
        </p:nvSpPr>
        <p:spPr>
          <a:xfrm>
            <a:off x="5527856" y="2602431"/>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17" name="Text Placeholder 2">
            <a:extLst>
              <a:ext uri="{FF2B5EF4-FFF2-40B4-BE49-F238E27FC236}">
                <a16:creationId xmlns:a16="http://schemas.microsoft.com/office/drawing/2014/main" id="{CB5DB924-A38E-40F3-1175-FDA6F2E3B70C}"/>
              </a:ext>
            </a:extLst>
          </p:cNvPr>
          <p:cNvSpPr>
            <a:spLocks noGrp="1"/>
          </p:cNvSpPr>
          <p:nvPr>
            <p:ph type="body" sz="quarter" idx="60"/>
          </p:nvPr>
        </p:nvSpPr>
        <p:spPr>
          <a:xfrm>
            <a:off x="6095999" y="4096030"/>
            <a:ext cx="5508625" cy="549515"/>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930EB6A9-0224-1171-DACA-AAEFB6FDC9CE}"/>
              </a:ext>
            </a:extLst>
          </p:cNvPr>
          <p:cNvSpPr>
            <a:spLocks noGrp="1"/>
          </p:cNvSpPr>
          <p:nvPr>
            <p:ph type="body" sz="quarter" idx="61" hasCustomPrompt="1"/>
          </p:nvPr>
        </p:nvSpPr>
        <p:spPr>
          <a:xfrm>
            <a:off x="6095999" y="3512937"/>
            <a:ext cx="5508625" cy="549515"/>
          </a:xfrm>
        </p:spPr>
        <p:txBody>
          <a:bodyPr anchor="b">
            <a:noAutofit/>
          </a:bodyPr>
          <a:lstStyle>
            <a:lvl1pPr>
              <a:lnSpc>
                <a:spcPct val="100000"/>
              </a:lnSpc>
              <a:spcBef>
                <a:spcPts val="0"/>
              </a:spcBef>
              <a:defRPr sz="1800">
                <a:solidFill>
                  <a:schemeClr val="tx2"/>
                </a:solidFill>
              </a:defRPr>
            </a:lvl1pPr>
          </a:lstStyle>
          <a:p>
            <a:pPr lvl="0"/>
            <a:r>
              <a:rPr lang="en-GB" dirty="0"/>
              <a:t>Phone Number</a:t>
            </a:r>
          </a:p>
        </p:txBody>
      </p:sp>
      <p:sp>
        <p:nvSpPr>
          <p:cNvPr id="19" name="Text Placeholder 168">
            <a:extLst>
              <a:ext uri="{FF2B5EF4-FFF2-40B4-BE49-F238E27FC236}">
                <a16:creationId xmlns:a16="http://schemas.microsoft.com/office/drawing/2014/main" id="{8D1B978A-B70D-A417-95C0-CF746E5E93EE}"/>
              </a:ext>
            </a:extLst>
          </p:cNvPr>
          <p:cNvSpPr>
            <a:spLocks noGrp="1"/>
          </p:cNvSpPr>
          <p:nvPr>
            <p:ph type="body" sz="quarter" idx="62" hasCustomPrompt="1"/>
          </p:nvPr>
        </p:nvSpPr>
        <p:spPr>
          <a:xfrm>
            <a:off x="5527856" y="3904125"/>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
        <p:nvSpPr>
          <p:cNvPr id="20" name="Text Placeholder 2">
            <a:extLst>
              <a:ext uri="{FF2B5EF4-FFF2-40B4-BE49-F238E27FC236}">
                <a16:creationId xmlns:a16="http://schemas.microsoft.com/office/drawing/2014/main" id="{A1AEADCA-6971-55A1-2ADF-C5648A1FE731}"/>
              </a:ext>
            </a:extLst>
          </p:cNvPr>
          <p:cNvSpPr>
            <a:spLocks noGrp="1"/>
          </p:cNvSpPr>
          <p:nvPr>
            <p:ph type="body" sz="quarter" idx="63"/>
          </p:nvPr>
        </p:nvSpPr>
        <p:spPr>
          <a:xfrm>
            <a:off x="6095999" y="5397723"/>
            <a:ext cx="5508625" cy="549515"/>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0484C7F3-D302-6CC0-4ED0-1F9B19CD72A8}"/>
              </a:ext>
            </a:extLst>
          </p:cNvPr>
          <p:cNvSpPr>
            <a:spLocks noGrp="1"/>
          </p:cNvSpPr>
          <p:nvPr>
            <p:ph type="body" sz="quarter" idx="64" hasCustomPrompt="1"/>
          </p:nvPr>
        </p:nvSpPr>
        <p:spPr>
          <a:xfrm>
            <a:off x="6095999" y="4814630"/>
            <a:ext cx="5508625" cy="549515"/>
          </a:xfrm>
        </p:spPr>
        <p:txBody>
          <a:bodyPr anchor="b">
            <a:noAutofit/>
          </a:bodyPr>
          <a:lstStyle>
            <a:lvl1pPr>
              <a:lnSpc>
                <a:spcPct val="100000"/>
              </a:lnSpc>
              <a:spcBef>
                <a:spcPts val="0"/>
              </a:spcBef>
              <a:defRPr sz="1800">
                <a:solidFill>
                  <a:schemeClr val="tx2"/>
                </a:solidFill>
              </a:defRPr>
            </a:lvl1pPr>
          </a:lstStyle>
          <a:p>
            <a:pPr lvl="0"/>
            <a:r>
              <a:rPr lang="en-GB" dirty="0"/>
              <a:t>Location</a:t>
            </a:r>
          </a:p>
        </p:txBody>
      </p:sp>
      <p:sp>
        <p:nvSpPr>
          <p:cNvPr id="22" name="Text Placeholder 168">
            <a:extLst>
              <a:ext uri="{FF2B5EF4-FFF2-40B4-BE49-F238E27FC236}">
                <a16:creationId xmlns:a16="http://schemas.microsoft.com/office/drawing/2014/main" id="{240E1128-1AC6-6F41-37ED-6C390F770AA5}"/>
              </a:ext>
            </a:extLst>
          </p:cNvPr>
          <p:cNvSpPr>
            <a:spLocks noGrp="1"/>
          </p:cNvSpPr>
          <p:nvPr>
            <p:ph type="body" sz="quarter" idx="65" hasCustomPrompt="1"/>
          </p:nvPr>
        </p:nvSpPr>
        <p:spPr>
          <a:xfrm>
            <a:off x="5527856" y="5205818"/>
            <a:ext cx="360000" cy="360000"/>
          </a:xfrm>
          <a:prstGeom prst="ellipse">
            <a:avLst/>
          </a:prstGeom>
          <a:solidFill>
            <a:schemeClr val="accent2"/>
          </a:solidFill>
        </p:spPr>
        <p:txBody>
          <a:bodyPr wrap="square" anchor="ctr">
            <a:noAutofit/>
          </a:bodyPr>
          <a:lstStyle>
            <a:lvl1pPr>
              <a:lnSpc>
                <a:spcPct val="100000"/>
              </a:lnSpc>
              <a:spcBef>
                <a:spcPts val="0"/>
              </a:spcBef>
              <a:defRPr sz="1000">
                <a:solidFill>
                  <a:schemeClr val="accent1">
                    <a:alpha val="0"/>
                  </a:schemeClr>
                </a:solidFill>
              </a:defRPr>
            </a:lvl1pPr>
          </a:lstStyle>
          <a:p>
            <a:pPr lvl="0"/>
            <a:r>
              <a:rPr lang="en-GB" dirty="0"/>
              <a:t>.</a:t>
            </a:r>
          </a:p>
        </p:txBody>
      </p:sp>
    </p:spTree>
    <p:extLst>
      <p:ext uri="{BB962C8B-B14F-4D97-AF65-F5344CB8AC3E}">
        <p14:creationId xmlns:p14="http://schemas.microsoft.com/office/powerpoint/2010/main" val="34256868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Us S05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71DA8B0-9510-401D-EB48-889A0B56AA90}"/>
              </a:ext>
            </a:extLst>
          </p:cNvPr>
          <p:cNvSpPr>
            <a:spLocks noGrp="1"/>
          </p:cNvSpPr>
          <p:nvPr>
            <p:ph type="title"/>
          </p:nvPr>
        </p:nvSpPr>
        <p:spPr>
          <a:xfrm>
            <a:off x="587374" y="2286000"/>
            <a:ext cx="3492501" cy="2286000"/>
          </a:xfrm>
          <a:prstGeom prst="rect">
            <a:avLst/>
          </a:prstGeom>
        </p:spPr>
        <p:txBody>
          <a:bodyPr anchor="ctr">
            <a:noAutofit/>
          </a:bodyPr>
          <a:lstStyle>
            <a:lvl1pPr>
              <a:defRPr>
                <a:solidFill>
                  <a:schemeClr val="tx1"/>
                </a:solidFill>
              </a:defRPr>
            </a:lvl1pPr>
          </a:lstStyle>
          <a:p>
            <a:r>
              <a:rPr lang="en-US" dirty="0"/>
              <a:t>Click to edit Master title style</a:t>
            </a:r>
            <a:endParaRPr lang="en-ID" dirty="0"/>
          </a:p>
        </p:txBody>
      </p:sp>
      <p:sp>
        <p:nvSpPr>
          <p:cNvPr id="4" name="Text Placeholder 3">
            <a:extLst>
              <a:ext uri="{FF2B5EF4-FFF2-40B4-BE49-F238E27FC236}">
                <a16:creationId xmlns:a16="http://schemas.microsoft.com/office/drawing/2014/main" id="{70EABC1D-0D1D-7F1A-241F-785E2076ECE0}"/>
              </a:ext>
            </a:extLst>
          </p:cNvPr>
          <p:cNvSpPr>
            <a:spLocks noGrp="1"/>
          </p:cNvSpPr>
          <p:nvPr>
            <p:ph type="body" sz="quarter" idx="47"/>
          </p:nvPr>
        </p:nvSpPr>
        <p:spPr>
          <a:xfrm>
            <a:off x="5353316" y="1153611"/>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7" name="Text Placeholder 5">
            <a:extLst>
              <a:ext uri="{FF2B5EF4-FFF2-40B4-BE49-F238E27FC236}">
                <a16:creationId xmlns:a16="http://schemas.microsoft.com/office/drawing/2014/main" id="{9E09C495-C35C-659F-DA00-566E7704954A}"/>
              </a:ext>
            </a:extLst>
          </p:cNvPr>
          <p:cNvSpPr>
            <a:spLocks noGrp="1"/>
          </p:cNvSpPr>
          <p:nvPr>
            <p:ph type="body" sz="quarter" idx="43"/>
          </p:nvPr>
        </p:nvSpPr>
        <p:spPr>
          <a:xfrm>
            <a:off x="5339795" y="2428177"/>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 name="Text Placeholder 7">
            <a:extLst>
              <a:ext uri="{FF2B5EF4-FFF2-40B4-BE49-F238E27FC236}">
                <a16:creationId xmlns:a16="http://schemas.microsoft.com/office/drawing/2014/main" id="{8630586E-4471-526A-42E2-0496F61DF90A}"/>
              </a:ext>
            </a:extLst>
          </p:cNvPr>
          <p:cNvSpPr>
            <a:spLocks noGrp="1"/>
          </p:cNvSpPr>
          <p:nvPr>
            <p:ph type="body" sz="quarter" idx="48"/>
          </p:nvPr>
        </p:nvSpPr>
        <p:spPr>
          <a:xfrm>
            <a:off x="5340136" y="3783872"/>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0" name="Text Placeholder 8">
            <a:extLst>
              <a:ext uri="{FF2B5EF4-FFF2-40B4-BE49-F238E27FC236}">
                <a16:creationId xmlns:a16="http://schemas.microsoft.com/office/drawing/2014/main" id="{C330A9FE-7797-515F-FC7E-E41B780AA108}"/>
              </a:ext>
            </a:extLst>
          </p:cNvPr>
          <p:cNvSpPr>
            <a:spLocks noGrp="1"/>
          </p:cNvSpPr>
          <p:nvPr>
            <p:ph type="body" sz="quarter" idx="49"/>
          </p:nvPr>
        </p:nvSpPr>
        <p:spPr>
          <a:xfrm>
            <a:off x="5468711" y="5085735"/>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21" name="Text Placeholder 7">
            <a:extLst>
              <a:ext uri="{FF2B5EF4-FFF2-40B4-BE49-F238E27FC236}">
                <a16:creationId xmlns:a16="http://schemas.microsoft.com/office/drawing/2014/main" id="{2D3F431A-1CD5-ADF5-D23C-D9622D860125}"/>
              </a:ext>
            </a:extLst>
          </p:cNvPr>
          <p:cNvSpPr>
            <a:spLocks noGrp="1"/>
          </p:cNvSpPr>
          <p:nvPr>
            <p:ph type="body" sz="quarter" idx="16"/>
          </p:nvPr>
        </p:nvSpPr>
        <p:spPr>
          <a:xfrm>
            <a:off x="6095999" y="1074807"/>
            <a:ext cx="5508625" cy="671424"/>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23" name="Text Placeholder 7">
            <a:extLst>
              <a:ext uri="{FF2B5EF4-FFF2-40B4-BE49-F238E27FC236}">
                <a16:creationId xmlns:a16="http://schemas.microsoft.com/office/drawing/2014/main" id="{42A07A53-E234-8A27-BD75-C5B48A4A1BDA}"/>
              </a:ext>
            </a:extLst>
          </p:cNvPr>
          <p:cNvSpPr>
            <a:spLocks noGrp="1"/>
          </p:cNvSpPr>
          <p:nvPr>
            <p:ph type="body" sz="quarter" idx="58"/>
          </p:nvPr>
        </p:nvSpPr>
        <p:spPr>
          <a:xfrm>
            <a:off x="6095999" y="2376501"/>
            <a:ext cx="5508625" cy="671424"/>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25" name="Text Placeholder 7">
            <a:extLst>
              <a:ext uri="{FF2B5EF4-FFF2-40B4-BE49-F238E27FC236}">
                <a16:creationId xmlns:a16="http://schemas.microsoft.com/office/drawing/2014/main" id="{CE68A361-B39F-829A-628A-B79C9A12A035}"/>
              </a:ext>
            </a:extLst>
          </p:cNvPr>
          <p:cNvSpPr>
            <a:spLocks noGrp="1"/>
          </p:cNvSpPr>
          <p:nvPr>
            <p:ph type="body" sz="quarter" idx="61"/>
          </p:nvPr>
        </p:nvSpPr>
        <p:spPr>
          <a:xfrm>
            <a:off x="6095999" y="3678195"/>
            <a:ext cx="5508625" cy="671424"/>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27" name="Text Placeholder 7">
            <a:extLst>
              <a:ext uri="{FF2B5EF4-FFF2-40B4-BE49-F238E27FC236}">
                <a16:creationId xmlns:a16="http://schemas.microsoft.com/office/drawing/2014/main" id="{267FF01B-56BD-FCDB-1D56-E88E5CB6952D}"/>
              </a:ext>
            </a:extLst>
          </p:cNvPr>
          <p:cNvSpPr>
            <a:spLocks noGrp="1"/>
          </p:cNvSpPr>
          <p:nvPr>
            <p:ph type="body" sz="quarter" idx="64"/>
          </p:nvPr>
        </p:nvSpPr>
        <p:spPr>
          <a:xfrm>
            <a:off x="6095999" y="4979888"/>
            <a:ext cx="5508625" cy="671424"/>
          </a:xfrm>
        </p:spPr>
        <p:txBody>
          <a:bodyPr vert="horz" lIns="91440" tIns="45720" rIns="91440" bIns="45720" rtlCol="0" anchor="ctr">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9226646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06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F118CC7-AD0D-E2A7-B4FE-6298056F4179}"/>
              </a:ext>
            </a:extLst>
          </p:cNvPr>
          <p:cNvSpPr/>
          <p:nvPr userDrawn="1"/>
        </p:nvSpPr>
        <p:spPr>
          <a:xfrm>
            <a:off x="2027237" y="2521601"/>
            <a:ext cx="10164763" cy="18148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B69D37BC-681A-8776-19B2-5DB2C776E820}"/>
              </a:ext>
            </a:extLst>
          </p:cNvPr>
          <p:cNvSpPr>
            <a:spLocks noGrp="1"/>
          </p:cNvSpPr>
          <p:nvPr>
            <p:ph type="title"/>
          </p:nvPr>
        </p:nvSpPr>
        <p:spPr>
          <a:xfrm>
            <a:off x="2238375" y="2648607"/>
            <a:ext cx="9366248" cy="1560790"/>
          </a:xfrm>
          <a:prstGeom prst="rect">
            <a:avLst/>
          </a:prstGeom>
        </p:spPr>
        <p:txBody>
          <a:bodyPr anchor="ctr">
            <a:noAutofit/>
          </a:bodyPr>
          <a:lstStyle>
            <a:lvl1pPr algn="l">
              <a:defRPr>
                <a:solidFill>
                  <a:schemeClr val="tx1"/>
                </a:solidFill>
              </a:defRPr>
            </a:lvl1pPr>
          </a:lstStyle>
          <a:p>
            <a:r>
              <a:rPr lang="en-US" dirty="0"/>
              <a:t>Click to edit Master title style</a:t>
            </a:r>
            <a:endParaRPr lang="en-ID" dirty="0"/>
          </a:p>
        </p:txBody>
      </p:sp>
      <p:sp>
        <p:nvSpPr>
          <p:cNvPr id="10" name="Text Placeholder 7">
            <a:extLst>
              <a:ext uri="{FF2B5EF4-FFF2-40B4-BE49-F238E27FC236}">
                <a16:creationId xmlns:a16="http://schemas.microsoft.com/office/drawing/2014/main" id="{C382A0A6-B96F-7023-9000-FE9480699DBA}"/>
              </a:ext>
            </a:extLst>
          </p:cNvPr>
          <p:cNvSpPr>
            <a:spLocks noGrp="1"/>
          </p:cNvSpPr>
          <p:nvPr>
            <p:ph type="body" sz="quarter" idx="16"/>
          </p:nvPr>
        </p:nvSpPr>
        <p:spPr>
          <a:xfrm>
            <a:off x="2238374" y="4518965"/>
            <a:ext cx="9366249" cy="988063"/>
          </a:xfrm>
        </p:spPr>
        <p:txBody>
          <a:bodyPr vert="horz" lIns="91440" tIns="45720" rIns="91440" bIns="45720" rtlCol="0" anchor="t">
            <a:noAutofit/>
          </a:bodyPr>
          <a:lstStyle>
            <a:lvl1pPr>
              <a:defRPr lang="en-GB" sz="1800" dirty="0">
                <a:solidFill>
                  <a:schemeClr val="tx2"/>
                </a:solidFill>
                <a:latin typeface="+mn-lt"/>
                <a:ea typeface="+mj-ea"/>
                <a:cs typeface="+mj-cs"/>
              </a:defRPr>
            </a:lvl1pPr>
          </a:lstStyle>
          <a:p>
            <a:pPr lvl="0">
              <a:lnSpc>
                <a:spcPct val="90000"/>
              </a:lnSpc>
              <a:spcBef>
                <a:spcPct val="0"/>
              </a:spcBef>
            </a:pPr>
            <a:r>
              <a:rPr lang="en-GB" dirty="0"/>
              <a:t>Click to edit Master text styles</a:t>
            </a:r>
          </a:p>
        </p:txBody>
      </p:sp>
    </p:spTree>
    <p:extLst>
      <p:ext uri="{BB962C8B-B14F-4D97-AF65-F5344CB8AC3E}">
        <p14:creationId xmlns:p14="http://schemas.microsoft.com/office/powerpoint/2010/main" val="160969115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S06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11ED082-D88A-07F1-E97E-984CDCCF5EBD}"/>
              </a:ext>
            </a:extLst>
          </p:cNvPr>
          <p:cNvSpPr/>
          <p:nvPr userDrawn="1"/>
        </p:nvSpPr>
        <p:spPr>
          <a:xfrm>
            <a:off x="1" y="2331757"/>
            <a:ext cx="12192000" cy="18148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a:extLst>
              <a:ext uri="{FF2B5EF4-FFF2-40B4-BE49-F238E27FC236}">
                <a16:creationId xmlns:a16="http://schemas.microsoft.com/office/drawing/2014/main" id="{E6821D33-C8BD-C248-5B1F-5F976863705F}"/>
              </a:ext>
            </a:extLst>
          </p:cNvPr>
          <p:cNvSpPr>
            <a:spLocks noGrp="1"/>
          </p:cNvSpPr>
          <p:nvPr>
            <p:ph type="title"/>
          </p:nvPr>
        </p:nvSpPr>
        <p:spPr>
          <a:xfrm>
            <a:off x="587377" y="2331752"/>
            <a:ext cx="11017248" cy="1814807"/>
          </a:xfrm>
          <a:prstGeom prst="rect">
            <a:avLst/>
          </a:prstGeom>
        </p:spPr>
        <p:txBody>
          <a:bodyPr anchor="ctr">
            <a:noAutofit/>
          </a:bodyPr>
          <a:lstStyle>
            <a:lvl1pPr algn="ctr">
              <a:defRPr>
                <a:solidFill>
                  <a:schemeClr val="tx1"/>
                </a:solidFill>
              </a:defRPr>
            </a:lvl1pPr>
          </a:lstStyle>
          <a:p>
            <a:r>
              <a:rPr lang="en-US" dirty="0"/>
              <a:t>Click to edit Master title style</a:t>
            </a:r>
            <a:endParaRPr lang="en-ID" dirty="0"/>
          </a:p>
        </p:txBody>
      </p:sp>
      <p:sp>
        <p:nvSpPr>
          <p:cNvPr id="7" name="Text Placeholder 7">
            <a:extLst>
              <a:ext uri="{FF2B5EF4-FFF2-40B4-BE49-F238E27FC236}">
                <a16:creationId xmlns:a16="http://schemas.microsoft.com/office/drawing/2014/main" id="{D5B7F7C9-F432-5175-B3F5-B8D6E4D8FE6D}"/>
              </a:ext>
            </a:extLst>
          </p:cNvPr>
          <p:cNvSpPr>
            <a:spLocks noGrp="1"/>
          </p:cNvSpPr>
          <p:nvPr>
            <p:ph type="body" sz="quarter" idx="16"/>
          </p:nvPr>
        </p:nvSpPr>
        <p:spPr>
          <a:xfrm>
            <a:off x="587376" y="4329121"/>
            <a:ext cx="11017248" cy="988063"/>
          </a:xfrm>
        </p:spPr>
        <p:txBody>
          <a:bodyPr vert="horz" lIns="91440" tIns="45720" rIns="91440" bIns="45720" rtlCol="0" anchor="t">
            <a:noAutofit/>
          </a:bodyPr>
          <a:lstStyle>
            <a:lvl1pPr algn="ctr">
              <a:defRPr lang="en-GB" sz="1800" dirty="0">
                <a:solidFill>
                  <a:schemeClr val="tx1"/>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39935684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S06V3">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F118CC7-AD0D-E2A7-B4FE-6298056F4179}"/>
              </a:ext>
            </a:extLst>
          </p:cNvPr>
          <p:cNvSpPr/>
          <p:nvPr userDrawn="1"/>
        </p:nvSpPr>
        <p:spPr>
          <a:xfrm>
            <a:off x="0" y="2521601"/>
            <a:ext cx="7000875" cy="18148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B69D37BC-681A-8776-19B2-5DB2C776E820}"/>
              </a:ext>
            </a:extLst>
          </p:cNvPr>
          <p:cNvSpPr>
            <a:spLocks noGrp="1"/>
          </p:cNvSpPr>
          <p:nvPr>
            <p:ph type="title"/>
          </p:nvPr>
        </p:nvSpPr>
        <p:spPr>
          <a:xfrm>
            <a:off x="587376" y="2648607"/>
            <a:ext cx="5508624" cy="1560790"/>
          </a:xfrm>
          <a:prstGeom prst="rect">
            <a:avLst/>
          </a:prstGeom>
        </p:spPr>
        <p:txBody>
          <a:bodyPr anchor="ctr">
            <a:noAutofit/>
          </a:bodyPr>
          <a:lstStyle>
            <a:lvl1pPr algn="l">
              <a:defRPr>
                <a:solidFill>
                  <a:schemeClr val="tx1"/>
                </a:solidFill>
              </a:defRPr>
            </a:lvl1pPr>
          </a:lstStyle>
          <a:p>
            <a:r>
              <a:rPr lang="en-US" dirty="0"/>
              <a:t>Click to edit Master title style</a:t>
            </a:r>
            <a:endParaRPr lang="en-ID" dirty="0"/>
          </a:p>
        </p:txBody>
      </p:sp>
      <p:sp>
        <p:nvSpPr>
          <p:cNvPr id="10" name="Text Placeholder 7">
            <a:extLst>
              <a:ext uri="{FF2B5EF4-FFF2-40B4-BE49-F238E27FC236}">
                <a16:creationId xmlns:a16="http://schemas.microsoft.com/office/drawing/2014/main" id="{C382A0A6-B96F-7023-9000-FE9480699DBA}"/>
              </a:ext>
            </a:extLst>
          </p:cNvPr>
          <p:cNvSpPr>
            <a:spLocks noGrp="1"/>
          </p:cNvSpPr>
          <p:nvPr>
            <p:ph type="body" sz="quarter" idx="16"/>
          </p:nvPr>
        </p:nvSpPr>
        <p:spPr>
          <a:xfrm>
            <a:off x="587375" y="4518965"/>
            <a:ext cx="5508625" cy="988063"/>
          </a:xfrm>
        </p:spPr>
        <p:txBody>
          <a:bodyPr vert="horz" lIns="91440" tIns="45720" rIns="91440" bIns="45720" rtlCol="0" anchor="t">
            <a:noAutofit/>
          </a:bodyPr>
          <a:lstStyle>
            <a:lvl1pPr>
              <a:defRPr lang="en-GB" sz="1800" dirty="0">
                <a:solidFill>
                  <a:schemeClr val="tx2"/>
                </a:solidFill>
                <a:latin typeface="+mn-lt"/>
                <a:ea typeface="+mj-ea"/>
                <a:cs typeface="+mj-cs"/>
              </a:defRPr>
            </a:lvl1pPr>
          </a:lstStyle>
          <a:p>
            <a:pPr lvl="0">
              <a:lnSpc>
                <a:spcPct val="90000"/>
              </a:lnSpc>
              <a:spcBef>
                <a:spcPct val="0"/>
              </a:spcBef>
            </a:pPr>
            <a:r>
              <a:rPr lang="en-GB" dirty="0"/>
              <a:t>Click to edit Master text styles</a:t>
            </a:r>
          </a:p>
        </p:txBody>
      </p:sp>
      <p:sp>
        <p:nvSpPr>
          <p:cNvPr id="2" name="Picture Placeholder 26">
            <a:extLst>
              <a:ext uri="{FF2B5EF4-FFF2-40B4-BE49-F238E27FC236}">
                <a16:creationId xmlns:a16="http://schemas.microsoft.com/office/drawing/2014/main" id="{6F1EB15C-587F-5A6C-DEFE-35EB4CEDC703}"/>
              </a:ext>
            </a:extLst>
          </p:cNvPr>
          <p:cNvSpPr>
            <a:spLocks noGrp="1"/>
          </p:cNvSpPr>
          <p:nvPr>
            <p:ph type="pic" sz="quarter" idx="13"/>
          </p:nvPr>
        </p:nvSpPr>
        <p:spPr>
          <a:xfrm>
            <a:off x="7004052" y="0"/>
            <a:ext cx="4603748" cy="6273800"/>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30774292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S07V1">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587376" y="1678983"/>
            <a:ext cx="4341306" cy="4594817"/>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3" name="Text Placeholder 2">
            <a:extLst>
              <a:ext uri="{FF2B5EF4-FFF2-40B4-BE49-F238E27FC236}">
                <a16:creationId xmlns:a16="http://schemas.microsoft.com/office/drawing/2014/main" id="{36A296F5-B603-FA73-73FE-A503AD477A81}"/>
              </a:ext>
            </a:extLst>
          </p:cNvPr>
          <p:cNvSpPr>
            <a:spLocks noGrp="1"/>
          </p:cNvSpPr>
          <p:nvPr>
            <p:ph type="body" sz="quarter" idx="42" hasCustomPrompt="1"/>
          </p:nvPr>
        </p:nvSpPr>
        <p:spPr>
          <a:xfrm>
            <a:off x="5086349" y="2077683"/>
            <a:ext cx="6518274" cy="365122"/>
          </a:xfrm>
        </p:spPr>
        <p:txBody>
          <a:bodyPr anchor="ct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4" name="Text Placeholder 7">
            <a:extLst>
              <a:ext uri="{FF2B5EF4-FFF2-40B4-BE49-F238E27FC236}">
                <a16:creationId xmlns:a16="http://schemas.microsoft.com/office/drawing/2014/main" id="{72863943-AD97-E692-119C-AB1DE8016EBA}"/>
              </a:ext>
            </a:extLst>
          </p:cNvPr>
          <p:cNvSpPr>
            <a:spLocks noGrp="1"/>
          </p:cNvSpPr>
          <p:nvPr>
            <p:ph type="body" sz="quarter" idx="43" hasCustomPrompt="1"/>
          </p:nvPr>
        </p:nvSpPr>
        <p:spPr>
          <a:xfrm>
            <a:off x="5086349" y="1678983"/>
            <a:ext cx="6518274" cy="365122"/>
          </a:xfrm>
        </p:spPr>
        <p:txBody>
          <a:bodyPr anchor="b">
            <a:noAutofit/>
          </a:bodyPr>
          <a:lstStyle>
            <a:lvl1pPr>
              <a:lnSpc>
                <a:spcPct val="100000"/>
              </a:lnSpc>
              <a:spcBef>
                <a:spcPts val="0"/>
              </a:spcBef>
              <a:defRPr sz="1800">
                <a:solidFill>
                  <a:schemeClr val="tx1"/>
                </a:solidFill>
              </a:defRPr>
            </a:lvl1pPr>
          </a:lstStyle>
          <a:p>
            <a:pPr lvl="0"/>
            <a:r>
              <a:rPr lang="en-GB" dirty="0"/>
              <a:t>Name</a:t>
            </a:r>
          </a:p>
        </p:txBody>
      </p:sp>
      <p:sp>
        <p:nvSpPr>
          <p:cNvPr id="4" name="Text Placeholder 2">
            <a:extLst>
              <a:ext uri="{FF2B5EF4-FFF2-40B4-BE49-F238E27FC236}">
                <a16:creationId xmlns:a16="http://schemas.microsoft.com/office/drawing/2014/main" id="{0732F8AD-8759-F847-0A86-78D8C7C8882E}"/>
              </a:ext>
            </a:extLst>
          </p:cNvPr>
          <p:cNvSpPr>
            <a:spLocks noGrp="1"/>
          </p:cNvSpPr>
          <p:nvPr>
            <p:ph type="body" sz="quarter" idx="44" hasCustomPrompt="1"/>
          </p:nvPr>
        </p:nvSpPr>
        <p:spPr>
          <a:xfrm>
            <a:off x="5086349" y="2476382"/>
            <a:ext cx="6518274" cy="3432294"/>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Description</a:t>
            </a:r>
          </a:p>
        </p:txBody>
      </p:sp>
    </p:spTree>
    <p:extLst>
      <p:ext uri="{BB962C8B-B14F-4D97-AF65-F5344CB8AC3E}">
        <p14:creationId xmlns:p14="http://schemas.microsoft.com/office/powerpoint/2010/main" val="42045782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S07V2">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hasCustomPrompt="1"/>
          </p:nvPr>
        </p:nvSpPr>
        <p:spPr>
          <a:xfrm>
            <a:off x="892177" y="5311330"/>
            <a:ext cx="2880000"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hasCustomPrompt="1"/>
          </p:nvPr>
        </p:nvSpPr>
        <p:spPr>
          <a:xfrm>
            <a:off x="892177" y="4917752"/>
            <a:ext cx="2880000"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2" name="Title 1">
            <a:extLst>
              <a:ext uri="{FF2B5EF4-FFF2-40B4-BE49-F238E27FC236}">
                <a16:creationId xmlns:a16="http://schemas.microsoft.com/office/drawing/2014/main" id="{ECF5BF7B-E49D-31F7-CB0F-752F95590A05}"/>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8" name="Picture Placeholder 26">
            <a:extLst>
              <a:ext uri="{FF2B5EF4-FFF2-40B4-BE49-F238E27FC236}">
                <a16:creationId xmlns:a16="http://schemas.microsoft.com/office/drawing/2014/main" id="{2B3AF197-B900-56DC-C66F-FF0CB2442806}"/>
              </a:ext>
            </a:extLst>
          </p:cNvPr>
          <p:cNvSpPr>
            <a:spLocks noGrp="1"/>
          </p:cNvSpPr>
          <p:nvPr>
            <p:ph type="pic" sz="quarter" idx="13"/>
          </p:nvPr>
        </p:nvSpPr>
        <p:spPr>
          <a:xfrm>
            <a:off x="892177" y="1800296"/>
            <a:ext cx="2880000" cy="2880000"/>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9" name="Text Placeholder 2">
            <a:extLst>
              <a:ext uri="{FF2B5EF4-FFF2-40B4-BE49-F238E27FC236}">
                <a16:creationId xmlns:a16="http://schemas.microsoft.com/office/drawing/2014/main" id="{9A540E2D-3A3B-C2D2-F58D-1499330964D7}"/>
              </a:ext>
            </a:extLst>
          </p:cNvPr>
          <p:cNvSpPr>
            <a:spLocks noGrp="1"/>
          </p:cNvSpPr>
          <p:nvPr>
            <p:ph type="body" sz="quarter" idx="42" hasCustomPrompt="1"/>
          </p:nvPr>
        </p:nvSpPr>
        <p:spPr>
          <a:xfrm>
            <a:off x="4656000" y="5311330"/>
            <a:ext cx="2880000"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1" name="Text Placeholder 7">
            <a:extLst>
              <a:ext uri="{FF2B5EF4-FFF2-40B4-BE49-F238E27FC236}">
                <a16:creationId xmlns:a16="http://schemas.microsoft.com/office/drawing/2014/main" id="{B94B9940-784B-CEB9-D226-33A7C4C10D93}"/>
              </a:ext>
            </a:extLst>
          </p:cNvPr>
          <p:cNvSpPr>
            <a:spLocks noGrp="1"/>
          </p:cNvSpPr>
          <p:nvPr>
            <p:ph type="body" sz="quarter" idx="43" hasCustomPrompt="1"/>
          </p:nvPr>
        </p:nvSpPr>
        <p:spPr>
          <a:xfrm>
            <a:off x="4656000" y="4917752"/>
            <a:ext cx="2880000"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13" name="Picture Placeholder 26">
            <a:extLst>
              <a:ext uri="{FF2B5EF4-FFF2-40B4-BE49-F238E27FC236}">
                <a16:creationId xmlns:a16="http://schemas.microsoft.com/office/drawing/2014/main" id="{936802B2-A506-0A9F-6205-CF011A2880FC}"/>
              </a:ext>
            </a:extLst>
          </p:cNvPr>
          <p:cNvSpPr>
            <a:spLocks noGrp="1"/>
          </p:cNvSpPr>
          <p:nvPr>
            <p:ph type="pic" sz="quarter" idx="44"/>
          </p:nvPr>
        </p:nvSpPr>
        <p:spPr>
          <a:xfrm>
            <a:off x="4656000" y="1800296"/>
            <a:ext cx="2880000" cy="2880000"/>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4" name="Text Placeholder 2">
            <a:extLst>
              <a:ext uri="{FF2B5EF4-FFF2-40B4-BE49-F238E27FC236}">
                <a16:creationId xmlns:a16="http://schemas.microsoft.com/office/drawing/2014/main" id="{7116FC4D-5702-B27D-B15B-CEA9DA831618}"/>
              </a:ext>
            </a:extLst>
          </p:cNvPr>
          <p:cNvSpPr>
            <a:spLocks noGrp="1"/>
          </p:cNvSpPr>
          <p:nvPr>
            <p:ph type="body" sz="quarter" idx="45" hasCustomPrompt="1"/>
          </p:nvPr>
        </p:nvSpPr>
        <p:spPr>
          <a:xfrm>
            <a:off x="8419823" y="5311330"/>
            <a:ext cx="2880000"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5" name="Text Placeholder 7">
            <a:extLst>
              <a:ext uri="{FF2B5EF4-FFF2-40B4-BE49-F238E27FC236}">
                <a16:creationId xmlns:a16="http://schemas.microsoft.com/office/drawing/2014/main" id="{DB2E23DA-E300-877F-BDA8-E82AD29EC25C}"/>
              </a:ext>
            </a:extLst>
          </p:cNvPr>
          <p:cNvSpPr>
            <a:spLocks noGrp="1"/>
          </p:cNvSpPr>
          <p:nvPr>
            <p:ph type="body" sz="quarter" idx="46" hasCustomPrompt="1"/>
          </p:nvPr>
        </p:nvSpPr>
        <p:spPr>
          <a:xfrm>
            <a:off x="8419823" y="4917752"/>
            <a:ext cx="2880000"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16" name="Picture Placeholder 26">
            <a:extLst>
              <a:ext uri="{FF2B5EF4-FFF2-40B4-BE49-F238E27FC236}">
                <a16:creationId xmlns:a16="http://schemas.microsoft.com/office/drawing/2014/main" id="{4C3AE04B-11DD-8AB3-6E11-724A1798633E}"/>
              </a:ext>
            </a:extLst>
          </p:cNvPr>
          <p:cNvSpPr>
            <a:spLocks noGrp="1"/>
          </p:cNvSpPr>
          <p:nvPr>
            <p:ph type="pic" sz="quarter" idx="47"/>
          </p:nvPr>
        </p:nvSpPr>
        <p:spPr>
          <a:xfrm>
            <a:off x="8419823" y="1800296"/>
            <a:ext cx="2880000" cy="2880000"/>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35061035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89FC-9C81-0A05-8F2D-18986E750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69D33F-D109-7C25-A5F0-4AA7E36007B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20E449-FB38-D6CB-4EC2-A2E21CE63E9F}"/>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5" name="Footer Placeholder 4">
            <a:extLst>
              <a:ext uri="{FF2B5EF4-FFF2-40B4-BE49-F238E27FC236}">
                <a16:creationId xmlns:a16="http://schemas.microsoft.com/office/drawing/2014/main" id="{FC3D1E5F-A9AC-0E98-90A2-C15614021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B632D-6ED7-D574-612A-B658E999A11B}"/>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39896766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S07V3">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A0815F03-132A-30B4-F820-42CF8CFBE79E}"/>
              </a:ext>
            </a:extLst>
          </p:cNvPr>
          <p:cNvSpPr>
            <a:spLocks noGrp="1"/>
          </p:cNvSpPr>
          <p:nvPr>
            <p:ph type="body" sz="quarter" idx="15" hasCustomPrompt="1"/>
          </p:nvPr>
        </p:nvSpPr>
        <p:spPr>
          <a:xfrm>
            <a:off x="691137" y="5105947"/>
            <a:ext cx="2408538" cy="359995"/>
          </a:xfrm>
        </p:spPr>
        <p:txBody>
          <a:bodyPr vert="horz" lIns="91440" tIns="45720" rIns="91440" bIns="45720" rtlCol="0" anchor="ctr">
            <a:noAutofit/>
          </a:bodyPr>
          <a:lstStyle>
            <a:lvl1pPr algn="ctr">
              <a:defRPr lang="en-US" sz="1600" b="0" dirty="0">
                <a:solidFill>
                  <a:schemeClr val="tx1"/>
                </a:solidFill>
              </a:defRPr>
            </a:lvl1pPr>
          </a:lstStyle>
          <a:p>
            <a:pPr lvl="0">
              <a:lnSpc>
                <a:spcPct val="100000"/>
              </a:lnSpc>
              <a:spcBef>
                <a:spcPts val="0"/>
              </a:spcBef>
            </a:pPr>
            <a:r>
              <a:rPr lang="en-US" dirty="0"/>
              <a:t>Designation</a:t>
            </a:r>
          </a:p>
        </p:txBody>
      </p:sp>
      <p:sp>
        <p:nvSpPr>
          <p:cNvPr id="8" name="Text Placeholder 7">
            <a:extLst>
              <a:ext uri="{FF2B5EF4-FFF2-40B4-BE49-F238E27FC236}">
                <a16:creationId xmlns:a16="http://schemas.microsoft.com/office/drawing/2014/main" id="{7340C901-2FBA-7B5F-F65A-DE63CFA89B49}"/>
              </a:ext>
            </a:extLst>
          </p:cNvPr>
          <p:cNvSpPr>
            <a:spLocks noGrp="1"/>
          </p:cNvSpPr>
          <p:nvPr>
            <p:ph type="body" sz="quarter" idx="16" hasCustomPrompt="1"/>
          </p:nvPr>
        </p:nvSpPr>
        <p:spPr>
          <a:xfrm>
            <a:off x="691137" y="4712369"/>
            <a:ext cx="2408538" cy="360000"/>
          </a:xfrm>
        </p:spPr>
        <p:txBody>
          <a:bodyPr vert="horz" lIns="91440" tIns="45720" rIns="91440" bIns="45720" rtlCol="0" anchor="b">
            <a:noAutofit/>
          </a:bodyPr>
          <a:lstStyle>
            <a:lvl1pPr algn="ctr">
              <a:defRPr lang="en-GB" sz="1800" dirty="0">
                <a:solidFill>
                  <a:schemeClr val="tx1"/>
                </a:solidFill>
              </a:defRPr>
            </a:lvl1pPr>
          </a:lstStyle>
          <a:p>
            <a:pPr lvl="0">
              <a:lnSpc>
                <a:spcPct val="100000"/>
              </a:lnSpc>
              <a:spcBef>
                <a:spcPts val="0"/>
              </a:spcBef>
            </a:pPr>
            <a:r>
              <a:rPr lang="en-GB" dirty="0"/>
              <a:t>Name</a:t>
            </a:r>
          </a:p>
        </p:txBody>
      </p:sp>
      <p:sp>
        <p:nvSpPr>
          <p:cNvPr id="9" name="Picture Placeholder 26">
            <a:extLst>
              <a:ext uri="{FF2B5EF4-FFF2-40B4-BE49-F238E27FC236}">
                <a16:creationId xmlns:a16="http://schemas.microsoft.com/office/drawing/2014/main" id="{CD6AD5A6-299A-AB1E-E194-967CA15848B1}"/>
              </a:ext>
            </a:extLst>
          </p:cNvPr>
          <p:cNvSpPr>
            <a:spLocks noGrp="1"/>
          </p:cNvSpPr>
          <p:nvPr>
            <p:ph type="pic" sz="quarter" idx="42"/>
          </p:nvPr>
        </p:nvSpPr>
        <p:spPr>
          <a:xfrm>
            <a:off x="691137" y="2008135"/>
            <a:ext cx="2408538" cy="2408538"/>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0" name="Text Placeholder 2">
            <a:extLst>
              <a:ext uri="{FF2B5EF4-FFF2-40B4-BE49-F238E27FC236}">
                <a16:creationId xmlns:a16="http://schemas.microsoft.com/office/drawing/2014/main" id="{03EE63A5-67C9-3E5E-F645-B9CDA73505B3}"/>
              </a:ext>
            </a:extLst>
          </p:cNvPr>
          <p:cNvSpPr>
            <a:spLocks noGrp="1"/>
          </p:cNvSpPr>
          <p:nvPr>
            <p:ph type="body" sz="quarter" idx="43" hasCustomPrompt="1"/>
          </p:nvPr>
        </p:nvSpPr>
        <p:spPr>
          <a:xfrm>
            <a:off x="3486217" y="5105947"/>
            <a:ext cx="2408538" cy="359995"/>
          </a:xfrm>
        </p:spPr>
        <p:txBody>
          <a:bodyPr vert="horz" lIns="91440" tIns="45720" rIns="91440" bIns="45720" rtlCol="0" anchor="ctr">
            <a:noAutofit/>
          </a:bodyPr>
          <a:lstStyle>
            <a:lvl1pPr algn="ctr">
              <a:defRPr lang="en-US" sz="1600" b="0" dirty="0">
                <a:solidFill>
                  <a:schemeClr val="tx1"/>
                </a:solidFill>
              </a:defRPr>
            </a:lvl1pPr>
          </a:lstStyle>
          <a:p>
            <a:pPr lvl="0">
              <a:lnSpc>
                <a:spcPct val="100000"/>
              </a:lnSpc>
              <a:spcBef>
                <a:spcPts val="0"/>
              </a:spcBef>
            </a:pPr>
            <a:r>
              <a:rPr lang="en-US" dirty="0"/>
              <a:t>Designation</a:t>
            </a:r>
          </a:p>
        </p:txBody>
      </p:sp>
      <p:sp>
        <p:nvSpPr>
          <p:cNvPr id="11" name="Text Placeholder 7">
            <a:extLst>
              <a:ext uri="{FF2B5EF4-FFF2-40B4-BE49-F238E27FC236}">
                <a16:creationId xmlns:a16="http://schemas.microsoft.com/office/drawing/2014/main" id="{055B5A71-D70A-D0C4-3800-BAF1F7DF257B}"/>
              </a:ext>
            </a:extLst>
          </p:cNvPr>
          <p:cNvSpPr>
            <a:spLocks noGrp="1"/>
          </p:cNvSpPr>
          <p:nvPr>
            <p:ph type="body" sz="quarter" idx="44" hasCustomPrompt="1"/>
          </p:nvPr>
        </p:nvSpPr>
        <p:spPr>
          <a:xfrm>
            <a:off x="3486217" y="4712369"/>
            <a:ext cx="2408538" cy="360000"/>
          </a:xfrm>
        </p:spPr>
        <p:txBody>
          <a:bodyPr vert="horz" lIns="91440" tIns="45720" rIns="91440" bIns="45720" rtlCol="0" anchor="b">
            <a:noAutofit/>
          </a:bodyPr>
          <a:lstStyle>
            <a:lvl1pPr algn="ctr">
              <a:defRPr lang="en-GB" sz="1800" dirty="0">
                <a:solidFill>
                  <a:schemeClr val="tx1"/>
                </a:solidFill>
              </a:defRPr>
            </a:lvl1pPr>
          </a:lstStyle>
          <a:p>
            <a:pPr lvl="0">
              <a:lnSpc>
                <a:spcPct val="100000"/>
              </a:lnSpc>
              <a:spcBef>
                <a:spcPts val="0"/>
              </a:spcBef>
            </a:pPr>
            <a:r>
              <a:rPr lang="en-GB" dirty="0"/>
              <a:t>Name</a:t>
            </a:r>
          </a:p>
        </p:txBody>
      </p:sp>
      <p:sp>
        <p:nvSpPr>
          <p:cNvPr id="12" name="Picture Placeholder 26">
            <a:extLst>
              <a:ext uri="{FF2B5EF4-FFF2-40B4-BE49-F238E27FC236}">
                <a16:creationId xmlns:a16="http://schemas.microsoft.com/office/drawing/2014/main" id="{50DD4AAB-BA23-6D7A-288B-527E8D206C27}"/>
              </a:ext>
            </a:extLst>
          </p:cNvPr>
          <p:cNvSpPr>
            <a:spLocks noGrp="1"/>
          </p:cNvSpPr>
          <p:nvPr>
            <p:ph type="pic" sz="quarter" idx="45"/>
          </p:nvPr>
        </p:nvSpPr>
        <p:spPr>
          <a:xfrm>
            <a:off x="3486217" y="2008135"/>
            <a:ext cx="2408538" cy="2408538"/>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5" name="Text Placeholder 2">
            <a:extLst>
              <a:ext uri="{FF2B5EF4-FFF2-40B4-BE49-F238E27FC236}">
                <a16:creationId xmlns:a16="http://schemas.microsoft.com/office/drawing/2014/main" id="{F4DB6636-66F6-6BB5-A0D0-F94F99726BE8}"/>
              </a:ext>
            </a:extLst>
          </p:cNvPr>
          <p:cNvSpPr>
            <a:spLocks noGrp="1"/>
          </p:cNvSpPr>
          <p:nvPr>
            <p:ph type="body" sz="quarter" idx="46" hasCustomPrompt="1"/>
          </p:nvPr>
        </p:nvSpPr>
        <p:spPr>
          <a:xfrm>
            <a:off x="6281297" y="5105947"/>
            <a:ext cx="2408538" cy="359995"/>
          </a:xfrm>
        </p:spPr>
        <p:txBody>
          <a:bodyPr vert="horz" lIns="91440" tIns="45720" rIns="91440" bIns="45720" rtlCol="0" anchor="ctr">
            <a:noAutofit/>
          </a:bodyPr>
          <a:lstStyle>
            <a:lvl1pPr algn="ctr">
              <a:defRPr lang="en-US" sz="1600" b="0" dirty="0">
                <a:solidFill>
                  <a:schemeClr val="tx1"/>
                </a:solidFill>
              </a:defRPr>
            </a:lvl1pPr>
          </a:lstStyle>
          <a:p>
            <a:pPr lvl="0">
              <a:lnSpc>
                <a:spcPct val="100000"/>
              </a:lnSpc>
              <a:spcBef>
                <a:spcPts val="0"/>
              </a:spcBef>
            </a:pPr>
            <a:r>
              <a:rPr lang="en-US" dirty="0"/>
              <a:t>Designation</a:t>
            </a:r>
          </a:p>
        </p:txBody>
      </p:sp>
      <p:sp>
        <p:nvSpPr>
          <p:cNvPr id="16" name="Text Placeholder 7">
            <a:extLst>
              <a:ext uri="{FF2B5EF4-FFF2-40B4-BE49-F238E27FC236}">
                <a16:creationId xmlns:a16="http://schemas.microsoft.com/office/drawing/2014/main" id="{547A51CF-6994-5CAE-C5EB-042772810522}"/>
              </a:ext>
            </a:extLst>
          </p:cNvPr>
          <p:cNvSpPr>
            <a:spLocks noGrp="1"/>
          </p:cNvSpPr>
          <p:nvPr>
            <p:ph type="body" sz="quarter" idx="47" hasCustomPrompt="1"/>
          </p:nvPr>
        </p:nvSpPr>
        <p:spPr>
          <a:xfrm>
            <a:off x="6281297" y="4712369"/>
            <a:ext cx="2408538" cy="360000"/>
          </a:xfrm>
        </p:spPr>
        <p:txBody>
          <a:bodyPr vert="horz" lIns="91440" tIns="45720" rIns="91440" bIns="45720" rtlCol="0" anchor="b">
            <a:noAutofit/>
          </a:bodyPr>
          <a:lstStyle>
            <a:lvl1pPr algn="ctr">
              <a:defRPr lang="en-GB" sz="1800" dirty="0">
                <a:solidFill>
                  <a:schemeClr val="tx1"/>
                </a:solidFill>
              </a:defRPr>
            </a:lvl1pPr>
          </a:lstStyle>
          <a:p>
            <a:pPr lvl="0">
              <a:lnSpc>
                <a:spcPct val="100000"/>
              </a:lnSpc>
              <a:spcBef>
                <a:spcPts val="0"/>
              </a:spcBef>
            </a:pPr>
            <a:r>
              <a:rPr lang="en-GB" dirty="0"/>
              <a:t>Name</a:t>
            </a:r>
          </a:p>
        </p:txBody>
      </p:sp>
      <p:sp>
        <p:nvSpPr>
          <p:cNvPr id="17" name="Picture Placeholder 26">
            <a:extLst>
              <a:ext uri="{FF2B5EF4-FFF2-40B4-BE49-F238E27FC236}">
                <a16:creationId xmlns:a16="http://schemas.microsoft.com/office/drawing/2014/main" id="{EECCB98C-D827-A8C2-B5E2-2B01A0973139}"/>
              </a:ext>
            </a:extLst>
          </p:cNvPr>
          <p:cNvSpPr>
            <a:spLocks noGrp="1"/>
          </p:cNvSpPr>
          <p:nvPr>
            <p:ph type="pic" sz="quarter" idx="48"/>
          </p:nvPr>
        </p:nvSpPr>
        <p:spPr>
          <a:xfrm>
            <a:off x="6281297" y="2008135"/>
            <a:ext cx="2408538" cy="2408538"/>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8" name="Text Placeholder 2">
            <a:extLst>
              <a:ext uri="{FF2B5EF4-FFF2-40B4-BE49-F238E27FC236}">
                <a16:creationId xmlns:a16="http://schemas.microsoft.com/office/drawing/2014/main" id="{3F4C55C7-6B03-A47D-FD5F-92753821F26E}"/>
              </a:ext>
            </a:extLst>
          </p:cNvPr>
          <p:cNvSpPr>
            <a:spLocks noGrp="1"/>
          </p:cNvSpPr>
          <p:nvPr>
            <p:ph type="body" sz="quarter" idx="49" hasCustomPrompt="1"/>
          </p:nvPr>
        </p:nvSpPr>
        <p:spPr>
          <a:xfrm>
            <a:off x="9076377" y="5105947"/>
            <a:ext cx="2408538" cy="359995"/>
          </a:xfrm>
        </p:spPr>
        <p:txBody>
          <a:bodyPr vert="horz" lIns="91440" tIns="45720" rIns="91440" bIns="45720" rtlCol="0" anchor="ctr">
            <a:noAutofit/>
          </a:bodyPr>
          <a:lstStyle>
            <a:lvl1pPr algn="ctr">
              <a:defRPr lang="en-US" sz="1600" b="0" dirty="0">
                <a:solidFill>
                  <a:schemeClr val="tx1"/>
                </a:solidFill>
              </a:defRPr>
            </a:lvl1pPr>
          </a:lstStyle>
          <a:p>
            <a:pPr lvl="0">
              <a:lnSpc>
                <a:spcPct val="100000"/>
              </a:lnSpc>
              <a:spcBef>
                <a:spcPts val="0"/>
              </a:spcBef>
            </a:pPr>
            <a:r>
              <a:rPr lang="en-US" dirty="0"/>
              <a:t>Designation</a:t>
            </a:r>
          </a:p>
        </p:txBody>
      </p:sp>
      <p:sp>
        <p:nvSpPr>
          <p:cNvPr id="19" name="Text Placeholder 7">
            <a:extLst>
              <a:ext uri="{FF2B5EF4-FFF2-40B4-BE49-F238E27FC236}">
                <a16:creationId xmlns:a16="http://schemas.microsoft.com/office/drawing/2014/main" id="{1DBA7B7E-5125-2F25-9696-BEA9BB354A54}"/>
              </a:ext>
            </a:extLst>
          </p:cNvPr>
          <p:cNvSpPr>
            <a:spLocks noGrp="1"/>
          </p:cNvSpPr>
          <p:nvPr>
            <p:ph type="body" sz="quarter" idx="50" hasCustomPrompt="1"/>
          </p:nvPr>
        </p:nvSpPr>
        <p:spPr>
          <a:xfrm>
            <a:off x="9076377" y="4712369"/>
            <a:ext cx="2408538" cy="360000"/>
          </a:xfrm>
        </p:spPr>
        <p:txBody>
          <a:bodyPr vert="horz" lIns="91440" tIns="45720" rIns="91440" bIns="45720" rtlCol="0" anchor="b">
            <a:noAutofit/>
          </a:bodyPr>
          <a:lstStyle>
            <a:lvl1pPr algn="ctr">
              <a:defRPr lang="en-GB" sz="1800" dirty="0">
                <a:solidFill>
                  <a:schemeClr val="tx1"/>
                </a:solidFill>
              </a:defRPr>
            </a:lvl1pPr>
          </a:lstStyle>
          <a:p>
            <a:pPr lvl="0">
              <a:lnSpc>
                <a:spcPct val="100000"/>
              </a:lnSpc>
              <a:spcBef>
                <a:spcPts val="0"/>
              </a:spcBef>
            </a:pPr>
            <a:r>
              <a:rPr lang="en-GB" dirty="0"/>
              <a:t>Name</a:t>
            </a:r>
          </a:p>
        </p:txBody>
      </p:sp>
      <p:sp>
        <p:nvSpPr>
          <p:cNvPr id="20" name="Picture Placeholder 26">
            <a:extLst>
              <a:ext uri="{FF2B5EF4-FFF2-40B4-BE49-F238E27FC236}">
                <a16:creationId xmlns:a16="http://schemas.microsoft.com/office/drawing/2014/main" id="{A9EBFC77-7069-3ECB-C6AD-3D89CB84D5B8}"/>
              </a:ext>
            </a:extLst>
          </p:cNvPr>
          <p:cNvSpPr>
            <a:spLocks noGrp="1"/>
          </p:cNvSpPr>
          <p:nvPr>
            <p:ph type="pic" sz="quarter" idx="51"/>
          </p:nvPr>
        </p:nvSpPr>
        <p:spPr>
          <a:xfrm>
            <a:off x="9076377" y="2008135"/>
            <a:ext cx="2408538" cy="2408538"/>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24166457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S07V4">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hasCustomPrompt="1"/>
          </p:nvPr>
        </p:nvSpPr>
        <p:spPr>
          <a:xfrm>
            <a:off x="853636" y="5214655"/>
            <a:ext cx="2959978"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hasCustomPrompt="1"/>
          </p:nvPr>
        </p:nvSpPr>
        <p:spPr>
          <a:xfrm>
            <a:off x="853636" y="4821077"/>
            <a:ext cx="2959978"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2" name="Title 1">
            <a:extLst>
              <a:ext uri="{FF2B5EF4-FFF2-40B4-BE49-F238E27FC236}">
                <a16:creationId xmlns:a16="http://schemas.microsoft.com/office/drawing/2014/main" id="{ECF5BF7B-E49D-31F7-CB0F-752F95590A05}"/>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8" name="Picture Placeholder 26">
            <a:extLst>
              <a:ext uri="{FF2B5EF4-FFF2-40B4-BE49-F238E27FC236}">
                <a16:creationId xmlns:a16="http://schemas.microsoft.com/office/drawing/2014/main" id="{2B3AF197-B900-56DC-C66F-FF0CB2442806}"/>
              </a:ext>
            </a:extLst>
          </p:cNvPr>
          <p:cNvSpPr>
            <a:spLocks noGrp="1"/>
          </p:cNvSpPr>
          <p:nvPr>
            <p:ph type="pic" sz="quarter" idx="13"/>
          </p:nvPr>
        </p:nvSpPr>
        <p:spPr>
          <a:xfrm>
            <a:off x="853636" y="1565403"/>
            <a:ext cx="2959978" cy="2959978"/>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3" name="Text Placeholder 2">
            <a:extLst>
              <a:ext uri="{FF2B5EF4-FFF2-40B4-BE49-F238E27FC236}">
                <a16:creationId xmlns:a16="http://schemas.microsoft.com/office/drawing/2014/main" id="{1BF6ED28-19BD-B3F8-2B30-F17FDB6C3C5A}"/>
              </a:ext>
            </a:extLst>
          </p:cNvPr>
          <p:cNvSpPr>
            <a:spLocks noGrp="1"/>
          </p:cNvSpPr>
          <p:nvPr>
            <p:ph type="body" sz="quarter" idx="42" hasCustomPrompt="1"/>
          </p:nvPr>
        </p:nvSpPr>
        <p:spPr>
          <a:xfrm>
            <a:off x="4082847" y="3468325"/>
            <a:ext cx="2103944"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4" name="Text Placeholder 7">
            <a:extLst>
              <a:ext uri="{FF2B5EF4-FFF2-40B4-BE49-F238E27FC236}">
                <a16:creationId xmlns:a16="http://schemas.microsoft.com/office/drawing/2014/main" id="{7D5746F0-D45B-01B9-ED08-0C01826507DB}"/>
              </a:ext>
            </a:extLst>
          </p:cNvPr>
          <p:cNvSpPr>
            <a:spLocks noGrp="1"/>
          </p:cNvSpPr>
          <p:nvPr>
            <p:ph type="body" sz="quarter" idx="43" hasCustomPrompt="1"/>
          </p:nvPr>
        </p:nvSpPr>
        <p:spPr>
          <a:xfrm>
            <a:off x="4082847" y="3074747"/>
            <a:ext cx="2103944"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7" name="Picture Placeholder 26">
            <a:extLst>
              <a:ext uri="{FF2B5EF4-FFF2-40B4-BE49-F238E27FC236}">
                <a16:creationId xmlns:a16="http://schemas.microsoft.com/office/drawing/2014/main" id="{08E9B992-689F-C84B-8BAE-13709F3E6CD8}"/>
              </a:ext>
            </a:extLst>
          </p:cNvPr>
          <p:cNvSpPr>
            <a:spLocks noGrp="1"/>
          </p:cNvSpPr>
          <p:nvPr>
            <p:ph type="pic" sz="quarter" idx="44"/>
          </p:nvPr>
        </p:nvSpPr>
        <p:spPr>
          <a:xfrm>
            <a:off x="4437874" y="1565403"/>
            <a:ext cx="1393891" cy="1393891"/>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23" name="Text Placeholder 2">
            <a:extLst>
              <a:ext uri="{FF2B5EF4-FFF2-40B4-BE49-F238E27FC236}">
                <a16:creationId xmlns:a16="http://schemas.microsoft.com/office/drawing/2014/main" id="{F3C9AA6C-27AE-8D55-CFE3-D0296F7EC359}"/>
              </a:ext>
            </a:extLst>
          </p:cNvPr>
          <p:cNvSpPr>
            <a:spLocks noGrp="1"/>
          </p:cNvSpPr>
          <p:nvPr>
            <p:ph type="body" sz="quarter" idx="45" hasCustomPrompt="1"/>
          </p:nvPr>
        </p:nvSpPr>
        <p:spPr>
          <a:xfrm>
            <a:off x="6791763" y="3468325"/>
            <a:ext cx="2103944"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24" name="Text Placeholder 7">
            <a:extLst>
              <a:ext uri="{FF2B5EF4-FFF2-40B4-BE49-F238E27FC236}">
                <a16:creationId xmlns:a16="http://schemas.microsoft.com/office/drawing/2014/main" id="{B1211201-BF3C-0DAB-7452-0E0D8B10434B}"/>
              </a:ext>
            </a:extLst>
          </p:cNvPr>
          <p:cNvSpPr>
            <a:spLocks noGrp="1"/>
          </p:cNvSpPr>
          <p:nvPr>
            <p:ph type="body" sz="quarter" idx="46" hasCustomPrompt="1"/>
          </p:nvPr>
        </p:nvSpPr>
        <p:spPr>
          <a:xfrm>
            <a:off x="6791763" y="3074747"/>
            <a:ext cx="2103944"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25" name="Picture Placeholder 26">
            <a:extLst>
              <a:ext uri="{FF2B5EF4-FFF2-40B4-BE49-F238E27FC236}">
                <a16:creationId xmlns:a16="http://schemas.microsoft.com/office/drawing/2014/main" id="{2C4B665F-8F84-842E-356F-3A68E350D27C}"/>
              </a:ext>
            </a:extLst>
          </p:cNvPr>
          <p:cNvSpPr>
            <a:spLocks noGrp="1"/>
          </p:cNvSpPr>
          <p:nvPr>
            <p:ph type="pic" sz="quarter" idx="47"/>
          </p:nvPr>
        </p:nvSpPr>
        <p:spPr>
          <a:xfrm>
            <a:off x="7146790" y="1565403"/>
            <a:ext cx="1393891" cy="1393891"/>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26" name="Text Placeholder 2">
            <a:extLst>
              <a:ext uri="{FF2B5EF4-FFF2-40B4-BE49-F238E27FC236}">
                <a16:creationId xmlns:a16="http://schemas.microsoft.com/office/drawing/2014/main" id="{EB270B02-26B1-FC64-C1DE-D0A6FB8E0402}"/>
              </a:ext>
            </a:extLst>
          </p:cNvPr>
          <p:cNvSpPr>
            <a:spLocks noGrp="1"/>
          </p:cNvSpPr>
          <p:nvPr>
            <p:ph type="body" sz="quarter" idx="48" hasCustomPrompt="1"/>
          </p:nvPr>
        </p:nvSpPr>
        <p:spPr>
          <a:xfrm>
            <a:off x="9500679" y="3468325"/>
            <a:ext cx="2103944"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27" name="Text Placeholder 7">
            <a:extLst>
              <a:ext uri="{FF2B5EF4-FFF2-40B4-BE49-F238E27FC236}">
                <a16:creationId xmlns:a16="http://schemas.microsoft.com/office/drawing/2014/main" id="{7B8D6DF9-FA23-76CB-4298-975CE810A5EF}"/>
              </a:ext>
            </a:extLst>
          </p:cNvPr>
          <p:cNvSpPr>
            <a:spLocks noGrp="1"/>
          </p:cNvSpPr>
          <p:nvPr>
            <p:ph type="body" sz="quarter" idx="49" hasCustomPrompt="1"/>
          </p:nvPr>
        </p:nvSpPr>
        <p:spPr>
          <a:xfrm>
            <a:off x="9500679" y="3074747"/>
            <a:ext cx="2103944"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28" name="Picture Placeholder 26">
            <a:extLst>
              <a:ext uri="{FF2B5EF4-FFF2-40B4-BE49-F238E27FC236}">
                <a16:creationId xmlns:a16="http://schemas.microsoft.com/office/drawing/2014/main" id="{6CDD222F-6F1E-E967-A882-8FE5BD760094}"/>
              </a:ext>
            </a:extLst>
          </p:cNvPr>
          <p:cNvSpPr>
            <a:spLocks noGrp="1"/>
          </p:cNvSpPr>
          <p:nvPr>
            <p:ph type="pic" sz="quarter" idx="50"/>
          </p:nvPr>
        </p:nvSpPr>
        <p:spPr>
          <a:xfrm>
            <a:off x="9855706" y="1565403"/>
            <a:ext cx="1393891" cy="1393891"/>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29" name="Text Placeholder 2">
            <a:extLst>
              <a:ext uri="{FF2B5EF4-FFF2-40B4-BE49-F238E27FC236}">
                <a16:creationId xmlns:a16="http://schemas.microsoft.com/office/drawing/2014/main" id="{547B9C8A-04FC-8098-41C4-04B384F4F30A}"/>
              </a:ext>
            </a:extLst>
          </p:cNvPr>
          <p:cNvSpPr>
            <a:spLocks noGrp="1"/>
          </p:cNvSpPr>
          <p:nvPr>
            <p:ph type="body" sz="quarter" idx="51" hasCustomPrompt="1"/>
          </p:nvPr>
        </p:nvSpPr>
        <p:spPr>
          <a:xfrm>
            <a:off x="4082847" y="5842154"/>
            <a:ext cx="2103944"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0" name="Text Placeholder 7">
            <a:extLst>
              <a:ext uri="{FF2B5EF4-FFF2-40B4-BE49-F238E27FC236}">
                <a16:creationId xmlns:a16="http://schemas.microsoft.com/office/drawing/2014/main" id="{02514C64-2E84-CCEA-C02B-80B737E01B90}"/>
              </a:ext>
            </a:extLst>
          </p:cNvPr>
          <p:cNvSpPr>
            <a:spLocks noGrp="1"/>
          </p:cNvSpPr>
          <p:nvPr>
            <p:ph type="body" sz="quarter" idx="52" hasCustomPrompt="1"/>
          </p:nvPr>
        </p:nvSpPr>
        <p:spPr>
          <a:xfrm>
            <a:off x="4082847" y="5448576"/>
            <a:ext cx="2103944"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31" name="Picture Placeholder 26">
            <a:extLst>
              <a:ext uri="{FF2B5EF4-FFF2-40B4-BE49-F238E27FC236}">
                <a16:creationId xmlns:a16="http://schemas.microsoft.com/office/drawing/2014/main" id="{E37234E6-784D-9BAB-BE36-0F4398AA8C21}"/>
              </a:ext>
            </a:extLst>
          </p:cNvPr>
          <p:cNvSpPr>
            <a:spLocks noGrp="1"/>
          </p:cNvSpPr>
          <p:nvPr>
            <p:ph type="pic" sz="quarter" idx="53"/>
          </p:nvPr>
        </p:nvSpPr>
        <p:spPr>
          <a:xfrm>
            <a:off x="4437874" y="3939232"/>
            <a:ext cx="1393891" cy="1393891"/>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32" name="Text Placeholder 2">
            <a:extLst>
              <a:ext uri="{FF2B5EF4-FFF2-40B4-BE49-F238E27FC236}">
                <a16:creationId xmlns:a16="http://schemas.microsoft.com/office/drawing/2014/main" id="{771122F0-EAE3-22DD-EE42-FA420C29C8D9}"/>
              </a:ext>
            </a:extLst>
          </p:cNvPr>
          <p:cNvSpPr>
            <a:spLocks noGrp="1"/>
          </p:cNvSpPr>
          <p:nvPr>
            <p:ph type="body" sz="quarter" idx="54" hasCustomPrompt="1"/>
          </p:nvPr>
        </p:nvSpPr>
        <p:spPr>
          <a:xfrm>
            <a:off x="6791763" y="5842154"/>
            <a:ext cx="2103944"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3" name="Text Placeholder 7">
            <a:extLst>
              <a:ext uri="{FF2B5EF4-FFF2-40B4-BE49-F238E27FC236}">
                <a16:creationId xmlns:a16="http://schemas.microsoft.com/office/drawing/2014/main" id="{6B61C1CD-D576-4A1A-273A-00A48C4DD7CA}"/>
              </a:ext>
            </a:extLst>
          </p:cNvPr>
          <p:cNvSpPr>
            <a:spLocks noGrp="1"/>
          </p:cNvSpPr>
          <p:nvPr>
            <p:ph type="body" sz="quarter" idx="55" hasCustomPrompt="1"/>
          </p:nvPr>
        </p:nvSpPr>
        <p:spPr>
          <a:xfrm>
            <a:off x="6791763" y="5448576"/>
            <a:ext cx="2103944"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34" name="Picture Placeholder 26">
            <a:extLst>
              <a:ext uri="{FF2B5EF4-FFF2-40B4-BE49-F238E27FC236}">
                <a16:creationId xmlns:a16="http://schemas.microsoft.com/office/drawing/2014/main" id="{1438AF7C-C4A3-CDD4-A2FF-4BABA782DE18}"/>
              </a:ext>
            </a:extLst>
          </p:cNvPr>
          <p:cNvSpPr>
            <a:spLocks noGrp="1"/>
          </p:cNvSpPr>
          <p:nvPr>
            <p:ph type="pic" sz="quarter" idx="56"/>
          </p:nvPr>
        </p:nvSpPr>
        <p:spPr>
          <a:xfrm>
            <a:off x="7146790" y="3939232"/>
            <a:ext cx="1393891" cy="1393891"/>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35" name="Text Placeholder 2">
            <a:extLst>
              <a:ext uri="{FF2B5EF4-FFF2-40B4-BE49-F238E27FC236}">
                <a16:creationId xmlns:a16="http://schemas.microsoft.com/office/drawing/2014/main" id="{310DD16B-DA86-5C8B-56FA-3DCD4DEE8705}"/>
              </a:ext>
            </a:extLst>
          </p:cNvPr>
          <p:cNvSpPr>
            <a:spLocks noGrp="1"/>
          </p:cNvSpPr>
          <p:nvPr>
            <p:ph type="body" sz="quarter" idx="57" hasCustomPrompt="1"/>
          </p:nvPr>
        </p:nvSpPr>
        <p:spPr>
          <a:xfrm>
            <a:off x="9500679" y="5842154"/>
            <a:ext cx="2103944" cy="359995"/>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Designation</a:t>
            </a:r>
          </a:p>
        </p:txBody>
      </p:sp>
      <p:sp>
        <p:nvSpPr>
          <p:cNvPr id="36" name="Text Placeholder 7">
            <a:extLst>
              <a:ext uri="{FF2B5EF4-FFF2-40B4-BE49-F238E27FC236}">
                <a16:creationId xmlns:a16="http://schemas.microsoft.com/office/drawing/2014/main" id="{278A6234-2DCF-DF26-F34B-9650DE1CBD98}"/>
              </a:ext>
            </a:extLst>
          </p:cNvPr>
          <p:cNvSpPr>
            <a:spLocks noGrp="1"/>
          </p:cNvSpPr>
          <p:nvPr>
            <p:ph type="body" sz="quarter" idx="58" hasCustomPrompt="1"/>
          </p:nvPr>
        </p:nvSpPr>
        <p:spPr>
          <a:xfrm>
            <a:off x="9500679" y="5448576"/>
            <a:ext cx="2103944" cy="360000"/>
          </a:xfrm>
        </p:spPr>
        <p:txBody>
          <a:bodyPr anchor="b">
            <a:noAutofit/>
          </a:bodyPr>
          <a:lstStyle>
            <a:lvl1pPr algn="ctr">
              <a:lnSpc>
                <a:spcPct val="100000"/>
              </a:lnSpc>
              <a:spcBef>
                <a:spcPts val="0"/>
              </a:spcBef>
              <a:defRPr sz="1800">
                <a:solidFill>
                  <a:schemeClr val="tx2"/>
                </a:solidFill>
              </a:defRPr>
            </a:lvl1pPr>
          </a:lstStyle>
          <a:p>
            <a:pPr lvl="0"/>
            <a:r>
              <a:rPr lang="en-GB" dirty="0"/>
              <a:t>Name</a:t>
            </a:r>
          </a:p>
        </p:txBody>
      </p:sp>
      <p:sp>
        <p:nvSpPr>
          <p:cNvPr id="37" name="Picture Placeholder 26">
            <a:extLst>
              <a:ext uri="{FF2B5EF4-FFF2-40B4-BE49-F238E27FC236}">
                <a16:creationId xmlns:a16="http://schemas.microsoft.com/office/drawing/2014/main" id="{62F2EB97-5C71-3464-D354-837FB49F9382}"/>
              </a:ext>
            </a:extLst>
          </p:cNvPr>
          <p:cNvSpPr>
            <a:spLocks noGrp="1"/>
          </p:cNvSpPr>
          <p:nvPr>
            <p:ph type="pic" sz="quarter" idx="59"/>
          </p:nvPr>
        </p:nvSpPr>
        <p:spPr>
          <a:xfrm>
            <a:off x="9855706" y="3939232"/>
            <a:ext cx="1393891" cy="1393891"/>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41933489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s S08V1">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4" name="Content Placeholder 3">
            <a:extLst>
              <a:ext uri="{FF2B5EF4-FFF2-40B4-BE49-F238E27FC236}">
                <a16:creationId xmlns:a16="http://schemas.microsoft.com/office/drawing/2014/main" id="{773D0DAB-C69A-9322-1E2B-2C856D926B2C}"/>
              </a:ext>
            </a:extLst>
          </p:cNvPr>
          <p:cNvSpPr>
            <a:spLocks noGrp="1"/>
          </p:cNvSpPr>
          <p:nvPr>
            <p:ph sz="quarter" idx="42"/>
          </p:nvPr>
        </p:nvSpPr>
        <p:spPr>
          <a:xfrm>
            <a:off x="587375" y="1673225"/>
            <a:ext cx="11017250" cy="4235450"/>
          </a:xfrm>
        </p:spPr>
        <p:txBody>
          <a:bodyPr vert="horz" lIns="91440" tIns="45720" rIns="91440" bIns="45720" rtlCol="0">
            <a:noAutofit/>
          </a:bodyPr>
          <a:lstStyle>
            <a:lvl1pPr marL="285750" indent="-285750">
              <a:buClr>
                <a:schemeClr val="accent5"/>
              </a:buClr>
              <a:buFont typeface="Arial" panose="020B0604020202020204" pitchFamily="34" charset="0"/>
              <a:buChar char="●"/>
              <a:defRPr lang="en-US" sz="1800" b="0" smtClean="0">
                <a:solidFill>
                  <a:schemeClr val="tx1"/>
                </a:solidFill>
              </a:defRPr>
            </a:lvl1pPr>
            <a:lvl2pPr marL="628639" indent="-171450">
              <a:buClr>
                <a:schemeClr val="accent5"/>
              </a:buClr>
              <a:buFont typeface="Arial" panose="020B0604020202020204" pitchFamily="34" charset="0"/>
              <a:buChar char="●"/>
              <a:defRPr lang="en-US" sz="1200" smtClean="0">
                <a:solidFill>
                  <a:schemeClr val="tx1"/>
                </a:solidFill>
              </a:defRPr>
            </a:lvl2pPr>
            <a:lvl3pPr marL="1085827" indent="-171450">
              <a:buClr>
                <a:schemeClr val="accent5"/>
              </a:buClr>
              <a:buFont typeface="Arial" panose="020B0604020202020204" pitchFamily="34" charset="0"/>
              <a:buChar char="●"/>
              <a:defRPr lang="en-US" sz="1100" smtClean="0">
                <a:solidFill>
                  <a:schemeClr val="tx1"/>
                </a:solidFill>
              </a:defRPr>
            </a:lvl3pPr>
            <a:lvl4pPr marL="1543016" indent="-171450">
              <a:buClr>
                <a:schemeClr val="accent5"/>
              </a:buClr>
              <a:buFont typeface="Arial" panose="020B0604020202020204" pitchFamily="34" charset="0"/>
              <a:buChar char="●"/>
              <a:defRPr lang="en-US" sz="1050" smtClean="0">
                <a:solidFill>
                  <a:schemeClr val="tx1"/>
                </a:solidFill>
              </a:defRPr>
            </a:lvl4pPr>
            <a:lvl5pPr marL="2000205" indent="-171450">
              <a:buClr>
                <a:schemeClr val="accent5"/>
              </a:buClr>
              <a:buFont typeface="Arial" panose="020B0604020202020204" pitchFamily="34" charset="0"/>
              <a:buChar char="●"/>
              <a:defRPr lang="en-US" sz="1050">
                <a:solidFill>
                  <a:schemeClr val="tx1"/>
                </a:solidFill>
              </a:defRPr>
            </a:lvl5pPr>
          </a:lstStyle>
          <a:p>
            <a:pPr lvl="0">
              <a:lnSpc>
                <a:spcPct val="100000"/>
              </a:lnSpc>
              <a:spcBef>
                <a:spcPts val="0"/>
              </a:spcBef>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20647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estion S09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F118CC7-AD0D-E2A7-B4FE-6298056F4179}"/>
              </a:ext>
            </a:extLst>
          </p:cNvPr>
          <p:cNvSpPr/>
          <p:nvPr userDrawn="1"/>
        </p:nvSpPr>
        <p:spPr>
          <a:xfrm>
            <a:off x="0" y="584200"/>
            <a:ext cx="7000875" cy="181480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B69D37BC-681A-8776-19B2-5DB2C776E820}"/>
              </a:ext>
            </a:extLst>
          </p:cNvPr>
          <p:cNvSpPr>
            <a:spLocks noGrp="1"/>
          </p:cNvSpPr>
          <p:nvPr>
            <p:ph type="title"/>
          </p:nvPr>
        </p:nvSpPr>
        <p:spPr>
          <a:xfrm>
            <a:off x="587376" y="711206"/>
            <a:ext cx="5508624" cy="1560790"/>
          </a:xfrm>
          <a:prstGeom prst="rect">
            <a:avLst/>
          </a:prstGeom>
        </p:spPr>
        <p:txBody>
          <a:bodyPr anchor="ctr">
            <a:noAutofit/>
          </a:bodyPr>
          <a:lstStyle>
            <a:lvl1pPr algn="l">
              <a:defRPr>
                <a:solidFill>
                  <a:schemeClr val="tx1"/>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E7ADAB64-83D7-5C4F-4E44-41B9A5727B9D}"/>
              </a:ext>
            </a:extLst>
          </p:cNvPr>
          <p:cNvSpPr>
            <a:spLocks noGrp="1"/>
          </p:cNvSpPr>
          <p:nvPr>
            <p:ph type="body" sz="quarter" idx="15"/>
          </p:nvPr>
        </p:nvSpPr>
        <p:spPr>
          <a:xfrm>
            <a:off x="587377" y="3273874"/>
            <a:ext cx="9577385" cy="2536374"/>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DDF0A624-AFED-9B67-FCD3-394741606980}"/>
              </a:ext>
            </a:extLst>
          </p:cNvPr>
          <p:cNvSpPr>
            <a:spLocks noGrp="1"/>
          </p:cNvSpPr>
          <p:nvPr>
            <p:ph type="body" sz="quarter" idx="16"/>
          </p:nvPr>
        </p:nvSpPr>
        <p:spPr>
          <a:xfrm>
            <a:off x="587377" y="2880296"/>
            <a:ext cx="9577385" cy="360000"/>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3389390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Text Box T20V1">
    <p:bg>
      <p:bgPr>
        <a:solidFill>
          <a:schemeClr val="bg2">
            <a:alpha val="30000"/>
          </a:schemeClr>
        </a:solidFill>
        <a:effectLst/>
      </p:bgPr>
    </p:bg>
    <p:spTree>
      <p:nvGrpSpPr>
        <p:cNvPr id="1" name=""/>
        <p:cNvGrpSpPr/>
        <p:nvPr/>
      </p:nvGrpSpPr>
      <p:grpSpPr>
        <a:xfrm>
          <a:off x="0" y="0"/>
          <a:ext cx="0" cy="0"/>
          <a:chOff x="0" y="0"/>
          <a:chExt cx="0" cy="0"/>
        </a:xfrm>
      </p:grpSpPr>
      <p:sp>
        <p:nvSpPr>
          <p:cNvPr id="3"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587377" y="0"/>
            <a:ext cx="4603748" cy="5810247"/>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6095999" y="584200"/>
            <a:ext cx="5508623" cy="1814807"/>
          </a:xfrm>
          <a:prstGeom prst="rect">
            <a:avLst/>
          </a:prstGeom>
        </p:spPr>
        <p:txBody>
          <a:bodyPr anchor="b">
            <a:noAutofit/>
          </a:bodyPr>
          <a:lstStyle>
            <a:lvl1pPr>
              <a:defRPr>
                <a:solidFill>
                  <a:schemeClr val="tx2"/>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6095999" y="3273874"/>
            <a:ext cx="5508622" cy="2536374"/>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6095999" y="2880296"/>
            <a:ext cx="5508622" cy="360000"/>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Text Box T20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6" y="584200"/>
            <a:ext cx="5508624" cy="1814807"/>
          </a:xfrm>
          <a:prstGeom prst="rect">
            <a:avLst/>
          </a:prstGeom>
        </p:spPr>
        <p:txBody>
          <a:bodyPr vert="horz" lIns="91440" tIns="45720" rIns="91440" bIns="45720" rtlCol="0" anchor="b">
            <a:noAutofit/>
          </a:bodyPr>
          <a:lstStyle>
            <a:lvl1pPr>
              <a:defRPr lang="en-ID" dirty="0">
                <a:solidFill>
                  <a:schemeClr val="tx1"/>
                </a:solidFill>
              </a:defRPr>
            </a:lvl1pPr>
          </a:lstStyle>
          <a:p>
            <a:pPr lvl="0"/>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5" y="3273874"/>
            <a:ext cx="5508623" cy="2536374"/>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5" y="2880296"/>
            <a:ext cx="5508623" cy="360000"/>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7000877" y="0"/>
            <a:ext cx="4603748" cy="5810247"/>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34504674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Text Boxes T21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7B7E32-5AB6-1DCD-4485-34DB48A11438}"/>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4" name="Text Placeholder 2">
            <a:extLst>
              <a:ext uri="{FF2B5EF4-FFF2-40B4-BE49-F238E27FC236}">
                <a16:creationId xmlns:a16="http://schemas.microsoft.com/office/drawing/2014/main" id="{613682AA-42F7-2983-8EAD-2F0777378C25}"/>
              </a:ext>
            </a:extLst>
          </p:cNvPr>
          <p:cNvSpPr>
            <a:spLocks noGrp="1"/>
          </p:cNvSpPr>
          <p:nvPr>
            <p:ph type="body" sz="quarter" idx="15"/>
          </p:nvPr>
        </p:nvSpPr>
        <p:spPr>
          <a:xfrm>
            <a:off x="8112125" y="2388845"/>
            <a:ext cx="3492500" cy="3509105"/>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EF262105-7E59-422C-EF94-28CEA7AAE23E}"/>
              </a:ext>
            </a:extLst>
          </p:cNvPr>
          <p:cNvSpPr>
            <a:spLocks noGrp="1"/>
          </p:cNvSpPr>
          <p:nvPr>
            <p:ph type="body" sz="quarter" idx="16"/>
          </p:nvPr>
        </p:nvSpPr>
        <p:spPr>
          <a:xfrm>
            <a:off x="8112125" y="1678983"/>
            <a:ext cx="3492500"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9" name="Picture Placeholder 26">
            <a:extLst>
              <a:ext uri="{FF2B5EF4-FFF2-40B4-BE49-F238E27FC236}">
                <a16:creationId xmlns:a16="http://schemas.microsoft.com/office/drawing/2014/main" id="{E75BB433-74C9-80B2-7B18-F61B4CDC00FF}"/>
              </a:ext>
            </a:extLst>
          </p:cNvPr>
          <p:cNvSpPr>
            <a:spLocks noGrp="1"/>
          </p:cNvSpPr>
          <p:nvPr>
            <p:ph type="pic" sz="quarter" idx="13"/>
          </p:nvPr>
        </p:nvSpPr>
        <p:spPr>
          <a:xfrm>
            <a:off x="0" y="3618709"/>
            <a:ext cx="7105649" cy="2279245"/>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1" name="Text Placeholder 2">
            <a:extLst>
              <a:ext uri="{FF2B5EF4-FFF2-40B4-BE49-F238E27FC236}">
                <a16:creationId xmlns:a16="http://schemas.microsoft.com/office/drawing/2014/main" id="{DBC0F091-80A4-963B-826B-F8094B7EBFE4}"/>
              </a:ext>
            </a:extLst>
          </p:cNvPr>
          <p:cNvSpPr>
            <a:spLocks noGrp="1"/>
          </p:cNvSpPr>
          <p:nvPr>
            <p:ph type="body" sz="quarter" idx="42"/>
          </p:nvPr>
        </p:nvSpPr>
        <p:spPr>
          <a:xfrm>
            <a:off x="603252" y="2388845"/>
            <a:ext cx="6518274" cy="1036581"/>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D6261884-CC88-5CA0-6802-655360C1F0AA}"/>
              </a:ext>
            </a:extLst>
          </p:cNvPr>
          <p:cNvSpPr>
            <a:spLocks noGrp="1"/>
          </p:cNvSpPr>
          <p:nvPr>
            <p:ph type="body" sz="quarter" idx="43"/>
          </p:nvPr>
        </p:nvSpPr>
        <p:spPr>
          <a:xfrm>
            <a:off x="603252" y="1678983"/>
            <a:ext cx="6518274"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1439951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Text Boxes T21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6" y="2388845"/>
            <a:ext cx="3492500" cy="3509105"/>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6" y="1678983"/>
            <a:ext cx="3492500"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5086349" y="3618709"/>
            <a:ext cx="7105649" cy="2279245"/>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13" name="Text Placeholder 2">
            <a:extLst>
              <a:ext uri="{FF2B5EF4-FFF2-40B4-BE49-F238E27FC236}">
                <a16:creationId xmlns:a16="http://schemas.microsoft.com/office/drawing/2014/main" id="{36A296F5-B603-FA73-73FE-A503AD477A81}"/>
              </a:ext>
            </a:extLst>
          </p:cNvPr>
          <p:cNvSpPr>
            <a:spLocks noGrp="1"/>
          </p:cNvSpPr>
          <p:nvPr>
            <p:ph type="body" sz="quarter" idx="42"/>
          </p:nvPr>
        </p:nvSpPr>
        <p:spPr>
          <a:xfrm>
            <a:off x="5086349" y="2388845"/>
            <a:ext cx="6518274" cy="1036581"/>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72863943-AD97-E692-119C-AB1DE8016EBA}"/>
              </a:ext>
            </a:extLst>
          </p:cNvPr>
          <p:cNvSpPr>
            <a:spLocks noGrp="1"/>
          </p:cNvSpPr>
          <p:nvPr>
            <p:ph type="body" sz="quarter" idx="43"/>
          </p:nvPr>
        </p:nvSpPr>
        <p:spPr>
          <a:xfrm>
            <a:off x="5086349" y="1678983"/>
            <a:ext cx="6518274"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0807188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Text Boxes T21V3">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6" y="584201"/>
            <a:ext cx="5508624" cy="1387474"/>
          </a:xfrm>
          <a:prstGeom prst="rect">
            <a:avLst/>
          </a:prstGeom>
        </p:spPr>
        <p:txBody>
          <a:bodyPr anchor="b">
            <a:noAutofit/>
          </a:bodyPr>
          <a:lstStyle>
            <a:lvl1pPr>
              <a:defRPr>
                <a:solidFill>
                  <a:schemeClr val="tx2"/>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6" y="2983362"/>
            <a:ext cx="2637790" cy="2925313"/>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6" y="2273500"/>
            <a:ext cx="2637790"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7105650" y="949324"/>
            <a:ext cx="5086350" cy="495935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8" name="Text Placeholder 2">
            <a:extLst>
              <a:ext uri="{FF2B5EF4-FFF2-40B4-BE49-F238E27FC236}">
                <a16:creationId xmlns:a16="http://schemas.microsoft.com/office/drawing/2014/main" id="{371B5842-5065-088B-D59A-76727E85CF81}"/>
              </a:ext>
            </a:extLst>
          </p:cNvPr>
          <p:cNvSpPr>
            <a:spLocks noGrp="1"/>
          </p:cNvSpPr>
          <p:nvPr>
            <p:ph type="body" sz="quarter" idx="42"/>
          </p:nvPr>
        </p:nvSpPr>
        <p:spPr>
          <a:xfrm>
            <a:off x="3458210" y="2983362"/>
            <a:ext cx="2637790" cy="2925313"/>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F7E343EC-ED78-194A-BA39-D29CD79A9296}"/>
              </a:ext>
            </a:extLst>
          </p:cNvPr>
          <p:cNvSpPr>
            <a:spLocks noGrp="1"/>
          </p:cNvSpPr>
          <p:nvPr>
            <p:ph type="body" sz="quarter" idx="43"/>
          </p:nvPr>
        </p:nvSpPr>
        <p:spPr>
          <a:xfrm>
            <a:off x="3458210" y="2273500"/>
            <a:ext cx="2637790"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12400499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Text Boxes T21V4">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6096000" y="584201"/>
            <a:ext cx="5508624" cy="1387474"/>
          </a:xfrm>
          <a:prstGeom prst="rect">
            <a:avLst/>
          </a:prstGeom>
        </p:spPr>
        <p:txBody>
          <a:bodyPr anchor="b">
            <a:noAutofit/>
          </a:bodyPr>
          <a:lstStyle>
            <a:lvl1pPr>
              <a:defRPr>
                <a:solidFill>
                  <a:schemeClr val="tx1"/>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6096000" y="2983362"/>
            <a:ext cx="2637790" cy="292531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6096000" y="2273500"/>
            <a:ext cx="2637790"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0" y="949324"/>
            <a:ext cx="5086350" cy="495935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8" name="Text Placeholder 2">
            <a:extLst>
              <a:ext uri="{FF2B5EF4-FFF2-40B4-BE49-F238E27FC236}">
                <a16:creationId xmlns:a16="http://schemas.microsoft.com/office/drawing/2014/main" id="{371B5842-5065-088B-D59A-76727E85CF81}"/>
              </a:ext>
            </a:extLst>
          </p:cNvPr>
          <p:cNvSpPr>
            <a:spLocks noGrp="1"/>
          </p:cNvSpPr>
          <p:nvPr>
            <p:ph type="body" sz="quarter" idx="42"/>
          </p:nvPr>
        </p:nvSpPr>
        <p:spPr>
          <a:xfrm>
            <a:off x="8966834" y="2983362"/>
            <a:ext cx="2637790" cy="2925313"/>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F7E343EC-ED78-194A-BA39-D29CD79A9296}"/>
              </a:ext>
            </a:extLst>
          </p:cNvPr>
          <p:cNvSpPr>
            <a:spLocks noGrp="1"/>
          </p:cNvSpPr>
          <p:nvPr>
            <p:ph type="body" sz="quarter" idx="43"/>
          </p:nvPr>
        </p:nvSpPr>
        <p:spPr>
          <a:xfrm>
            <a:off x="8966834" y="2273500"/>
            <a:ext cx="2637790"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9977633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B6B82-15D0-5C6D-DE8A-CEE763863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070307-A898-DD13-48E4-5D0CC7D590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87D8AB-BEA8-1395-4ACE-85D12F220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0750FB-FDF2-C27E-0EAB-502708783696}"/>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6" name="Footer Placeholder 5">
            <a:extLst>
              <a:ext uri="{FF2B5EF4-FFF2-40B4-BE49-F238E27FC236}">
                <a16:creationId xmlns:a16="http://schemas.microsoft.com/office/drawing/2014/main" id="{EDEBC752-67D3-1C85-83F3-C36A2A98DD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7AEC8-5DBF-FACC-B444-45F198513CC3}"/>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17905009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Text Boxes T22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5" y="2834789"/>
            <a:ext cx="3279775" cy="3032607"/>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5" y="2124927"/>
            <a:ext cx="3279775"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 name="Title 1">
            <a:extLst>
              <a:ext uri="{FF2B5EF4-FFF2-40B4-BE49-F238E27FC236}">
                <a16:creationId xmlns:a16="http://schemas.microsoft.com/office/drawing/2014/main" id="{2C1A1BF8-2516-9190-523E-B9A3A426EA14}"/>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15" name="Text Placeholder 2">
            <a:extLst>
              <a:ext uri="{FF2B5EF4-FFF2-40B4-BE49-F238E27FC236}">
                <a16:creationId xmlns:a16="http://schemas.microsoft.com/office/drawing/2014/main" id="{78BE6E01-04B1-2837-5659-D84A237B009E}"/>
              </a:ext>
            </a:extLst>
          </p:cNvPr>
          <p:cNvSpPr>
            <a:spLocks noGrp="1"/>
          </p:cNvSpPr>
          <p:nvPr>
            <p:ph type="body" sz="quarter" idx="42"/>
          </p:nvPr>
        </p:nvSpPr>
        <p:spPr>
          <a:xfrm>
            <a:off x="4456112" y="2834789"/>
            <a:ext cx="3279775" cy="3032607"/>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6" name="Text Placeholder 7">
            <a:extLst>
              <a:ext uri="{FF2B5EF4-FFF2-40B4-BE49-F238E27FC236}">
                <a16:creationId xmlns:a16="http://schemas.microsoft.com/office/drawing/2014/main" id="{E02456DD-655E-9311-EA31-3DEE9863EC3C}"/>
              </a:ext>
            </a:extLst>
          </p:cNvPr>
          <p:cNvSpPr>
            <a:spLocks noGrp="1"/>
          </p:cNvSpPr>
          <p:nvPr>
            <p:ph type="body" sz="quarter" idx="43"/>
          </p:nvPr>
        </p:nvSpPr>
        <p:spPr>
          <a:xfrm>
            <a:off x="4456112" y="2124927"/>
            <a:ext cx="3279775"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17" name="Text Placeholder 2">
            <a:extLst>
              <a:ext uri="{FF2B5EF4-FFF2-40B4-BE49-F238E27FC236}">
                <a16:creationId xmlns:a16="http://schemas.microsoft.com/office/drawing/2014/main" id="{6CC28C03-36A3-6CD4-D84A-B54B80535E7B}"/>
              </a:ext>
            </a:extLst>
          </p:cNvPr>
          <p:cNvSpPr>
            <a:spLocks noGrp="1"/>
          </p:cNvSpPr>
          <p:nvPr>
            <p:ph type="body" sz="quarter" idx="44"/>
          </p:nvPr>
        </p:nvSpPr>
        <p:spPr>
          <a:xfrm>
            <a:off x="8324849" y="2834789"/>
            <a:ext cx="3279775" cy="3032607"/>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5B83974A-7069-0E64-AC78-4BB0AA6C31FA}"/>
              </a:ext>
            </a:extLst>
          </p:cNvPr>
          <p:cNvSpPr>
            <a:spLocks noGrp="1"/>
          </p:cNvSpPr>
          <p:nvPr>
            <p:ph type="body" sz="quarter" idx="45"/>
          </p:nvPr>
        </p:nvSpPr>
        <p:spPr>
          <a:xfrm>
            <a:off x="8324849" y="2124927"/>
            <a:ext cx="3279775"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425239425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Text Boxes T22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8" name="Text Placeholder 2">
            <a:extLst>
              <a:ext uri="{FF2B5EF4-FFF2-40B4-BE49-F238E27FC236}">
                <a16:creationId xmlns:a16="http://schemas.microsoft.com/office/drawing/2014/main" id="{A1A28796-A0E1-D417-F6BA-221D9E81D397}"/>
              </a:ext>
            </a:extLst>
          </p:cNvPr>
          <p:cNvSpPr>
            <a:spLocks noGrp="1"/>
          </p:cNvSpPr>
          <p:nvPr>
            <p:ph type="body" sz="quarter" idx="15"/>
          </p:nvPr>
        </p:nvSpPr>
        <p:spPr>
          <a:xfrm>
            <a:off x="587375" y="2834789"/>
            <a:ext cx="3279775" cy="303260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377E2356-42A4-92CD-71AF-8E6E5F9210CF}"/>
              </a:ext>
            </a:extLst>
          </p:cNvPr>
          <p:cNvSpPr>
            <a:spLocks noGrp="1"/>
          </p:cNvSpPr>
          <p:nvPr>
            <p:ph type="body" sz="quarter" idx="16"/>
          </p:nvPr>
        </p:nvSpPr>
        <p:spPr>
          <a:xfrm>
            <a:off x="587375" y="2124927"/>
            <a:ext cx="3279775"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0" name="Title 1">
            <a:extLst>
              <a:ext uri="{FF2B5EF4-FFF2-40B4-BE49-F238E27FC236}">
                <a16:creationId xmlns:a16="http://schemas.microsoft.com/office/drawing/2014/main" id="{DAC5711C-CB2E-D5C5-5FEF-637F5BCB9ABC}"/>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21" name="Text Placeholder 2">
            <a:extLst>
              <a:ext uri="{FF2B5EF4-FFF2-40B4-BE49-F238E27FC236}">
                <a16:creationId xmlns:a16="http://schemas.microsoft.com/office/drawing/2014/main" id="{6C3B6A69-A785-EB95-64E9-4D5FC03F79DD}"/>
              </a:ext>
            </a:extLst>
          </p:cNvPr>
          <p:cNvSpPr>
            <a:spLocks noGrp="1"/>
          </p:cNvSpPr>
          <p:nvPr>
            <p:ph type="body" sz="quarter" idx="42"/>
          </p:nvPr>
        </p:nvSpPr>
        <p:spPr>
          <a:xfrm>
            <a:off x="4456112" y="2834789"/>
            <a:ext cx="3279775" cy="303260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2" name="Text Placeholder 7">
            <a:extLst>
              <a:ext uri="{FF2B5EF4-FFF2-40B4-BE49-F238E27FC236}">
                <a16:creationId xmlns:a16="http://schemas.microsoft.com/office/drawing/2014/main" id="{DC0356D8-6F32-4554-3B38-9CFE923CDA07}"/>
              </a:ext>
            </a:extLst>
          </p:cNvPr>
          <p:cNvSpPr>
            <a:spLocks noGrp="1"/>
          </p:cNvSpPr>
          <p:nvPr>
            <p:ph type="body" sz="quarter" idx="43"/>
          </p:nvPr>
        </p:nvSpPr>
        <p:spPr>
          <a:xfrm>
            <a:off x="4456112" y="2124927"/>
            <a:ext cx="3279775"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3" name="Text Placeholder 2">
            <a:extLst>
              <a:ext uri="{FF2B5EF4-FFF2-40B4-BE49-F238E27FC236}">
                <a16:creationId xmlns:a16="http://schemas.microsoft.com/office/drawing/2014/main" id="{1B00A252-79E4-C601-2EA6-790B7EEE8145}"/>
              </a:ext>
            </a:extLst>
          </p:cNvPr>
          <p:cNvSpPr>
            <a:spLocks noGrp="1"/>
          </p:cNvSpPr>
          <p:nvPr>
            <p:ph type="body" sz="quarter" idx="44"/>
          </p:nvPr>
        </p:nvSpPr>
        <p:spPr>
          <a:xfrm>
            <a:off x="8324849" y="2834789"/>
            <a:ext cx="3279775" cy="303260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4" name="Text Placeholder 7">
            <a:extLst>
              <a:ext uri="{FF2B5EF4-FFF2-40B4-BE49-F238E27FC236}">
                <a16:creationId xmlns:a16="http://schemas.microsoft.com/office/drawing/2014/main" id="{8F89D1A3-049A-D8C6-8E11-B4BCD9CB5E8A}"/>
              </a:ext>
            </a:extLst>
          </p:cNvPr>
          <p:cNvSpPr>
            <a:spLocks noGrp="1"/>
          </p:cNvSpPr>
          <p:nvPr>
            <p:ph type="body" sz="quarter" idx="45"/>
          </p:nvPr>
        </p:nvSpPr>
        <p:spPr>
          <a:xfrm>
            <a:off x="8324849" y="2124927"/>
            <a:ext cx="3279775"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16246699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ext Boxes T22V3">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 name="Picture Placeholder 26">
            <a:extLst>
              <a:ext uri="{FF2B5EF4-FFF2-40B4-BE49-F238E27FC236}">
                <a16:creationId xmlns:a16="http://schemas.microsoft.com/office/drawing/2014/main" id="{C3627B10-2E26-62B7-0979-55ABB5E51632}"/>
              </a:ext>
            </a:extLst>
          </p:cNvPr>
          <p:cNvSpPr>
            <a:spLocks noGrp="1"/>
          </p:cNvSpPr>
          <p:nvPr>
            <p:ph type="pic" sz="quarter" idx="13"/>
          </p:nvPr>
        </p:nvSpPr>
        <p:spPr>
          <a:xfrm>
            <a:off x="0" y="949324"/>
            <a:ext cx="4079875" cy="495935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4" name="Title 1">
            <a:extLst>
              <a:ext uri="{FF2B5EF4-FFF2-40B4-BE49-F238E27FC236}">
                <a16:creationId xmlns:a16="http://schemas.microsoft.com/office/drawing/2014/main" id="{D47A62C0-C52B-384A-0871-39A5E52F2670}"/>
              </a:ext>
            </a:extLst>
          </p:cNvPr>
          <p:cNvSpPr>
            <a:spLocks noGrp="1"/>
          </p:cNvSpPr>
          <p:nvPr>
            <p:ph type="title"/>
          </p:nvPr>
        </p:nvSpPr>
        <p:spPr>
          <a:xfrm>
            <a:off x="5086351" y="584201"/>
            <a:ext cx="6518273" cy="1387474"/>
          </a:xfrm>
          <a:prstGeom prst="rect">
            <a:avLst/>
          </a:prstGeom>
        </p:spPr>
        <p:txBody>
          <a:bodyPr anchor="b">
            <a:noAutofit/>
          </a:bodyPr>
          <a:lstStyle>
            <a:lvl1pPr>
              <a:defRPr>
                <a:solidFill>
                  <a:schemeClr val="tx2"/>
                </a:solidFill>
              </a:defRPr>
            </a:lvl1pPr>
          </a:lstStyle>
          <a:p>
            <a:r>
              <a:rPr lang="en-US" dirty="0"/>
              <a:t>Click to edit Master title style</a:t>
            </a:r>
            <a:endParaRPr lang="en-ID" dirty="0"/>
          </a:p>
        </p:txBody>
      </p:sp>
      <p:sp>
        <p:nvSpPr>
          <p:cNvPr id="7" name="Text Placeholder 2">
            <a:extLst>
              <a:ext uri="{FF2B5EF4-FFF2-40B4-BE49-F238E27FC236}">
                <a16:creationId xmlns:a16="http://schemas.microsoft.com/office/drawing/2014/main" id="{BF888B37-5891-CB7F-D8BE-9A710297C2DB}"/>
              </a:ext>
            </a:extLst>
          </p:cNvPr>
          <p:cNvSpPr>
            <a:spLocks noGrp="1"/>
          </p:cNvSpPr>
          <p:nvPr>
            <p:ph type="body" sz="quarter" idx="15"/>
          </p:nvPr>
        </p:nvSpPr>
        <p:spPr>
          <a:xfrm>
            <a:off x="5086351" y="4682623"/>
            <a:ext cx="2973069" cy="1226051"/>
          </a:xfrm>
        </p:spPr>
        <p:txBody>
          <a:bodyPr vert="horz" lIns="91440" tIns="45720" rIns="91440" bIns="45720" rtlCol="0">
            <a:noAutofit/>
          </a:bodyPr>
          <a:lstStyle>
            <a:lvl1pPr>
              <a:defRPr lang="en-US" sz="1600" b="0" dirty="0">
                <a:solidFill>
                  <a:schemeClr val="tx2"/>
                </a:solidFill>
              </a:defRPr>
            </a:lvl1pPr>
          </a:lstStyle>
          <a:p>
            <a:pPr lvl="0">
              <a:lnSpc>
                <a:spcPct val="100000"/>
              </a:lnSpc>
              <a:spcBef>
                <a:spcPts val="0"/>
              </a:spcBef>
            </a:pPr>
            <a:r>
              <a:rPr lang="en-US" dirty="0"/>
              <a:t>Click to edit Master text styles</a:t>
            </a:r>
          </a:p>
        </p:txBody>
      </p:sp>
      <p:sp>
        <p:nvSpPr>
          <p:cNvPr id="8" name="Text Placeholder 7">
            <a:extLst>
              <a:ext uri="{FF2B5EF4-FFF2-40B4-BE49-F238E27FC236}">
                <a16:creationId xmlns:a16="http://schemas.microsoft.com/office/drawing/2014/main" id="{2605F581-9FF7-6E70-5517-8EE148E77DAB}"/>
              </a:ext>
            </a:extLst>
          </p:cNvPr>
          <p:cNvSpPr>
            <a:spLocks noGrp="1"/>
          </p:cNvSpPr>
          <p:nvPr>
            <p:ph type="body" sz="quarter" idx="16"/>
          </p:nvPr>
        </p:nvSpPr>
        <p:spPr>
          <a:xfrm>
            <a:off x="5086351" y="3972760"/>
            <a:ext cx="2973069"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9" name="Text Placeholder 2">
            <a:extLst>
              <a:ext uri="{FF2B5EF4-FFF2-40B4-BE49-F238E27FC236}">
                <a16:creationId xmlns:a16="http://schemas.microsoft.com/office/drawing/2014/main" id="{BA6F955D-F8D8-A543-76BC-4E7A1DF85B22}"/>
              </a:ext>
            </a:extLst>
          </p:cNvPr>
          <p:cNvSpPr>
            <a:spLocks noGrp="1"/>
          </p:cNvSpPr>
          <p:nvPr>
            <p:ph type="body" sz="quarter" idx="42"/>
          </p:nvPr>
        </p:nvSpPr>
        <p:spPr>
          <a:xfrm>
            <a:off x="8631555" y="4682623"/>
            <a:ext cx="2973069" cy="1226051"/>
          </a:xfrm>
        </p:spPr>
        <p:txBody>
          <a:bodyPr vert="horz" lIns="91440" tIns="45720" rIns="91440" bIns="45720" rtlCol="0">
            <a:noAutofit/>
          </a:bodyPr>
          <a:lstStyle>
            <a:lvl1pPr>
              <a:defRPr lang="en-US" sz="1600" b="0" dirty="0">
                <a:solidFill>
                  <a:schemeClr val="tx2"/>
                </a:solidFill>
              </a:defRPr>
            </a:lvl1pPr>
          </a:lstStyle>
          <a:p>
            <a:pPr lvl="0">
              <a:lnSpc>
                <a:spcPct val="100000"/>
              </a:lnSpc>
              <a:spcBef>
                <a:spcPts val="0"/>
              </a:spcBef>
            </a:pPr>
            <a:r>
              <a:rPr lang="en-US" dirty="0"/>
              <a:t>Click to edit Master text styles</a:t>
            </a:r>
          </a:p>
        </p:txBody>
      </p:sp>
      <p:sp>
        <p:nvSpPr>
          <p:cNvPr id="11" name="Text Placeholder 7">
            <a:extLst>
              <a:ext uri="{FF2B5EF4-FFF2-40B4-BE49-F238E27FC236}">
                <a16:creationId xmlns:a16="http://schemas.microsoft.com/office/drawing/2014/main" id="{C0D73513-5E9B-9BB1-8289-DD050016BF6C}"/>
              </a:ext>
            </a:extLst>
          </p:cNvPr>
          <p:cNvSpPr>
            <a:spLocks noGrp="1"/>
          </p:cNvSpPr>
          <p:nvPr>
            <p:ph type="body" sz="quarter" idx="43"/>
          </p:nvPr>
        </p:nvSpPr>
        <p:spPr>
          <a:xfrm>
            <a:off x="8631555" y="3972760"/>
            <a:ext cx="2973069"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13" name="Text Placeholder 2">
            <a:extLst>
              <a:ext uri="{FF2B5EF4-FFF2-40B4-BE49-F238E27FC236}">
                <a16:creationId xmlns:a16="http://schemas.microsoft.com/office/drawing/2014/main" id="{E6C2F815-44BD-C326-F3C6-E6CF8B8B7FB0}"/>
              </a:ext>
            </a:extLst>
          </p:cNvPr>
          <p:cNvSpPr>
            <a:spLocks noGrp="1"/>
          </p:cNvSpPr>
          <p:nvPr>
            <p:ph type="body" sz="quarter" idx="44"/>
          </p:nvPr>
        </p:nvSpPr>
        <p:spPr>
          <a:xfrm>
            <a:off x="5086351" y="2581212"/>
            <a:ext cx="6518274" cy="931561"/>
          </a:xfrm>
        </p:spPr>
        <p:txBody>
          <a:bodyPr vert="horz" lIns="91440" tIns="45720" rIns="91440" bIns="45720" rtlCol="0">
            <a:noAutofit/>
          </a:bodyPr>
          <a:lstStyle>
            <a:lvl1pPr>
              <a:defRPr lang="en-US" sz="1600" b="0" dirty="0">
                <a:solidFill>
                  <a:schemeClr val="tx2"/>
                </a:solidFill>
              </a:defRPr>
            </a:lvl1pPr>
          </a:lstStyle>
          <a:p>
            <a:pPr lvl="0">
              <a:lnSpc>
                <a:spcPct val="100000"/>
              </a:lnSpc>
              <a:spcBef>
                <a:spcPts val="0"/>
              </a:spcBef>
            </a:pPr>
            <a:r>
              <a:rPr lang="en-US" dirty="0"/>
              <a:t>Click to edit Master text styles</a:t>
            </a:r>
          </a:p>
        </p:txBody>
      </p:sp>
      <p:sp>
        <p:nvSpPr>
          <p:cNvPr id="14" name="Text Placeholder 7">
            <a:extLst>
              <a:ext uri="{FF2B5EF4-FFF2-40B4-BE49-F238E27FC236}">
                <a16:creationId xmlns:a16="http://schemas.microsoft.com/office/drawing/2014/main" id="{BCF6A181-69D2-4179-2A93-2CDD71F886BB}"/>
              </a:ext>
            </a:extLst>
          </p:cNvPr>
          <p:cNvSpPr>
            <a:spLocks noGrp="1"/>
          </p:cNvSpPr>
          <p:nvPr>
            <p:ph type="body" sz="quarter" idx="45"/>
          </p:nvPr>
        </p:nvSpPr>
        <p:spPr>
          <a:xfrm>
            <a:off x="5086351" y="2187633"/>
            <a:ext cx="6518274" cy="360000"/>
          </a:xfrm>
        </p:spPr>
        <p:txBody>
          <a:bodyPr vert="horz" lIns="91440" tIns="45720" rIns="91440" bIns="45720" rtlCol="0" anchor="b">
            <a:noAutofit/>
          </a:bodyPr>
          <a:lstStyle>
            <a:lvl1pPr>
              <a:defRPr lang="en-GB" sz="1800" dirty="0">
                <a:solidFill>
                  <a:schemeClr val="tx2"/>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7124602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ext Boxes T22V4">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6" y="584201"/>
            <a:ext cx="6518273" cy="1387474"/>
          </a:xfrm>
          <a:prstGeom prst="rect">
            <a:avLst/>
          </a:prstGeom>
        </p:spPr>
        <p:txBody>
          <a:bodyPr anchor="b">
            <a:noAutofit/>
          </a:bodyPr>
          <a:lstStyle>
            <a:lvl1pPr>
              <a:defRPr>
                <a:solidFill>
                  <a:schemeClr val="tx1"/>
                </a:solidFill>
              </a:defRPr>
            </a:lvl1pPr>
          </a:lstStyle>
          <a:p>
            <a:r>
              <a:rPr lang="en-US" dirty="0"/>
              <a:t>Click to edit Master title style</a:t>
            </a:r>
            <a:endParaRPr lang="en-ID" dirty="0"/>
          </a:p>
        </p:txBody>
      </p:sp>
      <p:sp>
        <p:nvSpPr>
          <p:cNvPr id="10" name="Text Placeholder 2">
            <a:extLst>
              <a:ext uri="{FF2B5EF4-FFF2-40B4-BE49-F238E27FC236}">
                <a16:creationId xmlns:a16="http://schemas.microsoft.com/office/drawing/2014/main" id="{587112E7-D99B-8306-2F89-298B66A1FBAB}"/>
              </a:ext>
            </a:extLst>
          </p:cNvPr>
          <p:cNvSpPr>
            <a:spLocks noGrp="1"/>
          </p:cNvSpPr>
          <p:nvPr>
            <p:ph type="body" sz="quarter" idx="15"/>
          </p:nvPr>
        </p:nvSpPr>
        <p:spPr>
          <a:xfrm>
            <a:off x="587376" y="4682624"/>
            <a:ext cx="2973069" cy="1226052"/>
          </a:xfrm>
        </p:spPr>
        <p:txBody>
          <a:bodyPr vert="horz" lIns="91440" tIns="45720" rIns="91440" bIns="45720" rtlCol="0">
            <a:noAutofit/>
          </a:bodyPr>
          <a:lstStyle>
            <a:lvl1pPr>
              <a:defRPr lang="en-US" sz="1600" b="0" dirty="0">
                <a:solidFill>
                  <a:schemeClr val="tx1"/>
                </a:solidFill>
              </a:defRPr>
            </a:lvl1pPr>
          </a:lstStyle>
          <a:p>
            <a:pPr lvl="0">
              <a:lnSpc>
                <a:spcPct val="100000"/>
              </a:lnSpc>
              <a:spcBef>
                <a:spcPts val="0"/>
              </a:spcBef>
            </a:pPr>
            <a:r>
              <a:rPr lang="en-US" dirty="0"/>
              <a:t>Click to edit Master text styles</a:t>
            </a:r>
          </a:p>
        </p:txBody>
      </p:sp>
      <p:sp>
        <p:nvSpPr>
          <p:cNvPr id="12" name="Text Placeholder 7">
            <a:extLst>
              <a:ext uri="{FF2B5EF4-FFF2-40B4-BE49-F238E27FC236}">
                <a16:creationId xmlns:a16="http://schemas.microsoft.com/office/drawing/2014/main" id="{73DE5B6F-6582-3BB5-FD64-58F4F2D8A9CB}"/>
              </a:ext>
            </a:extLst>
          </p:cNvPr>
          <p:cNvSpPr>
            <a:spLocks noGrp="1"/>
          </p:cNvSpPr>
          <p:nvPr>
            <p:ph type="body" sz="quarter" idx="16"/>
          </p:nvPr>
        </p:nvSpPr>
        <p:spPr>
          <a:xfrm>
            <a:off x="587376" y="3972760"/>
            <a:ext cx="2973069"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 name="Picture Placeholder 26">
            <a:extLst>
              <a:ext uri="{FF2B5EF4-FFF2-40B4-BE49-F238E27FC236}">
                <a16:creationId xmlns:a16="http://schemas.microsoft.com/office/drawing/2014/main" id="{543F9D1C-E1AD-8672-EB76-F821F113BA95}"/>
              </a:ext>
            </a:extLst>
          </p:cNvPr>
          <p:cNvSpPr>
            <a:spLocks noGrp="1"/>
          </p:cNvSpPr>
          <p:nvPr>
            <p:ph type="pic" sz="quarter" idx="13"/>
          </p:nvPr>
        </p:nvSpPr>
        <p:spPr>
          <a:xfrm>
            <a:off x="8112124" y="949324"/>
            <a:ext cx="4079875" cy="4959352"/>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8" name="Text Placeholder 2">
            <a:extLst>
              <a:ext uri="{FF2B5EF4-FFF2-40B4-BE49-F238E27FC236}">
                <a16:creationId xmlns:a16="http://schemas.microsoft.com/office/drawing/2014/main" id="{371B5842-5065-088B-D59A-76727E85CF81}"/>
              </a:ext>
            </a:extLst>
          </p:cNvPr>
          <p:cNvSpPr>
            <a:spLocks noGrp="1"/>
          </p:cNvSpPr>
          <p:nvPr>
            <p:ph type="body" sz="quarter" idx="42"/>
          </p:nvPr>
        </p:nvSpPr>
        <p:spPr>
          <a:xfrm>
            <a:off x="4132580" y="4682624"/>
            <a:ext cx="2973069" cy="1226052"/>
          </a:xfrm>
        </p:spPr>
        <p:txBody>
          <a:bodyPr vert="horz" lIns="91440" tIns="45720" rIns="91440" bIns="45720" rtlCol="0">
            <a:noAutofit/>
          </a:bodyPr>
          <a:lstStyle>
            <a:lvl1pPr>
              <a:defRPr lang="en-US" sz="1600" b="0" dirty="0">
                <a:solidFill>
                  <a:schemeClr val="tx1"/>
                </a:solidFill>
              </a:defRPr>
            </a:lvl1pPr>
          </a:lstStyle>
          <a:p>
            <a:pPr lvl="0">
              <a:lnSpc>
                <a:spcPct val="100000"/>
              </a:lnSpc>
              <a:spcBef>
                <a:spcPts val="0"/>
              </a:spcBef>
            </a:pPr>
            <a:r>
              <a:rPr lang="en-US" dirty="0"/>
              <a:t>Click to edit Master text styles</a:t>
            </a:r>
          </a:p>
        </p:txBody>
      </p:sp>
      <p:sp>
        <p:nvSpPr>
          <p:cNvPr id="9" name="Text Placeholder 7">
            <a:extLst>
              <a:ext uri="{FF2B5EF4-FFF2-40B4-BE49-F238E27FC236}">
                <a16:creationId xmlns:a16="http://schemas.microsoft.com/office/drawing/2014/main" id="{F7E343EC-ED78-194A-BA39-D29CD79A9296}"/>
              </a:ext>
            </a:extLst>
          </p:cNvPr>
          <p:cNvSpPr>
            <a:spLocks noGrp="1"/>
          </p:cNvSpPr>
          <p:nvPr>
            <p:ph type="body" sz="quarter" idx="43"/>
          </p:nvPr>
        </p:nvSpPr>
        <p:spPr>
          <a:xfrm>
            <a:off x="4132580" y="3972760"/>
            <a:ext cx="2973069"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 name="Text Placeholder 2">
            <a:extLst>
              <a:ext uri="{FF2B5EF4-FFF2-40B4-BE49-F238E27FC236}">
                <a16:creationId xmlns:a16="http://schemas.microsoft.com/office/drawing/2014/main" id="{ECAE3D95-7186-A48C-FDE7-12469982525F}"/>
              </a:ext>
            </a:extLst>
          </p:cNvPr>
          <p:cNvSpPr>
            <a:spLocks noGrp="1"/>
          </p:cNvSpPr>
          <p:nvPr>
            <p:ph type="body" sz="quarter" idx="44"/>
          </p:nvPr>
        </p:nvSpPr>
        <p:spPr>
          <a:xfrm>
            <a:off x="587376" y="2581212"/>
            <a:ext cx="6518274" cy="931562"/>
          </a:xfrm>
        </p:spPr>
        <p:txBody>
          <a:bodyPr vert="horz" lIns="91440" tIns="45720" rIns="91440" bIns="45720" rtlCol="0">
            <a:noAutofit/>
          </a:bodyPr>
          <a:lstStyle>
            <a:lvl1pPr>
              <a:defRPr lang="en-US" sz="1600" b="0" dirty="0">
                <a:solidFill>
                  <a:schemeClr val="tx1"/>
                </a:solidFill>
              </a:defRPr>
            </a:lvl1pPr>
          </a:lstStyle>
          <a:p>
            <a:pPr lvl="0">
              <a:lnSpc>
                <a:spcPct val="100000"/>
              </a:lnSpc>
              <a:spcBef>
                <a:spcPts val="0"/>
              </a:spcBef>
            </a:pPr>
            <a:r>
              <a:rPr lang="en-US" dirty="0"/>
              <a:t>Click to edit Master text styles</a:t>
            </a:r>
          </a:p>
        </p:txBody>
      </p:sp>
      <p:sp>
        <p:nvSpPr>
          <p:cNvPr id="4" name="Text Placeholder 7">
            <a:extLst>
              <a:ext uri="{FF2B5EF4-FFF2-40B4-BE49-F238E27FC236}">
                <a16:creationId xmlns:a16="http://schemas.microsoft.com/office/drawing/2014/main" id="{1E66B988-4F69-9CB9-68B9-7A981CD74CE4}"/>
              </a:ext>
            </a:extLst>
          </p:cNvPr>
          <p:cNvSpPr>
            <a:spLocks noGrp="1"/>
          </p:cNvSpPr>
          <p:nvPr>
            <p:ph type="body" sz="quarter" idx="45"/>
          </p:nvPr>
        </p:nvSpPr>
        <p:spPr>
          <a:xfrm>
            <a:off x="587376" y="2187633"/>
            <a:ext cx="6518274" cy="360000"/>
          </a:xfrm>
        </p:spPr>
        <p:txBody>
          <a:bodyPr vert="horz" lIns="91440" tIns="45720" rIns="91440" bIns="45720" rtlCol="0" anchor="b">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408260027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ext Boxes T22V5">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5" name="Picture Placeholder 26">
            <a:extLst>
              <a:ext uri="{FF2B5EF4-FFF2-40B4-BE49-F238E27FC236}">
                <a16:creationId xmlns:a16="http://schemas.microsoft.com/office/drawing/2014/main" id="{F77B9C28-4AE7-B5D8-A240-9DC6300B92F9}"/>
              </a:ext>
            </a:extLst>
          </p:cNvPr>
          <p:cNvSpPr>
            <a:spLocks noGrp="1"/>
          </p:cNvSpPr>
          <p:nvPr>
            <p:ph type="pic" sz="quarter" idx="13"/>
          </p:nvPr>
        </p:nvSpPr>
        <p:spPr>
          <a:xfrm>
            <a:off x="0" y="4473577"/>
            <a:ext cx="7735887" cy="1692275"/>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
        <p:nvSpPr>
          <p:cNvPr id="2" name="Text Placeholder 2">
            <a:extLst>
              <a:ext uri="{FF2B5EF4-FFF2-40B4-BE49-F238E27FC236}">
                <a16:creationId xmlns:a16="http://schemas.microsoft.com/office/drawing/2014/main" id="{6FE85B72-50EA-4638-A493-F7F35B9F1D34}"/>
              </a:ext>
            </a:extLst>
          </p:cNvPr>
          <p:cNvSpPr>
            <a:spLocks noGrp="1"/>
          </p:cNvSpPr>
          <p:nvPr>
            <p:ph type="body" sz="quarter" idx="15"/>
          </p:nvPr>
        </p:nvSpPr>
        <p:spPr>
          <a:xfrm>
            <a:off x="587375" y="2834790"/>
            <a:ext cx="3279775" cy="1456224"/>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15D09C35-FCB8-6F39-4E0C-2414281C3C67}"/>
              </a:ext>
            </a:extLst>
          </p:cNvPr>
          <p:cNvSpPr>
            <a:spLocks noGrp="1"/>
          </p:cNvSpPr>
          <p:nvPr>
            <p:ph type="body" sz="quarter" idx="16"/>
          </p:nvPr>
        </p:nvSpPr>
        <p:spPr>
          <a:xfrm>
            <a:off x="587375" y="2124927"/>
            <a:ext cx="3279775"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7" name="Title 1">
            <a:extLst>
              <a:ext uri="{FF2B5EF4-FFF2-40B4-BE49-F238E27FC236}">
                <a16:creationId xmlns:a16="http://schemas.microsoft.com/office/drawing/2014/main" id="{12E664BA-F337-DC5A-F85F-16D85D3CB011}"/>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8" name="Text Placeholder 2">
            <a:extLst>
              <a:ext uri="{FF2B5EF4-FFF2-40B4-BE49-F238E27FC236}">
                <a16:creationId xmlns:a16="http://schemas.microsoft.com/office/drawing/2014/main" id="{B1813361-90D3-C522-4B96-5303E6F42E0E}"/>
              </a:ext>
            </a:extLst>
          </p:cNvPr>
          <p:cNvSpPr>
            <a:spLocks noGrp="1"/>
          </p:cNvSpPr>
          <p:nvPr>
            <p:ph type="body" sz="quarter" idx="42"/>
          </p:nvPr>
        </p:nvSpPr>
        <p:spPr>
          <a:xfrm>
            <a:off x="4456112" y="2834790"/>
            <a:ext cx="3279775" cy="1456224"/>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3DCDE09F-4833-5D55-3EF1-15773E7C8C66}"/>
              </a:ext>
            </a:extLst>
          </p:cNvPr>
          <p:cNvSpPr>
            <a:spLocks noGrp="1"/>
          </p:cNvSpPr>
          <p:nvPr>
            <p:ph type="body" sz="quarter" idx="43"/>
          </p:nvPr>
        </p:nvSpPr>
        <p:spPr>
          <a:xfrm>
            <a:off x="4456112" y="2124927"/>
            <a:ext cx="3279775"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11" name="Text Placeholder 2">
            <a:extLst>
              <a:ext uri="{FF2B5EF4-FFF2-40B4-BE49-F238E27FC236}">
                <a16:creationId xmlns:a16="http://schemas.microsoft.com/office/drawing/2014/main" id="{F68F506B-CEDA-FB46-7CA9-F87B38450A67}"/>
              </a:ext>
            </a:extLst>
          </p:cNvPr>
          <p:cNvSpPr>
            <a:spLocks noGrp="1"/>
          </p:cNvSpPr>
          <p:nvPr>
            <p:ph type="body" sz="quarter" idx="44"/>
          </p:nvPr>
        </p:nvSpPr>
        <p:spPr>
          <a:xfrm>
            <a:off x="8324849" y="2834789"/>
            <a:ext cx="3279775" cy="3032607"/>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042622A-0FEC-3E67-99E6-92EF30BAD898}"/>
              </a:ext>
            </a:extLst>
          </p:cNvPr>
          <p:cNvSpPr>
            <a:spLocks noGrp="1"/>
          </p:cNvSpPr>
          <p:nvPr>
            <p:ph type="body" sz="quarter" idx="45"/>
          </p:nvPr>
        </p:nvSpPr>
        <p:spPr>
          <a:xfrm>
            <a:off x="8324849" y="2124927"/>
            <a:ext cx="3279775"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734171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Text Boxes T22V6">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760E0440-1E94-D559-1ED4-A2B8D60E5C55}"/>
              </a:ext>
            </a:extLst>
          </p:cNvPr>
          <p:cNvSpPr>
            <a:spLocks noGrp="1"/>
          </p:cNvSpPr>
          <p:nvPr>
            <p:ph type="body" sz="quarter" idx="15"/>
          </p:nvPr>
        </p:nvSpPr>
        <p:spPr>
          <a:xfrm>
            <a:off x="587375" y="2834790"/>
            <a:ext cx="3279775" cy="1468924"/>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979C810C-5A5A-3CB7-ECD9-C28533691DAE}"/>
              </a:ext>
            </a:extLst>
          </p:cNvPr>
          <p:cNvSpPr>
            <a:spLocks noGrp="1"/>
          </p:cNvSpPr>
          <p:nvPr>
            <p:ph type="body" sz="quarter" idx="16"/>
          </p:nvPr>
        </p:nvSpPr>
        <p:spPr>
          <a:xfrm>
            <a:off x="587375" y="2124927"/>
            <a:ext cx="3279775"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8" name="Title 1">
            <a:extLst>
              <a:ext uri="{FF2B5EF4-FFF2-40B4-BE49-F238E27FC236}">
                <a16:creationId xmlns:a16="http://schemas.microsoft.com/office/drawing/2014/main" id="{E5C9E36E-4965-1DDB-3DF3-3FF2BF10C373}"/>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15" name="Text Placeholder 2">
            <a:extLst>
              <a:ext uri="{FF2B5EF4-FFF2-40B4-BE49-F238E27FC236}">
                <a16:creationId xmlns:a16="http://schemas.microsoft.com/office/drawing/2014/main" id="{3ECCD1F8-BE25-7057-D89F-10B1953DFDCB}"/>
              </a:ext>
            </a:extLst>
          </p:cNvPr>
          <p:cNvSpPr>
            <a:spLocks noGrp="1"/>
          </p:cNvSpPr>
          <p:nvPr>
            <p:ph type="body" sz="quarter" idx="42"/>
          </p:nvPr>
        </p:nvSpPr>
        <p:spPr>
          <a:xfrm>
            <a:off x="4456112" y="2834790"/>
            <a:ext cx="3279775" cy="1468924"/>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6" name="Text Placeholder 7">
            <a:extLst>
              <a:ext uri="{FF2B5EF4-FFF2-40B4-BE49-F238E27FC236}">
                <a16:creationId xmlns:a16="http://schemas.microsoft.com/office/drawing/2014/main" id="{66A01F51-A83B-DD10-5FAB-693B92EC01D1}"/>
              </a:ext>
            </a:extLst>
          </p:cNvPr>
          <p:cNvSpPr>
            <a:spLocks noGrp="1"/>
          </p:cNvSpPr>
          <p:nvPr>
            <p:ph type="body" sz="quarter" idx="43"/>
          </p:nvPr>
        </p:nvSpPr>
        <p:spPr>
          <a:xfrm>
            <a:off x="4456112" y="2124927"/>
            <a:ext cx="3279775"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7" name="Text Placeholder 2">
            <a:extLst>
              <a:ext uri="{FF2B5EF4-FFF2-40B4-BE49-F238E27FC236}">
                <a16:creationId xmlns:a16="http://schemas.microsoft.com/office/drawing/2014/main" id="{11631486-17E8-0D73-5A46-8B9DDA8D987F}"/>
              </a:ext>
            </a:extLst>
          </p:cNvPr>
          <p:cNvSpPr>
            <a:spLocks noGrp="1"/>
          </p:cNvSpPr>
          <p:nvPr>
            <p:ph type="body" sz="quarter" idx="44"/>
          </p:nvPr>
        </p:nvSpPr>
        <p:spPr>
          <a:xfrm>
            <a:off x="8324849" y="2834789"/>
            <a:ext cx="3279775" cy="303260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8" name="Text Placeholder 7">
            <a:extLst>
              <a:ext uri="{FF2B5EF4-FFF2-40B4-BE49-F238E27FC236}">
                <a16:creationId xmlns:a16="http://schemas.microsoft.com/office/drawing/2014/main" id="{EC39BF4B-A617-571D-FCD1-12CBA8451EBB}"/>
              </a:ext>
            </a:extLst>
          </p:cNvPr>
          <p:cNvSpPr>
            <a:spLocks noGrp="1"/>
          </p:cNvSpPr>
          <p:nvPr>
            <p:ph type="body" sz="quarter" idx="45"/>
          </p:nvPr>
        </p:nvSpPr>
        <p:spPr>
          <a:xfrm>
            <a:off x="8324849" y="2124927"/>
            <a:ext cx="3279775"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1" name="Picture Placeholder 26">
            <a:extLst>
              <a:ext uri="{FF2B5EF4-FFF2-40B4-BE49-F238E27FC236}">
                <a16:creationId xmlns:a16="http://schemas.microsoft.com/office/drawing/2014/main" id="{CDE2B61B-78DD-9E04-82CA-5BEE4090779B}"/>
              </a:ext>
            </a:extLst>
          </p:cNvPr>
          <p:cNvSpPr>
            <a:spLocks noGrp="1"/>
          </p:cNvSpPr>
          <p:nvPr>
            <p:ph type="pic" sz="quarter" idx="13"/>
          </p:nvPr>
        </p:nvSpPr>
        <p:spPr>
          <a:xfrm>
            <a:off x="0" y="4473577"/>
            <a:ext cx="7735887" cy="1692275"/>
          </a:xfrm>
          <a:prstGeom prst="rect">
            <a:avLst/>
          </a:prstGeom>
          <a:pattFill prst="pct5">
            <a:fgClr>
              <a:schemeClr val="accent6"/>
            </a:fgClr>
            <a:bgClr>
              <a:schemeClr val="accent4"/>
            </a:bgClr>
          </a:pattFill>
        </p:spPr>
        <p:txBody>
          <a:bodyPr vert="horz" wrap="square" lIns="91440" tIns="45720" rIns="91440" bIns="45720" rtlCol="0" anchor="t">
            <a:noAutofit/>
          </a:bodyPr>
          <a:lstStyle>
            <a:lvl1pPr>
              <a:defRPr lang="en-ID" sz="1400" dirty="0"/>
            </a:lvl1pPr>
          </a:lstStyle>
          <a:p>
            <a:pPr lvl="0" algn="ctr"/>
            <a:endParaRPr lang="en-ID" dirty="0"/>
          </a:p>
        </p:txBody>
      </p:sp>
    </p:spTree>
    <p:extLst>
      <p:ext uri="{BB962C8B-B14F-4D97-AF65-F5344CB8AC3E}">
        <p14:creationId xmlns:p14="http://schemas.microsoft.com/office/powerpoint/2010/main" val="9968284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Text Boxes T23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 name="Text Placeholder 2">
            <a:extLst>
              <a:ext uri="{FF2B5EF4-FFF2-40B4-BE49-F238E27FC236}">
                <a16:creationId xmlns:a16="http://schemas.microsoft.com/office/drawing/2014/main" id="{6FE85B72-50EA-4638-A493-F7F35B9F1D34}"/>
              </a:ext>
            </a:extLst>
          </p:cNvPr>
          <p:cNvSpPr>
            <a:spLocks noGrp="1"/>
          </p:cNvSpPr>
          <p:nvPr>
            <p:ph type="body" sz="quarter" idx="15"/>
          </p:nvPr>
        </p:nvSpPr>
        <p:spPr>
          <a:xfrm>
            <a:off x="587375" y="2745890"/>
            <a:ext cx="4498973" cy="1091099"/>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4" name="Text Placeholder 7">
            <a:extLst>
              <a:ext uri="{FF2B5EF4-FFF2-40B4-BE49-F238E27FC236}">
                <a16:creationId xmlns:a16="http://schemas.microsoft.com/office/drawing/2014/main" id="{15D09C35-FCB8-6F39-4E0C-2414281C3C67}"/>
              </a:ext>
            </a:extLst>
          </p:cNvPr>
          <p:cNvSpPr>
            <a:spLocks noGrp="1"/>
          </p:cNvSpPr>
          <p:nvPr>
            <p:ph type="body" sz="quarter" idx="16"/>
          </p:nvPr>
        </p:nvSpPr>
        <p:spPr>
          <a:xfrm>
            <a:off x="587375" y="2127250"/>
            <a:ext cx="4498973" cy="585062"/>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7" name="Title 1">
            <a:extLst>
              <a:ext uri="{FF2B5EF4-FFF2-40B4-BE49-F238E27FC236}">
                <a16:creationId xmlns:a16="http://schemas.microsoft.com/office/drawing/2014/main" id="{12E664BA-F337-DC5A-F85F-16D85D3CB011}"/>
              </a:ext>
            </a:extLst>
          </p:cNvPr>
          <p:cNvSpPr>
            <a:spLocks noGrp="1"/>
          </p:cNvSpPr>
          <p:nvPr>
            <p:ph type="title"/>
          </p:nvPr>
        </p:nvSpPr>
        <p:spPr>
          <a:xfrm>
            <a:off x="587375" y="584200"/>
            <a:ext cx="11017248" cy="1245650"/>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12" name="Text Placeholder 2">
            <a:extLst>
              <a:ext uri="{FF2B5EF4-FFF2-40B4-BE49-F238E27FC236}">
                <a16:creationId xmlns:a16="http://schemas.microsoft.com/office/drawing/2014/main" id="{CAFD1D6C-AE04-808D-612F-40EFB7918D4C}"/>
              </a:ext>
            </a:extLst>
          </p:cNvPr>
          <p:cNvSpPr>
            <a:spLocks noGrp="1"/>
          </p:cNvSpPr>
          <p:nvPr>
            <p:ph type="body" sz="quarter" idx="42"/>
          </p:nvPr>
        </p:nvSpPr>
        <p:spPr>
          <a:xfrm>
            <a:off x="7105650" y="2745890"/>
            <a:ext cx="4498973" cy="1091099"/>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4" name="Text Placeholder 7">
            <a:extLst>
              <a:ext uri="{FF2B5EF4-FFF2-40B4-BE49-F238E27FC236}">
                <a16:creationId xmlns:a16="http://schemas.microsoft.com/office/drawing/2014/main" id="{B9BFF046-C6B3-704E-B035-ABC1264FC02B}"/>
              </a:ext>
            </a:extLst>
          </p:cNvPr>
          <p:cNvSpPr>
            <a:spLocks noGrp="1"/>
          </p:cNvSpPr>
          <p:nvPr>
            <p:ph type="body" sz="quarter" idx="43"/>
          </p:nvPr>
        </p:nvSpPr>
        <p:spPr>
          <a:xfrm>
            <a:off x="7105650" y="2127250"/>
            <a:ext cx="4498973" cy="585062"/>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F2D4EB7C-C2FC-BEEC-3557-A612FA994EF3}"/>
              </a:ext>
            </a:extLst>
          </p:cNvPr>
          <p:cNvSpPr>
            <a:spLocks noGrp="1"/>
          </p:cNvSpPr>
          <p:nvPr>
            <p:ph type="body" sz="quarter" idx="44"/>
          </p:nvPr>
        </p:nvSpPr>
        <p:spPr>
          <a:xfrm>
            <a:off x="587375" y="4819165"/>
            <a:ext cx="4498973" cy="1091099"/>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A9285CB3-161C-6A7A-A141-5BB6BA127282}"/>
              </a:ext>
            </a:extLst>
          </p:cNvPr>
          <p:cNvSpPr>
            <a:spLocks noGrp="1"/>
          </p:cNvSpPr>
          <p:nvPr>
            <p:ph type="body" sz="quarter" idx="45"/>
          </p:nvPr>
        </p:nvSpPr>
        <p:spPr>
          <a:xfrm>
            <a:off x="587375" y="4200525"/>
            <a:ext cx="4498973" cy="585062"/>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4" name="Text Placeholder 2">
            <a:extLst>
              <a:ext uri="{FF2B5EF4-FFF2-40B4-BE49-F238E27FC236}">
                <a16:creationId xmlns:a16="http://schemas.microsoft.com/office/drawing/2014/main" id="{245C84EC-2B74-6F17-7B19-182766D7B5C6}"/>
              </a:ext>
            </a:extLst>
          </p:cNvPr>
          <p:cNvSpPr>
            <a:spLocks noGrp="1"/>
          </p:cNvSpPr>
          <p:nvPr>
            <p:ph type="body" sz="quarter" idx="46"/>
          </p:nvPr>
        </p:nvSpPr>
        <p:spPr>
          <a:xfrm>
            <a:off x="7105650" y="4819165"/>
            <a:ext cx="4498973" cy="1091099"/>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5" name="Text Placeholder 7">
            <a:extLst>
              <a:ext uri="{FF2B5EF4-FFF2-40B4-BE49-F238E27FC236}">
                <a16:creationId xmlns:a16="http://schemas.microsoft.com/office/drawing/2014/main" id="{D7442B0E-6319-E126-2707-8CE6E53B193D}"/>
              </a:ext>
            </a:extLst>
          </p:cNvPr>
          <p:cNvSpPr>
            <a:spLocks noGrp="1"/>
          </p:cNvSpPr>
          <p:nvPr>
            <p:ph type="body" sz="quarter" idx="47"/>
          </p:nvPr>
        </p:nvSpPr>
        <p:spPr>
          <a:xfrm>
            <a:off x="7105650" y="4200525"/>
            <a:ext cx="4498973" cy="585062"/>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Tree>
    <p:extLst>
      <p:ext uri="{BB962C8B-B14F-4D97-AF65-F5344CB8AC3E}">
        <p14:creationId xmlns:p14="http://schemas.microsoft.com/office/powerpoint/2010/main" val="156186050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 Text Boxes T23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2" name="Text Placeholder 2">
            <a:extLst>
              <a:ext uri="{FF2B5EF4-FFF2-40B4-BE49-F238E27FC236}">
                <a16:creationId xmlns:a16="http://schemas.microsoft.com/office/drawing/2014/main" id="{6FE85B72-50EA-4638-A493-F7F35B9F1D34}"/>
              </a:ext>
            </a:extLst>
          </p:cNvPr>
          <p:cNvSpPr>
            <a:spLocks noGrp="1"/>
          </p:cNvSpPr>
          <p:nvPr>
            <p:ph type="body" sz="quarter" idx="15"/>
          </p:nvPr>
        </p:nvSpPr>
        <p:spPr>
          <a:xfrm>
            <a:off x="587375" y="2745890"/>
            <a:ext cx="4498973" cy="1091099"/>
          </a:xfrm>
        </p:spPr>
        <p:txBody>
          <a:bodyPr vert="horz" lIns="91440" tIns="45720" rIns="91440" bIns="45720" rtlCol="0">
            <a:noAutofit/>
          </a:bodyPr>
          <a:lstStyle>
            <a:lvl1pPr>
              <a:defRPr lang="en-US" sz="1600" b="0" dirty="0">
                <a:solidFill>
                  <a:schemeClr val="tx1"/>
                </a:solidFill>
              </a:defRPr>
            </a:lvl1pPr>
          </a:lstStyle>
          <a:p>
            <a:pPr lvl="0">
              <a:lnSpc>
                <a:spcPct val="100000"/>
              </a:lnSpc>
              <a:spcBef>
                <a:spcPts val="0"/>
              </a:spcBef>
            </a:pPr>
            <a:r>
              <a:rPr lang="en-US" dirty="0"/>
              <a:t>Click to edit Master text styles</a:t>
            </a:r>
          </a:p>
        </p:txBody>
      </p:sp>
      <p:sp>
        <p:nvSpPr>
          <p:cNvPr id="4" name="Text Placeholder 7">
            <a:extLst>
              <a:ext uri="{FF2B5EF4-FFF2-40B4-BE49-F238E27FC236}">
                <a16:creationId xmlns:a16="http://schemas.microsoft.com/office/drawing/2014/main" id="{15D09C35-FCB8-6F39-4E0C-2414281C3C67}"/>
              </a:ext>
            </a:extLst>
          </p:cNvPr>
          <p:cNvSpPr>
            <a:spLocks noGrp="1"/>
          </p:cNvSpPr>
          <p:nvPr>
            <p:ph type="body" sz="quarter" idx="16"/>
          </p:nvPr>
        </p:nvSpPr>
        <p:spPr>
          <a:xfrm>
            <a:off x="587375" y="2127250"/>
            <a:ext cx="4498973" cy="585062"/>
          </a:xfrm>
        </p:spPr>
        <p:txBody>
          <a:bodyPr vert="horz" lIns="91440" tIns="45720" rIns="91440" bIns="45720" rtlCol="0" anchor="b">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7" name="Title 1">
            <a:extLst>
              <a:ext uri="{FF2B5EF4-FFF2-40B4-BE49-F238E27FC236}">
                <a16:creationId xmlns:a16="http://schemas.microsoft.com/office/drawing/2014/main" id="{12E664BA-F337-DC5A-F85F-16D85D3CB011}"/>
              </a:ext>
            </a:extLst>
          </p:cNvPr>
          <p:cNvSpPr>
            <a:spLocks noGrp="1"/>
          </p:cNvSpPr>
          <p:nvPr>
            <p:ph type="title"/>
          </p:nvPr>
        </p:nvSpPr>
        <p:spPr>
          <a:xfrm>
            <a:off x="587375" y="584200"/>
            <a:ext cx="11017248" cy="1245650"/>
          </a:xfrm>
          <a:prstGeom prst="rect">
            <a:avLst/>
          </a:prstGeom>
        </p:spPr>
        <p:txBody>
          <a:bodyPr vert="horz" lIns="91440" tIns="45720" rIns="91440" bIns="45720" rtlCol="0" anchor="t">
            <a:noAutofit/>
          </a:bodyPr>
          <a:lstStyle>
            <a:lvl1pPr>
              <a:defRPr lang="en-ID" dirty="0">
                <a:solidFill>
                  <a:schemeClr val="tx1"/>
                </a:solidFill>
              </a:defRPr>
            </a:lvl1pPr>
          </a:lstStyle>
          <a:p>
            <a:pPr lvl="0"/>
            <a:r>
              <a:rPr lang="en-US" dirty="0"/>
              <a:t>Click to edit Master title style</a:t>
            </a:r>
            <a:endParaRPr lang="en-ID" dirty="0"/>
          </a:p>
        </p:txBody>
      </p:sp>
      <p:sp>
        <p:nvSpPr>
          <p:cNvPr id="12" name="Text Placeholder 2">
            <a:extLst>
              <a:ext uri="{FF2B5EF4-FFF2-40B4-BE49-F238E27FC236}">
                <a16:creationId xmlns:a16="http://schemas.microsoft.com/office/drawing/2014/main" id="{CAFD1D6C-AE04-808D-612F-40EFB7918D4C}"/>
              </a:ext>
            </a:extLst>
          </p:cNvPr>
          <p:cNvSpPr>
            <a:spLocks noGrp="1"/>
          </p:cNvSpPr>
          <p:nvPr>
            <p:ph type="body" sz="quarter" idx="42"/>
          </p:nvPr>
        </p:nvSpPr>
        <p:spPr>
          <a:xfrm>
            <a:off x="7105650" y="2745890"/>
            <a:ext cx="4498973" cy="1091099"/>
          </a:xfrm>
        </p:spPr>
        <p:txBody>
          <a:bodyPr vert="horz" lIns="91440" tIns="45720" rIns="91440" bIns="45720" rtlCol="0">
            <a:noAutofit/>
          </a:bodyPr>
          <a:lstStyle>
            <a:lvl1pPr>
              <a:defRPr lang="en-US" sz="1600" b="0" dirty="0">
                <a:solidFill>
                  <a:schemeClr val="tx1"/>
                </a:solidFill>
              </a:defRPr>
            </a:lvl1pPr>
          </a:lstStyle>
          <a:p>
            <a:pPr lvl="0">
              <a:lnSpc>
                <a:spcPct val="100000"/>
              </a:lnSpc>
              <a:spcBef>
                <a:spcPts val="0"/>
              </a:spcBef>
            </a:pPr>
            <a:r>
              <a:rPr lang="en-US" dirty="0"/>
              <a:t>Click to edit Master text styles</a:t>
            </a:r>
          </a:p>
        </p:txBody>
      </p:sp>
      <p:sp>
        <p:nvSpPr>
          <p:cNvPr id="14" name="Text Placeholder 7">
            <a:extLst>
              <a:ext uri="{FF2B5EF4-FFF2-40B4-BE49-F238E27FC236}">
                <a16:creationId xmlns:a16="http://schemas.microsoft.com/office/drawing/2014/main" id="{B9BFF046-C6B3-704E-B035-ABC1264FC02B}"/>
              </a:ext>
            </a:extLst>
          </p:cNvPr>
          <p:cNvSpPr>
            <a:spLocks noGrp="1"/>
          </p:cNvSpPr>
          <p:nvPr>
            <p:ph type="body" sz="quarter" idx="43"/>
          </p:nvPr>
        </p:nvSpPr>
        <p:spPr>
          <a:xfrm>
            <a:off x="7105650" y="2127250"/>
            <a:ext cx="4498973" cy="585062"/>
          </a:xfrm>
        </p:spPr>
        <p:txBody>
          <a:bodyPr vert="horz" lIns="91440" tIns="45720" rIns="91440" bIns="45720" rtlCol="0" anchor="b">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22" name="Text Placeholder 2">
            <a:extLst>
              <a:ext uri="{FF2B5EF4-FFF2-40B4-BE49-F238E27FC236}">
                <a16:creationId xmlns:a16="http://schemas.microsoft.com/office/drawing/2014/main" id="{F2D4EB7C-C2FC-BEEC-3557-A612FA994EF3}"/>
              </a:ext>
            </a:extLst>
          </p:cNvPr>
          <p:cNvSpPr>
            <a:spLocks noGrp="1"/>
          </p:cNvSpPr>
          <p:nvPr>
            <p:ph type="body" sz="quarter" idx="44"/>
          </p:nvPr>
        </p:nvSpPr>
        <p:spPr>
          <a:xfrm>
            <a:off x="587375" y="4819165"/>
            <a:ext cx="4498973" cy="1091099"/>
          </a:xfrm>
        </p:spPr>
        <p:txBody>
          <a:bodyPr vert="horz" lIns="91440" tIns="45720" rIns="91440" bIns="45720" rtlCol="0">
            <a:noAutofit/>
          </a:bodyPr>
          <a:lstStyle>
            <a:lvl1pPr>
              <a:defRPr lang="en-US" sz="1600" b="0" dirty="0">
                <a:solidFill>
                  <a:schemeClr val="tx1"/>
                </a:solidFill>
              </a:defRPr>
            </a:lvl1pPr>
          </a:lstStyle>
          <a:p>
            <a:pPr lvl="0">
              <a:lnSpc>
                <a:spcPct val="100000"/>
              </a:lnSpc>
              <a:spcBef>
                <a:spcPts val="0"/>
              </a:spcBef>
            </a:pPr>
            <a:r>
              <a:rPr lang="en-US" dirty="0"/>
              <a:t>Click to edit Master text styles</a:t>
            </a:r>
          </a:p>
        </p:txBody>
      </p:sp>
      <p:sp>
        <p:nvSpPr>
          <p:cNvPr id="23" name="Text Placeholder 7">
            <a:extLst>
              <a:ext uri="{FF2B5EF4-FFF2-40B4-BE49-F238E27FC236}">
                <a16:creationId xmlns:a16="http://schemas.microsoft.com/office/drawing/2014/main" id="{A9285CB3-161C-6A7A-A141-5BB6BA127282}"/>
              </a:ext>
            </a:extLst>
          </p:cNvPr>
          <p:cNvSpPr>
            <a:spLocks noGrp="1"/>
          </p:cNvSpPr>
          <p:nvPr>
            <p:ph type="body" sz="quarter" idx="45"/>
          </p:nvPr>
        </p:nvSpPr>
        <p:spPr>
          <a:xfrm>
            <a:off x="587375" y="4200525"/>
            <a:ext cx="4498973" cy="585062"/>
          </a:xfrm>
        </p:spPr>
        <p:txBody>
          <a:bodyPr vert="horz" lIns="91440" tIns="45720" rIns="91440" bIns="45720" rtlCol="0" anchor="b">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
        <p:nvSpPr>
          <p:cNvPr id="24" name="Text Placeholder 2">
            <a:extLst>
              <a:ext uri="{FF2B5EF4-FFF2-40B4-BE49-F238E27FC236}">
                <a16:creationId xmlns:a16="http://schemas.microsoft.com/office/drawing/2014/main" id="{245C84EC-2B74-6F17-7B19-182766D7B5C6}"/>
              </a:ext>
            </a:extLst>
          </p:cNvPr>
          <p:cNvSpPr>
            <a:spLocks noGrp="1"/>
          </p:cNvSpPr>
          <p:nvPr>
            <p:ph type="body" sz="quarter" idx="46"/>
          </p:nvPr>
        </p:nvSpPr>
        <p:spPr>
          <a:xfrm>
            <a:off x="7105650" y="4819165"/>
            <a:ext cx="4498973" cy="1091099"/>
          </a:xfrm>
        </p:spPr>
        <p:txBody>
          <a:bodyPr vert="horz" lIns="91440" tIns="45720" rIns="91440" bIns="45720" rtlCol="0">
            <a:noAutofit/>
          </a:bodyPr>
          <a:lstStyle>
            <a:lvl1pPr>
              <a:defRPr lang="en-US" sz="1600" b="0" dirty="0">
                <a:solidFill>
                  <a:schemeClr val="tx1"/>
                </a:solidFill>
              </a:defRPr>
            </a:lvl1pPr>
          </a:lstStyle>
          <a:p>
            <a:pPr lvl="0">
              <a:lnSpc>
                <a:spcPct val="100000"/>
              </a:lnSpc>
              <a:spcBef>
                <a:spcPts val="0"/>
              </a:spcBef>
            </a:pPr>
            <a:r>
              <a:rPr lang="en-US" dirty="0"/>
              <a:t>Click to edit Master text styles</a:t>
            </a:r>
          </a:p>
        </p:txBody>
      </p:sp>
      <p:sp>
        <p:nvSpPr>
          <p:cNvPr id="25" name="Text Placeholder 7">
            <a:extLst>
              <a:ext uri="{FF2B5EF4-FFF2-40B4-BE49-F238E27FC236}">
                <a16:creationId xmlns:a16="http://schemas.microsoft.com/office/drawing/2014/main" id="{D7442B0E-6319-E126-2707-8CE6E53B193D}"/>
              </a:ext>
            </a:extLst>
          </p:cNvPr>
          <p:cNvSpPr>
            <a:spLocks noGrp="1"/>
          </p:cNvSpPr>
          <p:nvPr>
            <p:ph type="body" sz="quarter" idx="47"/>
          </p:nvPr>
        </p:nvSpPr>
        <p:spPr>
          <a:xfrm>
            <a:off x="7105650" y="4200525"/>
            <a:ext cx="4498973" cy="585062"/>
          </a:xfrm>
        </p:spPr>
        <p:txBody>
          <a:bodyPr vert="horz" lIns="91440" tIns="45720" rIns="91440" bIns="45720" rtlCol="0" anchor="b">
            <a:noAutofit/>
          </a:bodyPr>
          <a:lstStyle>
            <a:lvl1pPr>
              <a:defRPr lang="en-GB" sz="1800" dirty="0">
                <a:solidFill>
                  <a:schemeClr val="tx1"/>
                </a:solidFill>
              </a:defRPr>
            </a:lvl1pPr>
          </a:lstStyle>
          <a:p>
            <a:pPr lvl="0">
              <a:lnSpc>
                <a:spcPct val="100000"/>
              </a:lnSpc>
              <a:spcBef>
                <a:spcPts val="0"/>
              </a:spcBef>
            </a:pPr>
            <a:r>
              <a:rPr lang="en-GB" dirty="0"/>
              <a:t>Click to edit Master text styles</a:t>
            </a:r>
          </a:p>
        </p:txBody>
      </p:sp>
    </p:spTree>
    <p:extLst>
      <p:ext uri="{BB962C8B-B14F-4D97-AF65-F5344CB8AC3E}">
        <p14:creationId xmlns:p14="http://schemas.microsoft.com/office/powerpoint/2010/main" val="19122526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 with Contents C40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2" name="Text Placeholder 2">
            <a:extLst>
              <a:ext uri="{FF2B5EF4-FFF2-40B4-BE49-F238E27FC236}">
                <a16:creationId xmlns:a16="http://schemas.microsoft.com/office/drawing/2014/main" id="{A0BB81D2-6F83-6C7F-49EA-F0A494CA154B}"/>
              </a:ext>
            </a:extLst>
          </p:cNvPr>
          <p:cNvSpPr>
            <a:spLocks noGrp="1"/>
          </p:cNvSpPr>
          <p:nvPr>
            <p:ph type="body" sz="quarter" idx="15"/>
          </p:nvPr>
        </p:nvSpPr>
        <p:spPr>
          <a:xfrm>
            <a:off x="587375" y="1678975"/>
            <a:ext cx="11017249" cy="847137"/>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able Placeholder 7">
            <a:extLst>
              <a:ext uri="{FF2B5EF4-FFF2-40B4-BE49-F238E27FC236}">
                <a16:creationId xmlns:a16="http://schemas.microsoft.com/office/drawing/2014/main" id="{22870F8E-4953-D58B-BA98-E84672D2A138}"/>
              </a:ext>
            </a:extLst>
          </p:cNvPr>
          <p:cNvSpPr>
            <a:spLocks noGrp="1"/>
          </p:cNvSpPr>
          <p:nvPr>
            <p:ph type="tbl" sz="quarter" idx="42"/>
          </p:nvPr>
        </p:nvSpPr>
        <p:spPr>
          <a:xfrm>
            <a:off x="587375" y="2822247"/>
            <a:ext cx="11017250" cy="3205491"/>
          </a:xfrm>
        </p:spPr>
        <p:txBody>
          <a:bodyPr/>
          <a:lstStyle/>
          <a:p>
            <a:endParaRPr lang="en-GB"/>
          </a:p>
        </p:txBody>
      </p:sp>
    </p:spTree>
    <p:extLst>
      <p:ext uri="{BB962C8B-B14F-4D97-AF65-F5344CB8AC3E}">
        <p14:creationId xmlns:p14="http://schemas.microsoft.com/office/powerpoint/2010/main" val="32563690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able with Contents C40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8BE2B705-AC7B-B5AA-6133-E1B293F026E0}"/>
              </a:ext>
            </a:extLst>
          </p:cNvPr>
          <p:cNvSpPr>
            <a:spLocks noGrp="1"/>
          </p:cNvSpPr>
          <p:nvPr>
            <p:ph type="title"/>
          </p:nvPr>
        </p:nvSpPr>
        <p:spPr>
          <a:xfrm>
            <a:off x="587375" y="584201"/>
            <a:ext cx="11017248" cy="798639"/>
          </a:xfrm>
          <a:prstGeom prst="rect">
            <a:avLst/>
          </a:prstGeom>
        </p:spPr>
        <p:txBody>
          <a:bodyPr vert="horz" lIns="91440" tIns="45720" rIns="91440" bIns="45720" rtlCol="0" anchor="t">
            <a:noAutofit/>
          </a:bodyPr>
          <a:lstStyle>
            <a:lvl1pPr>
              <a:defRPr lang="en-ID" dirty="0">
                <a:solidFill>
                  <a:schemeClr val="tx1"/>
                </a:solidFill>
              </a:defRPr>
            </a:lvl1pPr>
          </a:lstStyle>
          <a:p>
            <a:pPr lvl="0"/>
            <a:r>
              <a:rPr lang="en-US" dirty="0"/>
              <a:t>Click to edit Master title style</a:t>
            </a:r>
            <a:endParaRPr lang="en-ID" dirty="0"/>
          </a:p>
        </p:txBody>
      </p:sp>
      <p:sp>
        <p:nvSpPr>
          <p:cNvPr id="8" name="Text Placeholder 2">
            <a:extLst>
              <a:ext uri="{FF2B5EF4-FFF2-40B4-BE49-F238E27FC236}">
                <a16:creationId xmlns:a16="http://schemas.microsoft.com/office/drawing/2014/main" id="{2D13E320-5A1C-1AC3-A591-89147CD7225F}"/>
              </a:ext>
            </a:extLst>
          </p:cNvPr>
          <p:cNvSpPr>
            <a:spLocks noGrp="1"/>
          </p:cNvSpPr>
          <p:nvPr>
            <p:ph type="body" sz="quarter" idx="15"/>
          </p:nvPr>
        </p:nvSpPr>
        <p:spPr>
          <a:xfrm>
            <a:off x="587375" y="1678975"/>
            <a:ext cx="11017249" cy="847137"/>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9" name="Table Placeholder 7">
            <a:extLst>
              <a:ext uri="{FF2B5EF4-FFF2-40B4-BE49-F238E27FC236}">
                <a16:creationId xmlns:a16="http://schemas.microsoft.com/office/drawing/2014/main" id="{5C89B0ED-4082-6CA5-6DFF-45D41DC3AAF8}"/>
              </a:ext>
            </a:extLst>
          </p:cNvPr>
          <p:cNvSpPr>
            <a:spLocks noGrp="1"/>
          </p:cNvSpPr>
          <p:nvPr>
            <p:ph type="tbl" sz="quarter" idx="42"/>
          </p:nvPr>
        </p:nvSpPr>
        <p:spPr>
          <a:xfrm>
            <a:off x="587375" y="2822247"/>
            <a:ext cx="11017250" cy="3205491"/>
          </a:xfrm>
        </p:spPr>
        <p:txBody>
          <a:bodyPr/>
          <a:lstStyle>
            <a:lvl1pPr>
              <a:defRPr>
                <a:solidFill>
                  <a:schemeClr val="bg1">
                    <a:lumMod val="85000"/>
                  </a:schemeClr>
                </a:solidFill>
              </a:defRPr>
            </a:lvl1pPr>
          </a:lstStyle>
          <a:p>
            <a:endParaRPr lang="en-GB"/>
          </a:p>
        </p:txBody>
      </p:sp>
    </p:spTree>
    <p:extLst>
      <p:ext uri="{BB962C8B-B14F-4D97-AF65-F5344CB8AC3E}">
        <p14:creationId xmlns:p14="http://schemas.microsoft.com/office/powerpoint/2010/main" val="328302825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A8E4-2C86-538B-A740-0F79D3514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A6ADBE-A5F5-F157-8817-15683B2925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7E79B-DF19-8E08-EE28-0C12A93365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F9738-34D1-4604-BC17-FE762A31E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B791CA-A866-0FA9-C498-EACF78B215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E4A8CA-29C2-5509-EA40-DA339D4B96FA}"/>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8" name="Footer Placeholder 7">
            <a:extLst>
              <a:ext uri="{FF2B5EF4-FFF2-40B4-BE49-F238E27FC236}">
                <a16:creationId xmlns:a16="http://schemas.microsoft.com/office/drawing/2014/main" id="{F0F42277-78E1-364A-5CAC-3434A50CC3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F7DE1F-4DD1-393B-2258-836A7FF198CE}"/>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3257821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Radial Bars C41V1">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52" name="Picture Placeholder 8">
            <a:extLst>
              <a:ext uri="{FF2B5EF4-FFF2-40B4-BE49-F238E27FC236}">
                <a16:creationId xmlns:a16="http://schemas.microsoft.com/office/drawing/2014/main" id="{CC9075AB-F354-A157-9323-6F97BD3EFAE0}"/>
              </a:ext>
            </a:extLst>
          </p:cNvPr>
          <p:cNvSpPr>
            <a:spLocks noGrp="1"/>
          </p:cNvSpPr>
          <p:nvPr>
            <p:ph type="pic" sz="quarter" idx="28"/>
          </p:nvPr>
        </p:nvSpPr>
        <p:spPr>
          <a:xfrm>
            <a:off x="4896002" y="1711314"/>
            <a:ext cx="2400000" cy="5146685"/>
          </a:xfrm>
        </p:spPr>
        <p:txBody>
          <a:bodyPr/>
          <a:lstStyle/>
          <a:p>
            <a:endParaRPr lang="en-UZ"/>
          </a:p>
        </p:txBody>
      </p:sp>
      <p:sp>
        <p:nvSpPr>
          <p:cNvPr id="53" name="Oval 52">
            <a:extLst>
              <a:ext uri="{FF2B5EF4-FFF2-40B4-BE49-F238E27FC236}">
                <a16:creationId xmlns:a16="http://schemas.microsoft.com/office/drawing/2014/main" id="{1861267C-3A48-782E-000E-914DBB4E56ED}"/>
              </a:ext>
            </a:extLst>
          </p:cNvPr>
          <p:cNvSpPr/>
          <p:nvPr userDrawn="1"/>
        </p:nvSpPr>
        <p:spPr>
          <a:xfrm>
            <a:off x="1542979" y="178959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4" name="Text Placeholder 14">
            <a:extLst>
              <a:ext uri="{FF2B5EF4-FFF2-40B4-BE49-F238E27FC236}">
                <a16:creationId xmlns:a16="http://schemas.microsoft.com/office/drawing/2014/main" id="{9930E31F-8E3D-AFCA-20CB-FB2EFBD0CAC1}"/>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55" name="Text Placeholder 6">
            <a:extLst>
              <a:ext uri="{FF2B5EF4-FFF2-40B4-BE49-F238E27FC236}">
                <a16:creationId xmlns:a16="http://schemas.microsoft.com/office/drawing/2014/main" id="{9DA1500A-3792-B795-3F6D-CF4AD80B28AC}"/>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spcBef>
                <a:spcPts val="0"/>
              </a:spcBef>
              <a:defRPr sz="2800" b="1">
                <a:solidFill>
                  <a:schemeClr val="accent4"/>
                </a:solidFill>
                <a:latin typeface="+mj-lt"/>
              </a:defRPr>
            </a:lvl1pPr>
          </a:lstStyle>
          <a:p>
            <a:pPr lvl="0"/>
            <a:r>
              <a:rPr lang="en-US" dirty="0"/>
              <a:t>xx%</a:t>
            </a:r>
          </a:p>
        </p:txBody>
      </p:sp>
      <p:sp>
        <p:nvSpPr>
          <p:cNvPr id="56" name="Oval 55">
            <a:extLst>
              <a:ext uri="{FF2B5EF4-FFF2-40B4-BE49-F238E27FC236}">
                <a16:creationId xmlns:a16="http://schemas.microsoft.com/office/drawing/2014/main" id="{2E2F95C1-C2DC-E82B-E831-32B615360246}"/>
              </a:ext>
            </a:extLst>
          </p:cNvPr>
          <p:cNvSpPr/>
          <p:nvPr userDrawn="1"/>
        </p:nvSpPr>
        <p:spPr>
          <a:xfrm>
            <a:off x="9067731" y="178959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7" name="Text Placeholder 14">
            <a:extLst>
              <a:ext uri="{FF2B5EF4-FFF2-40B4-BE49-F238E27FC236}">
                <a16:creationId xmlns:a16="http://schemas.microsoft.com/office/drawing/2014/main" id="{3A67B80E-6EDF-2605-834F-08EDBAFC4942}"/>
              </a:ext>
            </a:extLst>
          </p:cNvPr>
          <p:cNvSpPr>
            <a:spLocks noGrp="1"/>
          </p:cNvSpPr>
          <p:nvPr>
            <p:ph type="body" sz="quarter" idx="34" hasCustomPrompt="1"/>
          </p:nvPr>
        </p:nvSpPr>
        <p:spPr>
          <a:xfrm>
            <a:off x="9067731" y="178959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58" name="Text Placeholder 6">
            <a:extLst>
              <a:ext uri="{FF2B5EF4-FFF2-40B4-BE49-F238E27FC236}">
                <a16:creationId xmlns:a16="http://schemas.microsoft.com/office/drawing/2014/main" id="{B840E15C-58DD-EF39-5CDA-6517E32501AC}"/>
              </a:ext>
            </a:extLst>
          </p:cNvPr>
          <p:cNvSpPr>
            <a:spLocks noGrp="1"/>
          </p:cNvSpPr>
          <p:nvPr>
            <p:ph type="body" sz="quarter" idx="35" hasCustomPrompt="1"/>
          </p:nvPr>
        </p:nvSpPr>
        <p:spPr>
          <a:xfrm>
            <a:off x="9228797" y="2209897"/>
            <a:ext cx="1259160" cy="760184"/>
          </a:xfrm>
        </p:spPr>
        <p:txBody>
          <a:bodyPr anchor="ctr">
            <a:noAutofit/>
          </a:bodyPr>
          <a:lstStyle>
            <a:lvl1pPr algn="ctr">
              <a:lnSpc>
                <a:spcPct val="100000"/>
              </a:lnSpc>
              <a:spcBef>
                <a:spcPts val="0"/>
              </a:spcBef>
              <a:defRPr sz="2800" b="1">
                <a:solidFill>
                  <a:schemeClr val="accent4"/>
                </a:solidFill>
                <a:latin typeface="+mj-lt"/>
              </a:defRPr>
            </a:lvl1pPr>
          </a:lstStyle>
          <a:p>
            <a:pPr lvl="0"/>
            <a:r>
              <a:rPr lang="en-US" dirty="0"/>
              <a:t>xx%</a:t>
            </a:r>
          </a:p>
        </p:txBody>
      </p:sp>
      <p:sp>
        <p:nvSpPr>
          <p:cNvPr id="4" name="Text Placeholder 2">
            <a:extLst>
              <a:ext uri="{FF2B5EF4-FFF2-40B4-BE49-F238E27FC236}">
                <a16:creationId xmlns:a16="http://schemas.microsoft.com/office/drawing/2014/main" id="{C23CE940-84DF-DB97-4E46-43CD592E889F}"/>
              </a:ext>
            </a:extLst>
          </p:cNvPr>
          <p:cNvSpPr>
            <a:spLocks noGrp="1"/>
          </p:cNvSpPr>
          <p:nvPr>
            <p:ph type="body" sz="quarter" idx="43"/>
          </p:nvPr>
        </p:nvSpPr>
        <p:spPr>
          <a:xfrm>
            <a:off x="587375" y="4129225"/>
            <a:ext cx="3492500" cy="21445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F6B77F32-74CA-CAC3-70AC-2DA0E1442014}"/>
              </a:ext>
            </a:extLst>
          </p:cNvPr>
          <p:cNvSpPr>
            <a:spLocks noGrp="1"/>
          </p:cNvSpPr>
          <p:nvPr>
            <p:ph type="body" sz="quarter" idx="44"/>
          </p:nvPr>
        </p:nvSpPr>
        <p:spPr>
          <a:xfrm>
            <a:off x="587375" y="3539935"/>
            <a:ext cx="3492500"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1" name="Text Placeholder 2">
            <a:extLst>
              <a:ext uri="{FF2B5EF4-FFF2-40B4-BE49-F238E27FC236}">
                <a16:creationId xmlns:a16="http://schemas.microsoft.com/office/drawing/2014/main" id="{50941F66-33A0-95FB-D52B-E1441B9EBE2A}"/>
              </a:ext>
            </a:extLst>
          </p:cNvPr>
          <p:cNvSpPr>
            <a:spLocks noGrp="1"/>
          </p:cNvSpPr>
          <p:nvPr>
            <p:ph type="body" sz="quarter" idx="45"/>
          </p:nvPr>
        </p:nvSpPr>
        <p:spPr>
          <a:xfrm>
            <a:off x="8112120" y="4129225"/>
            <a:ext cx="3492500" cy="21445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A3CD2940-9658-0558-88C8-2CE8CC50A3BB}"/>
              </a:ext>
            </a:extLst>
          </p:cNvPr>
          <p:cNvSpPr>
            <a:spLocks noGrp="1"/>
          </p:cNvSpPr>
          <p:nvPr>
            <p:ph type="body" sz="quarter" idx="46"/>
          </p:nvPr>
        </p:nvSpPr>
        <p:spPr>
          <a:xfrm>
            <a:off x="8112120" y="3539935"/>
            <a:ext cx="3492500"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217469083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Radial Bars C42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12" name="Text Placeholder 7">
            <a:extLst>
              <a:ext uri="{FF2B5EF4-FFF2-40B4-BE49-F238E27FC236}">
                <a16:creationId xmlns:a16="http://schemas.microsoft.com/office/drawing/2014/main" id="{49C46CF3-47E0-480A-FAE3-CC4532B22B85}"/>
              </a:ext>
            </a:extLst>
          </p:cNvPr>
          <p:cNvSpPr>
            <a:spLocks noGrp="1"/>
          </p:cNvSpPr>
          <p:nvPr>
            <p:ph type="body" sz="quarter" idx="19"/>
          </p:nvPr>
        </p:nvSpPr>
        <p:spPr>
          <a:xfrm>
            <a:off x="960121" y="4246159"/>
            <a:ext cx="2747009" cy="2027637"/>
          </a:xfrm>
        </p:spPr>
        <p:txBody>
          <a:bodyPr>
            <a:noAutofit/>
          </a:bodyPr>
          <a:lstStyle>
            <a:lvl1pPr algn="ctr">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90E5A010-13E7-DF73-C593-741D1729980C}"/>
              </a:ext>
            </a:extLst>
          </p:cNvPr>
          <p:cNvSpPr>
            <a:spLocks noGrp="1"/>
          </p:cNvSpPr>
          <p:nvPr>
            <p:ph type="body" sz="quarter" idx="20" hasCustomPrompt="1"/>
          </p:nvPr>
        </p:nvSpPr>
        <p:spPr>
          <a:xfrm>
            <a:off x="960121" y="3535556"/>
            <a:ext cx="2747009" cy="676285"/>
          </a:xfrm>
        </p:spPr>
        <p:txBody>
          <a:bodyPr anchor="ctr">
            <a:noAutofit/>
          </a:bodyPr>
          <a:lstStyle>
            <a:lvl1pPr algn="ctr">
              <a:lnSpc>
                <a:spcPct val="100000"/>
              </a:lnSpc>
              <a:spcBef>
                <a:spcPts val="0"/>
              </a:spcBef>
              <a:defRPr sz="1800" b="1">
                <a:solidFill>
                  <a:schemeClr val="tx2"/>
                </a:solidFill>
              </a:defRPr>
            </a:lvl1pPr>
          </a:lstStyle>
          <a:p>
            <a:pPr lvl="0"/>
            <a:r>
              <a:rPr lang="en-US" dirty="0"/>
              <a:t>Click to edit master</a:t>
            </a:r>
          </a:p>
        </p:txBody>
      </p:sp>
      <p:sp>
        <p:nvSpPr>
          <p:cNvPr id="14" name="Oval 13">
            <a:extLst>
              <a:ext uri="{FF2B5EF4-FFF2-40B4-BE49-F238E27FC236}">
                <a16:creationId xmlns:a16="http://schemas.microsoft.com/office/drawing/2014/main" id="{53AD6034-55C1-F95F-F5A1-DE19A8A297B2}"/>
              </a:ext>
            </a:extLst>
          </p:cNvPr>
          <p:cNvSpPr/>
          <p:nvPr userDrawn="1"/>
        </p:nvSpPr>
        <p:spPr>
          <a:xfrm>
            <a:off x="1542979" y="1789592"/>
            <a:ext cx="1581292" cy="1581292"/>
          </a:xfrm>
          <a:prstGeom prst="ellipse">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5" name="Text Placeholder 14">
            <a:extLst>
              <a:ext uri="{FF2B5EF4-FFF2-40B4-BE49-F238E27FC236}">
                <a16:creationId xmlns:a16="http://schemas.microsoft.com/office/drawing/2014/main" id="{21C252C9-F644-7BBD-E48E-35C105956D6B}"/>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16" name="Text Placeholder 6">
            <a:extLst>
              <a:ext uri="{FF2B5EF4-FFF2-40B4-BE49-F238E27FC236}">
                <a16:creationId xmlns:a16="http://schemas.microsoft.com/office/drawing/2014/main" id="{5B48474B-335E-A349-9D94-AFF57B25C47F}"/>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spcBef>
                <a:spcPts val="0"/>
              </a:spcBef>
              <a:defRPr sz="2800" b="1">
                <a:solidFill>
                  <a:schemeClr val="tx2"/>
                </a:solidFill>
                <a:latin typeface="+mj-lt"/>
              </a:defRPr>
            </a:lvl1pPr>
          </a:lstStyle>
          <a:p>
            <a:pPr lvl="0"/>
            <a:r>
              <a:rPr lang="en-US" dirty="0"/>
              <a:t>xx%</a:t>
            </a:r>
          </a:p>
        </p:txBody>
      </p:sp>
      <p:sp>
        <p:nvSpPr>
          <p:cNvPr id="17" name="Text Placeholder 7">
            <a:extLst>
              <a:ext uri="{FF2B5EF4-FFF2-40B4-BE49-F238E27FC236}">
                <a16:creationId xmlns:a16="http://schemas.microsoft.com/office/drawing/2014/main" id="{CA20008C-98B6-1B93-1666-7C910724E837}"/>
              </a:ext>
            </a:extLst>
          </p:cNvPr>
          <p:cNvSpPr>
            <a:spLocks noGrp="1"/>
          </p:cNvSpPr>
          <p:nvPr>
            <p:ph type="body" sz="quarter" idx="42"/>
          </p:nvPr>
        </p:nvSpPr>
        <p:spPr>
          <a:xfrm>
            <a:off x="4722495" y="4246159"/>
            <a:ext cx="2747009" cy="2027637"/>
          </a:xfrm>
        </p:spPr>
        <p:txBody>
          <a:bodyPr>
            <a:noAutofit/>
          </a:bodyPr>
          <a:lstStyle>
            <a:lvl1pPr algn="ctr">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6">
            <a:extLst>
              <a:ext uri="{FF2B5EF4-FFF2-40B4-BE49-F238E27FC236}">
                <a16:creationId xmlns:a16="http://schemas.microsoft.com/office/drawing/2014/main" id="{9ADC1CDF-FB3B-C918-DA9F-BBDAFB2C2788}"/>
              </a:ext>
            </a:extLst>
          </p:cNvPr>
          <p:cNvSpPr>
            <a:spLocks noGrp="1"/>
          </p:cNvSpPr>
          <p:nvPr>
            <p:ph type="body" sz="quarter" idx="43" hasCustomPrompt="1"/>
          </p:nvPr>
        </p:nvSpPr>
        <p:spPr>
          <a:xfrm>
            <a:off x="4722495" y="3535556"/>
            <a:ext cx="2747009" cy="676285"/>
          </a:xfrm>
        </p:spPr>
        <p:txBody>
          <a:bodyPr anchor="ctr">
            <a:noAutofit/>
          </a:bodyPr>
          <a:lstStyle>
            <a:lvl1pPr algn="ctr">
              <a:lnSpc>
                <a:spcPct val="100000"/>
              </a:lnSpc>
              <a:spcBef>
                <a:spcPts val="0"/>
              </a:spcBef>
              <a:defRPr sz="1800" b="1">
                <a:solidFill>
                  <a:schemeClr val="tx2"/>
                </a:solidFill>
              </a:defRPr>
            </a:lvl1pPr>
          </a:lstStyle>
          <a:p>
            <a:pPr lvl="0"/>
            <a:r>
              <a:rPr lang="en-US" dirty="0"/>
              <a:t>Click to edit master</a:t>
            </a:r>
          </a:p>
        </p:txBody>
      </p:sp>
      <p:sp>
        <p:nvSpPr>
          <p:cNvPr id="19" name="Oval 18">
            <a:extLst>
              <a:ext uri="{FF2B5EF4-FFF2-40B4-BE49-F238E27FC236}">
                <a16:creationId xmlns:a16="http://schemas.microsoft.com/office/drawing/2014/main" id="{6D03B43F-3310-E46F-73B4-F0FEED209A3F}"/>
              </a:ext>
            </a:extLst>
          </p:cNvPr>
          <p:cNvSpPr/>
          <p:nvPr userDrawn="1"/>
        </p:nvSpPr>
        <p:spPr>
          <a:xfrm>
            <a:off x="5305353" y="1789592"/>
            <a:ext cx="1581292" cy="1581292"/>
          </a:xfrm>
          <a:prstGeom prst="ellipse">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0" name="Text Placeholder 14">
            <a:extLst>
              <a:ext uri="{FF2B5EF4-FFF2-40B4-BE49-F238E27FC236}">
                <a16:creationId xmlns:a16="http://schemas.microsoft.com/office/drawing/2014/main" id="{12FFE2AC-D30E-D772-84C1-40D10532A52A}"/>
              </a:ext>
            </a:extLst>
          </p:cNvPr>
          <p:cNvSpPr>
            <a:spLocks noGrp="1"/>
          </p:cNvSpPr>
          <p:nvPr>
            <p:ph type="body" sz="quarter" idx="44" hasCustomPrompt="1"/>
          </p:nvPr>
        </p:nvSpPr>
        <p:spPr>
          <a:xfrm>
            <a:off x="5305353" y="1789592"/>
            <a:ext cx="1581292" cy="1581292"/>
          </a:xfrm>
          <a:prstGeom prst="arc">
            <a:avLst>
              <a:gd name="adj1" fmla="val 16200000"/>
              <a:gd name="adj2" fmla="val 13391445"/>
            </a:avLst>
          </a:prstGeom>
          <a:no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1" name="Text Placeholder 6">
            <a:extLst>
              <a:ext uri="{FF2B5EF4-FFF2-40B4-BE49-F238E27FC236}">
                <a16:creationId xmlns:a16="http://schemas.microsoft.com/office/drawing/2014/main" id="{F4D12BE7-3585-56E3-BA93-F96EB2789346}"/>
              </a:ext>
            </a:extLst>
          </p:cNvPr>
          <p:cNvSpPr>
            <a:spLocks noGrp="1"/>
          </p:cNvSpPr>
          <p:nvPr>
            <p:ph type="body" sz="quarter" idx="45" hasCustomPrompt="1"/>
          </p:nvPr>
        </p:nvSpPr>
        <p:spPr>
          <a:xfrm>
            <a:off x="5466420" y="2209897"/>
            <a:ext cx="1259160" cy="760184"/>
          </a:xfrm>
        </p:spPr>
        <p:txBody>
          <a:bodyPr anchor="ctr">
            <a:noAutofit/>
          </a:bodyPr>
          <a:lstStyle>
            <a:lvl1pPr algn="ctr">
              <a:lnSpc>
                <a:spcPct val="100000"/>
              </a:lnSpc>
              <a:spcBef>
                <a:spcPts val="0"/>
              </a:spcBef>
              <a:defRPr sz="2800" b="1">
                <a:solidFill>
                  <a:schemeClr val="tx2"/>
                </a:solidFill>
                <a:latin typeface="+mj-lt"/>
              </a:defRPr>
            </a:lvl1pPr>
          </a:lstStyle>
          <a:p>
            <a:pPr lvl="0"/>
            <a:r>
              <a:rPr lang="en-US" dirty="0"/>
              <a:t>xx%</a:t>
            </a:r>
          </a:p>
        </p:txBody>
      </p:sp>
      <p:sp>
        <p:nvSpPr>
          <p:cNvPr id="22" name="Text Placeholder 7">
            <a:extLst>
              <a:ext uri="{FF2B5EF4-FFF2-40B4-BE49-F238E27FC236}">
                <a16:creationId xmlns:a16="http://schemas.microsoft.com/office/drawing/2014/main" id="{E0B6CA4A-8D84-3EEB-BCC0-7847C450BE58}"/>
              </a:ext>
            </a:extLst>
          </p:cNvPr>
          <p:cNvSpPr>
            <a:spLocks noGrp="1"/>
          </p:cNvSpPr>
          <p:nvPr>
            <p:ph type="body" sz="quarter" idx="46"/>
          </p:nvPr>
        </p:nvSpPr>
        <p:spPr>
          <a:xfrm>
            <a:off x="8484869" y="4246159"/>
            <a:ext cx="2747009" cy="2027637"/>
          </a:xfrm>
        </p:spPr>
        <p:txBody>
          <a:bodyPr>
            <a:noAutofit/>
          </a:bodyPr>
          <a:lstStyle>
            <a:lvl1pPr algn="ctr">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23" name="Text Placeholder 6">
            <a:extLst>
              <a:ext uri="{FF2B5EF4-FFF2-40B4-BE49-F238E27FC236}">
                <a16:creationId xmlns:a16="http://schemas.microsoft.com/office/drawing/2014/main" id="{79BA0510-AB82-4183-3931-89F7C4289B40}"/>
              </a:ext>
            </a:extLst>
          </p:cNvPr>
          <p:cNvSpPr>
            <a:spLocks noGrp="1"/>
          </p:cNvSpPr>
          <p:nvPr>
            <p:ph type="body" sz="quarter" idx="47" hasCustomPrompt="1"/>
          </p:nvPr>
        </p:nvSpPr>
        <p:spPr>
          <a:xfrm>
            <a:off x="8484869" y="3535556"/>
            <a:ext cx="2747009" cy="676285"/>
          </a:xfrm>
        </p:spPr>
        <p:txBody>
          <a:bodyPr anchor="ctr">
            <a:noAutofit/>
          </a:bodyPr>
          <a:lstStyle>
            <a:lvl1pPr algn="ctr">
              <a:lnSpc>
                <a:spcPct val="100000"/>
              </a:lnSpc>
              <a:spcBef>
                <a:spcPts val="0"/>
              </a:spcBef>
              <a:defRPr sz="1800" b="1">
                <a:solidFill>
                  <a:schemeClr val="tx2"/>
                </a:solidFill>
              </a:defRPr>
            </a:lvl1pPr>
          </a:lstStyle>
          <a:p>
            <a:pPr lvl="0"/>
            <a:r>
              <a:rPr lang="en-US" dirty="0"/>
              <a:t>Click to edit master</a:t>
            </a:r>
          </a:p>
        </p:txBody>
      </p:sp>
      <p:sp>
        <p:nvSpPr>
          <p:cNvPr id="24" name="Oval 23">
            <a:extLst>
              <a:ext uri="{FF2B5EF4-FFF2-40B4-BE49-F238E27FC236}">
                <a16:creationId xmlns:a16="http://schemas.microsoft.com/office/drawing/2014/main" id="{433374EA-8DE2-CFE6-F130-8CECEFE9B9F3}"/>
              </a:ext>
            </a:extLst>
          </p:cNvPr>
          <p:cNvSpPr/>
          <p:nvPr userDrawn="1"/>
        </p:nvSpPr>
        <p:spPr>
          <a:xfrm>
            <a:off x="9067727" y="1789592"/>
            <a:ext cx="1581292" cy="1581292"/>
          </a:xfrm>
          <a:prstGeom prst="ellipse">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5" name="Text Placeholder 14">
            <a:extLst>
              <a:ext uri="{FF2B5EF4-FFF2-40B4-BE49-F238E27FC236}">
                <a16:creationId xmlns:a16="http://schemas.microsoft.com/office/drawing/2014/main" id="{68009D65-7144-2D69-EB9A-09DC45279A2B}"/>
              </a:ext>
            </a:extLst>
          </p:cNvPr>
          <p:cNvSpPr>
            <a:spLocks noGrp="1"/>
          </p:cNvSpPr>
          <p:nvPr>
            <p:ph type="body" sz="quarter" idx="48" hasCustomPrompt="1"/>
          </p:nvPr>
        </p:nvSpPr>
        <p:spPr>
          <a:xfrm>
            <a:off x="9067727" y="1789592"/>
            <a:ext cx="1581292" cy="1581292"/>
          </a:xfrm>
          <a:prstGeom prst="arc">
            <a:avLst>
              <a:gd name="adj1" fmla="val 16200000"/>
              <a:gd name="adj2" fmla="val 13391445"/>
            </a:avLst>
          </a:prstGeom>
          <a:no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6EF8C93A-3050-EFD4-D3D9-4B0785DD8EEE}"/>
              </a:ext>
            </a:extLst>
          </p:cNvPr>
          <p:cNvSpPr>
            <a:spLocks noGrp="1"/>
          </p:cNvSpPr>
          <p:nvPr>
            <p:ph type="body" sz="quarter" idx="49" hasCustomPrompt="1"/>
          </p:nvPr>
        </p:nvSpPr>
        <p:spPr>
          <a:xfrm>
            <a:off x="9228794" y="2209897"/>
            <a:ext cx="1259160" cy="760184"/>
          </a:xfrm>
        </p:spPr>
        <p:txBody>
          <a:bodyPr anchor="ctr">
            <a:noAutofit/>
          </a:bodyPr>
          <a:lstStyle>
            <a:lvl1pPr algn="ctr">
              <a:lnSpc>
                <a:spcPct val="100000"/>
              </a:lnSpc>
              <a:spcBef>
                <a:spcPts val="0"/>
              </a:spcBef>
              <a:defRPr sz="2800" b="1">
                <a:solidFill>
                  <a:schemeClr val="tx2"/>
                </a:solidFill>
                <a:latin typeface="+mj-lt"/>
              </a:defRPr>
            </a:lvl1pPr>
          </a:lstStyle>
          <a:p>
            <a:pPr lvl="0"/>
            <a:r>
              <a:rPr lang="en-US" dirty="0"/>
              <a:t>xx%</a:t>
            </a:r>
          </a:p>
        </p:txBody>
      </p:sp>
    </p:spTree>
    <p:extLst>
      <p:ext uri="{BB962C8B-B14F-4D97-AF65-F5344CB8AC3E}">
        <p14:creationId xmlns:p14="http://schemas.microsoft.com/office/powerpoint/2010/main" val="67002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 Radial Bars C43V1">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4" name="Oval 3">
            <a:extLst>
              <a:ext uri="{FF2B5EF4-FFF2-40B4-BE49-F238E27FC236}">
                <a16:creationId xmlns:a16="http://schemas.microsoft.com/office/drawing/2014/main" id="{55E1803B-F15C-4CA3-42A5-1BB82D33C39E}"/>
              </a:ext>
            </a:extLst>
          </p:cNvPr>
          <p:cNvSpPr/>
          <p:nvPr userDrawn="1"/>
        </p:nvSpPr>
        <p:spPr>
          <a:xfrm>
            <a:off x="1236591" y="177241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14">
            <a:extLst>
              <a:ext uri="{FF2B5EF4-FFF2-40B4-BE49-F238E27FC236}">
                <a16:creationId xmlns:a16="http://schemas.microsoft.com/office/drawing/2014/main" id="{91DEF68E-0B5E-E04D-A9E5-0A4C71B5094D}"/>
              </a:ext>
            </a:extLst>
          </p:cNvPr>
          <p:cNvSpPr>
            <a:spLocks noGrp="1"/>
          </p:cNvSpPr>
          <p:nvPr>
            <p:ph type="body" sz="quarter" idx="40" hasCustomPrompt="1"/>
          </p:nvPr>
        </p:nvSpPr>
        <p:spPr>
          <a:xfrm>
            <a:off x="1236591" y="177241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9" name="Text Placeholder 6">
            <a:extLst>
              <a:ext uri="{FF2B5EF4-FFF2-40B4-BE49-F238E27FC236}">
                <a16:creationId xmlns:a16="http://schemas.microsoft.com/office/drawing/2014/main" id="{399B8CC5-871B-E6F8-1EA4-2AD0E5F22F82}"/>
              </a:ext>
            </a:extLst>
          </p:cNvPr>
          <p:cNvSpPr>
            <a:spLocks noGrp="1"/>
          </p:cNvSpPr>
          <p:nvPr>
            <p:ph type="body" sz="quarter" idx="42" hasCustomPrompt="1"/>
          </p:nvPr>
        </p:nvSpPr>
        <p:spPr>
          <a:xfrm>
            <a:off x="1397657" y="2192717"/>
            <a:ext cx="1259160" cy="760184"/>
          </a:xfrm>
        </p:spPr>
        <p:txBody>
          <a:bodyPr anchor="ctr">
            <a:noAutofit/>
          </a:bodyPr>
          <a:lstStyle>
            <a:lvl1pPr marL="0" indent="0" algn="ctr">
              <a:lnSpc>
                <a:spcPct val="100000"/>
              </a:lnSpc>
              <a:spcBef>
                <a:spcPts val="0"/>
              </a:spcBef>
              <a:buNone/>
              <a:defRPr sz="2800" b="1">
                <a:solidFill>
                  <a:schemeClr val="accent4"/>
                </a:solidFill>
                <a:latin typeface="+mj-lt"/>
              </a:defRPr>
            </a:lvl1pPr>
          </a:lstStyle>
          <a:p>
            <a:pPr lvl="0"/>
            <a:r>
              <a:rPr lang="en-US" dirty="0"/>
              <a:t>xx%</a:t>
            </a:r>
          </a:p>
        </p:txBody>
      </p:sp>
      <p:sp>
        <p:nvSpPr>
          <p:cNvPr id="10" name="Text Placeholder 2">
            <a:extLst>
              <a:ext uri="{FF2B5EF4-FFF2-40B4-BE49-F238E27FC236}">
                <a16:creationId xmlns:a16="http://schemas.microsoft.com/office/drawing/2014/main" id="{7A93E70D-65B5-F19A-9AEF-F941A296D992}"/>
              </a:ext>
            </a:extLst>
          </p:cNvPr>
          <p:cNvSpPr>
            <a:spLocks noGrp="1"/>
          </p:cNvSpPr>
          <p:nvPr>
            <p:ph type="body" sz="quarter" idx="43"/>
          </p:nvPr>
        </p:nvSpPr>
        <p:spPr>
          <a:xfrm>
            <a:off x="877890" y="4129225"/>
            <a:ext cx="2298696" cy="21445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1" name="Text Placeholder 7">
            <a:extLst>
              <a:ext uri="{FF2B5EF4-FFF2-40B4-BE49-F238E27FC236}">
                <a16:creationId xmlns:a16="http://schemas.microsoft.com/office/drawing/2014/main" id="{653621B6-5EA2-033E-F68F-7DCEA47EF6FE}"/>
              </a:ext>
            </a:extLst>
          </p:cNvPr>
          <p:cNvSpPr>
            <a:spLocks noGrp="1"/>
          </p:cNvSpPr>
          <p:nvPr>
            <p:ph type="body" sz="quarter" idx="44"/>
          </p:nvPr>
        </p:nvSpPr>
        <p:spPr>
          <a:xfrm>
            <a:off x="877890" y="3539935"/>
            <a:ext cx="2298696"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2" name="Oval 11">
            <a:extLst>
              <a:ext uri="{FF2B5EF4-FFF2-40B4-BE49-F238E27FC236}">
                <a16:creationId xmlns:a16="http://schemas.microsoft.com/office/drawing/2014/main" id="{BB09CA9D-5F15-145F-88FC-3F4C23BAF3ED}"/>
              </a:ext>
            </a:extLst>
          </p:cNvPr>
          <p:cNvSpPr/>
          <p:nvPr userDrawn="1"/>
        </p:nvSpPr>
        <p:spPr>
          <a:xfrm>
            <a:off x="3949629" y="177241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14">
            <a:extLst>
              <a:ext uri="{FF2B5EF4-FFF2-40B4-BE49-F238E27FC236}">
                <a16:creationId xmlns:a16="http://schemas.microsoft.com/office/drawing/2014/main" id="{33F10F4C-CDA6-8317-544A-7FB1D42A4AD9}"/>
              </a:ext>
            </a:extLst>
          </p:cNvPr>
          <p:cNvSpPr>
            <a:spLocks noGrp="1"/>
          </p:cNvSpPr>
          <p:nvPr>
            <p:ph type="body" sz="quarter" idx="45" hasCustomPrompt="1"/>
          </p:nvPr>
        </p:nvSpPr>
        <p:spPr>
          <a:xfrm>
            <a:off x="3949629" y="177241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14" name="Text Placeholder 6">
            <a:extLst>
              <a:ext uri="{FF2B5EF4-FFF2-40B4-BE49-F238E27FC236}">
                <a16:creationId xmlns:a16="http://schemas.microsoft.com/office/drawing/2014/main" id="{851D3254-7E83-827B-FC27-9E7BEA84A7B4}"/>
              </a:ext>
            </a:extLst>
          </p:cNvPr>
          <p:cNvSpPr>
            <a:spLocks noGrp="1"/>
          </p:cNvSpPr>
          <p:nvPr>
            <p:ph type="body" sz="quarter" idx="46" hasCustomPrompt="1"/>
          </p:nvPr>
        </p:nvSpPr>
        <p:spPr>
          <a:xfrm>
            <a:off x="4110695" y="2192717"/>
            <a:ext cx="1259160" cy="760184"/>
          </a:xfrm>
        </p:spPr>
        <p:txBody>
          <a:bodyPr anchor="ctr">
            <a:noAutofit/>
          </a:bodyPr>
          <a:lstStyle>
            <a:lvl1pPr marL="0" indent="0" algn="ctr">
              <a:lnSpc>
                <a:spcPct val="100000"/>
              </a:lnSpc>
              <a:spcBef>
                <a:spcPts val="0"/>
              </a:spcBef>
              <a:buNone/>
              <a:defRPr sz="2800" b="1">
                <a:solidFill>
                  <a:schemeClr val="accent4"/>
                </a:solidFill>
                <a:latin typeface="+mj-lt"/>
              </a:defRPr>
            </a:lvl1pPr>
          </a:lstStyle>
          <a:p>
            <a:pPr lvl="0"/>
            <a:r>
              <a:rPr lang="en-US" dirty="0"/>
              <a:t>xx%</a:t>
            </a:r>
          </a:p>
        </p:txBody>
      </p:sp>
      <p:sp>
        <p:nvSpPr>
          <p:cNvPr id="15" name="Text Placeholder 2">
            <a:extLst>
              <a:ext uri="{FF2B5EF4-FFF2-40B4-BE49-F238E27FC236}">
                <a16:creationId xmlns:a16="http://schemas.microsoft.com/office/drawing/2014/main" id="{9DAC0BDE-0636-1FFE-BC36-E1FA741AF831}"/>
              </a:ext>
            </a:extLst>
          </p:cNvPr>
          <p:cNvSpPr>
            <a:spLocks noGrp="1"/>
          </p:cNvSpPr>
          <p:nvPr>
            <p:ph type="body" sz="quarter" idx="47"/>
          </p:nvPr>
        </p:nvSpPr>
        <p:spPr>
          <a:xfrm>
            <a:off x="3590928" y="4129225"/>
            <a:ext cx="2298696" cy="21445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6" name="Text Placeholder 7">
            <a:extLst>
              <a:ext uri="{FF2B5EF4-FFF2-40B4-BE49-F238E27FC236}">
                <a16:creationId xmlns:a16="http://schemas.microsoft.com/office/drawing/2014/main" id="{6A8EC22C-067C-C84C-4185-E388C0194B1C}"/>
              </a:ext>
            </a:extLst>
          </p:cNvPr>
          <p:cNvSpPr>
            <a:spLocks noGrp="1"/>
          </p:cNvSpPr>
          <p:nvPr>
            <p:ph type="body" sz="quarter" idx="48"/>
          </p:nvPr>
        </p:nvSpPr>
        <p:spPr>
          <a:xfrm>
            <a:off x="3590928" y="3539935"/>
            <a:ext cx="2298696"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17" name="Oval 16">
            <a:extLst>
              <a:ext uri="{FF2B5EF4-FFF2-40B4-BE49-F238E27FC236}">
                <a16:creationId xmlns:a16="http://schemas.microsoft.com/office/drawing/2014/main" id="{748B75F7-1FED-D02B-3936-6CECAE62A219}"/>
              </a:ext>
            </a:extLst>
          </p:cNvPr>
          <p:cNvSpPr/>
          <p:nvPr userDrawn="1"/>
        </p:nvSpPr>
        <p:spPr>
          <a:xfrm>
            <a:off x="6662667" y="177241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 Placeholder 14">
            <a:extLst>
              <a:ext uri="{FF2B5EF4-FFF2-40B4-BE49-F238E27FC236}">
                <a16:creationId xmlns:a16="http://schemas.microsoft.com/office/drawing/2014/main" id="{D89E94AF-3E8A-B862-0007-9E93166FAEF4}"/>
              </a:ext>
            </a:extLst>
          </p:cNvPr>
          <p:cNvSpPr>
            <a:spLocks noGrp="1"/>
          </p:cNvSpPr>
          <p:nvPr>
            <p:ph type="body" sz="quarter" idx="49" hasCustomPrompt="1"/>
          </p:nvPr>
        </p:nvSpPr>
        <p:spPr>
          <a:xfrm>
            <a:off x="6662667" y="177241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19" name="Text Placeholder 6">
            <a:extLst>
              <a:ext uri="{FF2B5EF4-FFF2-40B4-BE49-F238E27FC236}">
                <a16:creationId xmlns:a16="http://schemas.microsoft.com/office/drawing/2014/main" id="{2576BE4F-5EE5-7ABB-EA7F-A8BD6C65EC1C}"/>
              </a:ext>
            </a:extLst>
          </p:cNvPr>
          <p:cNvSpPr>
            <a:spLocks noGrp="1"/>
          </p:cNvSpPr>
          <p:nvPr>
            <p:ph type="body" sz="quarter" idx="50" hasCustomPrompt="1"/>
          </p:nvPr>
        </p:nvSpPr>
        <p:spPr>
          <a:xfrm>
            <a:off x="6823733" y="2192717"/>
            <a:ext cx="1259160" cy="760184"/>
          </a:xfrm>
        </p:spPr>
        <p:txBody>
          <a:bodyPr anchor="ctr">
            <a:noAutofit/>
          </a:bodyPr>
          <a:lstStyle>
            <a:lvl1pPr marL="0" indent="0" algn="ctr">
              <a:lnSpc>
                <a:spcPct val="100000"/>
              </a:lnSpc>
              <a:spcBef>
                <a:spcPts val="0"/>
              </a:spcBef>
              <a:buNone/>
              <a:defRPr sz="2800" b="1">
                <a:solidFill>
                  <a:schemeClr val="accent4"/>
                </a:solidFill>
                <a:latin typeface="+mj-lt"/>
              </a:defRPr>
            </a:lvl1pPr>
          </a:lstStyle>
          <a:p>
            <a:pPr lvl="0"/>
            <a:r>
              <a:rPr lang="en-US" dirty="0"/>
              <a:t>xx%</a:t>
            </a:r>
          </a:p>
        </p:txBody>
      </p:sp>
      <p:sp>
        <p:nvSpPr>
          <p:cNvPr id="20" name="Text Placeholder 2">
            <a:extLst>
              <a:ext uri="{FF2B5EF4-FFF2-40B4-BE49-F238E27FC236}">
                <a16:creationId xmlns:a16="http://schemas.microsoft.com/office/drawing/2014/main" id="{EDD24A74-26FF-4C96-A985-8552AB5344AE}"/>
              </a:ext>
            </a:extLst>
          </p:cNvPr>
          <p:cNvSpPr>
            <a:spLocks noGrp="1"/>
          </p:cNvSpPr>
          <p:nvPr>
            <p:ph type="body" sz="quarter" idx="51"/>
          </p:nvPr>
        </p:nvSpPr>
        <p:spPr>
          <a:xfrm>
            <a:off x="6303966" y="4129225"/>
            <a:ext cx="2298696" cy="21445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0743E82E-2C7D-7B74-ADE1-96D8C2DBBF80}"/>
              </a:ext>
            </a:extLst>
          </p:cNvPr>
          <p:cNvSpPr>
            <a:spLocks noGrp="1"/>
          </p:cNvSpPr>
          <p:nvPr>
            <p:ph type="body" sz="quarter" idx="52"/>
          </p:nvPr>
        </p:nvSpPr>
        <p:spPr>
          <a:xfrm>
            <a:off x="6303966" y="3539935"/>
            <a:ext cx="2298696"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22" name="Oval 21">
            <a:extLst>
              <a:ext uri="{FF2B5EF4-FFF2-40B4-BE49-F238E27FC236}">
                <a16:creationId xmlns:a16="http://schemas.microsoft.com/office/drawing/2014/main" id="{E9CC9DBB-0DFD-352D-370F-812F956D8D80}"/>
              </a:ext>
            </a:extLst>
          </p:cNvPr>
          <p:cNvSpPr/>
          <p:nvPr userDrawn="1"/>
        </p:nvSpPr>
        <p:spPr>
          <a:xfrm>
            <a:off x="9375706" y="1772412"/>
            <a:ext cx="1581292" cy="1581292"/>
          </a:xfrm>
          <a:prstGeom prst="ellipse">
            <a:avLst/>
          </a:prstGeom>
          <a:noFill/>
          <a:ln w="762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14">
            <a:extLst>
              <a:ext uri="{FF2B5EF4-FFF2-40B4-BE49-F238E27FC236}">
                <a16:creationId xmlns:a16="http://schemas.microsoft.com/office/drawing/2014/main" id="{14E23CBD-4B85-9B6A-E464-13D50992117C}"/>
              </a:ext>
            </a:extLst>
          </p:cNvPr>
          <p:cNvSpPr>
            <a:spLocks noGrp="1"/>
          </p:cNvSpPr>
          <p:nvPr>
            <p:ph type="body" sz="quarter" idx="53" hasCustomPrompt="1"/>
          </p:nvPr>
        </p:nvSpPr>
        <p:spPr>
          <a:xfrm>
            <a:off x="9375706" y="1772412"/>
            <a:ext cx="1581292" cy="1581292"/>
          </a:xfrm>
          <a:prstGeom prst="arc">
            <a:avLst>
              <a:gd name="adj1" fmla="val 16200000"/>
              <a:gd name="adj2" fmla="val 13391445"/>
            </a:avLst>
          </a:prstGeom>
          <a:noFill/>
          <a:ln w="762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24" name="Text Placeholder 6">
            <a:extLst>
              <a:ext uri="{FF2B5EF4-FFF2-40B4-BE49-F238E27FC236}">
                <a16:creationId xmlns:a16="http://schemas.microsoft.com/office/drawing/2014/main" id="{31571428-972D-7B6D-7858-93850379C8BD}"/>
              </a:ext>
            </a:extLst>
          </p:cNvPr>
          <p:cNvSpPr>
            <a:spLocks noGrp="1"/>
          </p:cNvSpPr>
          <p:nvPr>
            <p:ph type="body" sz="quarter" idx="54" hasCustomPrompt="1"/>
          </p:nvPr>
        </p:nvSpPr>
        <p:spPr>
          <a:xfrm>
            <a:off x="9536772" y="2192717"/>
            <a:ext cx="1259160" cy="760184"/>
          </a:xfrm>
        </p:spPr>
        <p:txBody>
          <a:bodyPr anchor="ctr">
            <a:noAutofit/>
          </a:bodyPr>
          <a:lstStyle>
            <a:lvl1pPr marL="0" indent="0" algn="ctr">
              <a:lnSpc>
                <a:spcPct val="100000"/>
              </a:lnSpc>
              <a:spcBef>
                <a:spcPts val="0"/>
              </a:spcBef>
              <a:buNone/>
              <a:defRPr sz="2800" b="1">
                <a:solidFill>
                  <a:schemeClr val="accent4"/>
                </a:solidFill>
                <a:latin typeface="+mj-lt"/>
              </a:defRPr>
            </a:lvl1pPr>
          </a:lstStyle>
          <a:p>
            <a:pPr lvl="0"/>
            <a:r>
              <a:rPr lang="en-US" dirty="0"/>
              <a:t>xx%</a:t>
            </a:r>
          </a:p>
        </p:txBody>
      </p:sp>
      <p:sp>
        <p:nvSpPr>
          <p:cNvPr id="25" name="Text Placeholder 2">
            <a:extLst>
              <a:ext uri="{FF2B5EF4-FFF2-40B4-BE49-F238E27FC236}">
                <a16:creationId xmlns:a16="http://schemas.microsoft.com/office/drawing/2014/main" id="{70DC3AF2-DC88-47EF-70B7-4A35DC12DD2A}"/>
              </a:ext>
            </a:extLst>
          </p:cNvPr>
          <p:cNvSpPr>
            <a:spLocks noGrp="1"/>
          </p:cNvSpPr>
          <p:nvPr>
            <p:ph type="body" sz="quarter" idx="55"/>
          </p:nvPr>
        </p:nvSpPr>
        <p:spPr>
          <a:xfrm>
            <a:off x="9017005" y="4129225"/>
            <a:ext cx="2298696" cy="2144575"/>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6" name="Text Placeholder 7">
            <a:extLst>
              <a:ext uri="{FF2B5EF4-FFF2-40B4-BE49-F238E27FC236}">
                <a16:creationId xmlns:a16="http://schemas.microsoft.com/office/drawing/2014/main" id="{333EA874-8B21-2BE1-00A3-BEBAEC67E43A}"/>
              </a:ext>
            </a:extLst>
          </p:cNvPr>
          <p:cNvSpPr>
            <a:spLocks noGrp="1"/>
          </p:cNvSpPr>
          <p:nvPr>
            <p:ph type="body" sz="quarter" idx="56"/>
          </p:nvPr>
        </p:nvSpPr>
        <p:spPr>
          <a:xfrm>
            <a:off x="9017005" y="3539935"/>
            <a:ext cx="2298696" cy="555053"/>
          </a:xfrm>
        </p:spPr>
        <p:txBody>
          <a:bodyPr anchor="ctr">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Tree>
    <p:extLst>
      <p:ext uri="{BB962C8B-B14F-4D97-AF65-F5344CB8AC3E}">
        <p14:creationId xmlns:p14="http://schemas.microsoft.com/office/powerpoint/2010/main" val="336735923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 Chart C44V1">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2" name="Text Placeholder 2">
            <a:extLst>
              <a:ext uri="{FF2B5EF4-FFF2-40B4-BE49-F238E27FC236}">
                <a16:creationId xmlns:a16="http://schemas.microsoft.com/office/drawing/2014/main" id="{6CC71B14-7CDE-2DFC-7ACC-166293B9739B}"/>
              </a:ext>
            </a:extLst>
          </p:cNvPr>
          <p:cNvSpPr>
            <a:spLocks noGrp="1"/>
          </p:cNvSpPr>
          <p:nvPr>
            <p:ph type="body" sz="quarter" idx="42"/>
          </p:nvPr>
        </p:nvSpPr>
        <p:spPr>
          <a:xfrm>
            <a:off x="6496049" y="2388845"/>
            <a:ext cx="5108573" cy="3402355"/>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 name="Text Placeholder 7">
            <a:extLst>
              <a:ext uri="{FF2B5EF4-FFF2-40B4-BE49-F238E27FC236}">
                <a16:creationId xmlns:a16="http://schemas.microsoft.com/office/drawing/2014/main" id="{2B5676C3-4F2C-7B98-BC68-0511C1A3F3B9}"/>
              </a:ext>
            </a:extLst>
          </p:cNvPr>
          <p:cNvSpPr>
            <a:spLocks noGrp="1"/>
          </p:cNvSpPr>
          <p:nvPr>
            <p:ph type="body" sz="quarter" idx="43"/>
          </p:nvPr>
        </p:nvSpPr>
        <p:spPr>
          <a:xfrm>
            <a:off x="6496049" y="1678983"/>
            <a:ext cx="5108573"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28" name="Chart Placeholder 27">
            <a:extLst>
              <a:ext uri="{FF2B5EF4-FFF2-40B4-BE49-F238E27FC236}">
                <a16:creationId xmlns:a16="http://schemas.microsoft.com/office/drawing/2014/main" id="{B5E2E71B-4A29-B044-14A3-DF9F45240B5B}"/>
              </a:ext>
            </a:extLst>
          </p:cNvPr>
          <p:cNvSpPr>
            <a:spLocks noGrp="1"/>
          </p:cNvSpPr>
          <p:nvPr>
            <p:ph type="chart" sz="quarter" idx="44"/>
          </p:nvPr>
        </p:nvSpPr>
        <p:spPr>
          <a:xfrm>
            <a:off x="587375" y="1678983"/>
            <a:ext cx="5108573" cy="4112217"/>
          </a:xfrm>
          <a:pattFill prst="pct5">
            <a:fgClr>
              <a:schemeClr val="accent6"/>
            </a:fgClr>
            <a:bgClr>
              <a:schemeClr val="accent4"/>
            </a:bgClr>
          </a:pattFill>
        </p:spPr>
        <p:txBody>
          <a:bodyPr vert="horz" wrap="square" lIns="91440" tIns="45720" rIns="91440" bIns="45720" rtlCol="0" anchor="t">
            <a:noAutofit/>
          </a:bodyPr>
          <a:lstStyle>
            <a:lvl1pPr>
              <a:defRPr lang="en-GB" sz="1400"/>
            </a:lvl1pPr>
          </a:lstStyle>
          <a:p>
            <a:pPr lvl="0" algn="ctr"/>
            <a:endParaRPr lang="en-GB"/>
          </a:p>
        </p:txBody>
      </p:sp>
    </p:spTree>
    <p:extLst>
      <p:ext uri="{BB962C8B-B14F-4D97-AF65-F5344CB8AC3E}">
        <p14:creationId xmlns:p14="http://schemas.microsoft.com/office/powerpoint/2010/main" val="124133114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 Chart C44V2">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2" name="Text Placeholder 2">
            <a:extLst>
              <a:ext uri="{FF2B5EF4-FFF2-40B4-BE49-F238E27FC236}">
                <a16:creationId xmlns:a16="http://schemas.microsoft.com/office/drawing/2014/main" id="{C20FD7B2-9990-E298-D806-AECFBE9C6EDB}"/>
              </a:ext>
            </a:extLst>
          </p:cNvPr>
          <p:cNvSpPr>
            <a:spLocks noGrp="1"/>
          </p:cNvSpPr>
          <p:nvPr>
            <p:ph type="body" sz="quarter" idx="42"/>
          </p:nvPr>
        </p:nvSpPr>
        <p:spPr>
          <a:xfrm>
            <a:off x="587375" y="2388845"/>
            <a:ext cx="5108573" cy="3402355"/>
          </a:xfrm>
        </p:spPr>
        <p:txBody>
          <a:bodyPr vert="horz" lIns="91440" tIns="45720" rIns="91440" bIns="45720" rtlCol="0">
            <a:noAutofit/>
          </a:bodyPr>
          <a:lstStyle>
            <a:lvl1pPr>
              <a:defRPr lang="en-US" sz="1600" b="0" dirty="0">
                <a:solidFill>
                  <a:schemeClr val="tx2"/>
                </a:solidFill>
              </a:defRPr>
            </a:lvl1pPr>
          </a:lstStyle>
          <a:p>
            <a:pPr lvl="0">
              <a:lnSpc>
                <a:spcPct val="100000"/>
              </a:lnSpc>
              <a:spcBef>
                <a:spcPts val="0"/>
              </a:spcBef>
            </a:pPr>
            <a:r>
              <a:rPr lang="en-US" dirty="0"/>
              <a:t>Click to edit Master text styles</a:t>
            </a:r>
          </a:p>
        </p:txBody>
      </p:sp>
      <p:sp>
        <p:nvSpPr>
          <p:cNvPr id="4" name="Text Placeholder 7">
            <a:extLst>
              <a:ext uri="{FF2B5EF4-FFF2-40B4-BE49-F238E27FC236}">
                <a16:creationId xmlns:a16="http://schemas.microsoft.com/office/drawing/2014/main" id="{04953936-D176-288C-86FB-0093FEA70384}"/>
              </a:ext>
            </a:extLst>
          </p:cNvPr>
          <p:cNvSpPr>
            <a:spLocks noGrp="1"/>
          </p:cNvSpPr>
          <p:nvPr>
            <p:ph type="body" sz="quarter" idx="43"/>
          </p:nvPr>
        </p:nvSpPr>
        <p:spPr>
          <a:xfrm>
            <a:off x="587375" y="1678983"/>
            <a:ext cx="5108573" cy="676285"/>
          </a:xfrm>
        </p:spPr>
        <p:txBody>
          <a:bodyPr vert="horz" lIns="91440" tIns="45720" rIns="91440" bIns="45720" rtlCol="0" anchor="b">
            <a:noAutofit/>
          </a:bodyPr>
          <a:lstStyle>
            <a:lvl1pPr>
              <a:defRPr lang="en-GB" sz="1800" dirty="0">
                <a:solidFill>
                  <a:schemeClr val="tx2"/>
                </a:solidFill>
              </a:defRPr>
            </a:lvl1pPr>
          </a:lstStyle>
          <a:p>
            <a:pPr lvl="0">
              <a:lnSpc>
                <a:spcPct val="100000"/>
              </a:lnSpc>
              <a:spcBef>
                <a:spcPts val="0"/>
              </a:spcBef>
            </a:pPr>
            <a:r>
              <a:rPr lang="en-GB" dirty="0"/>
              <a:t>Click to edit Master text styles</a:t>
            </a:r>
          </a:p>
        </p:txBody>
      </p:sp>
      <p:sp>
        <p:nvSpPr>
          <p:cNvPr id="7" name="Chart Placeholder 27">
            <a:extLst>
              <a:ext uri="{FF2B5EF4-FFF2-40B4-BE49-F238E27FC236}">
                <a16:creationId xmlns:a16="http://schemas.microsoft.com/office/drawing/2014/main" id="{B2197681-7D14-90ED-5FE1-79923EF28925}"/>
              </a:ext>
            </a:extLst>
          </p:cNvPr>
          <p:cNvSpPr>
            <a:spLocks noGrp="1"/>
          </p:cNvSpPr>
          <p:nvPr>
            <p:ph type="chart" sz="quarter" idx="44"/>
          </p:nvPr>
        </p:nvSpPr>
        <p:spPr>
          <a:xfrm>
            <a:off x="6496050" y="1678983"/>
            <a:ext cx="5108573" cy="4112217"/>
          </a:xfrm>
          <a:pattFill prst="pct5">
            <a:fgClr>
              <a:schemeClr val="accent6"/>
            </a:fgClr>
            <a:bgClr>
              <a:schemeClr val="accent4"/>
            </a:bgClr>
          </a:pattFill>
        </p:spPr>
        <p:txBody>
          <a:bodyPr vert="horz" wrap="square" lIns="91440" tIns="45720" rIns="91440" bIns="45720" rtlCol="0" anchor="t">
            <a:noAutofit/>
          </a:bodyPr>
          <a:lstStyle>
            <a:lvl1pPr>
              <a:defRPr lang="en-GB" sz="1400"/>
            </a:lvl1pPr>
          </a:lstStyle>
          <a:p>
            <a:pPr lvl="0" algn="ctr"/>
            <a:endParaRPr lang="en-GB"/>
          </a:p>
        </p:txBody>
      </p:sp>
    </p:spTree>
    <p:extLst>
      <p:ext uri="{BB962C8B-B14F-4D97-AF65-F5344CB8AC3E}">
        <p14:creationId xmlns:p14="http://schemas.microsoft.com/office/powerpoint/2010/main" val="695841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meline I60V1">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9" name="Straight Arrow Connector 8">
            <a:extLst>
              <a:ext uri="{FF2B5EF4-FFF2-40B4-BE49-F238E27FC236}">
                <a16:creationId xmlns:a16="http://schemas.microsoft.com/office/drawing/2014/main" id="{7817D2B4-6B26-0AD0-701C-0544423A01AC}"/>
              </a:ext>
            </a:extLst>
          </p:cNvPr>
          <p:cNvCxnSpPr/>
          <p:nvPr userDrawn="1"/>
        </p:nvCxnSpPr>
        <p:spPr>
          <a:xfrm>
            <a:off x="587375" y="3823669"/>
            <a:ext cx="11017248" cy="0"/>
          </a:xfrm>
          <a:prstGeom prst="straightConnector1">
            <a:avLst/>
          </a:prstGeom>
          <a:ln w="38100" cap="rnd">
            <a:solidFill>
              <a:schemeClr val="accent5"/>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3" name="Text Placeholder 168">
            <a:extLst>
              <a:ext uri="{FF2B5EF4-FFF2-40B4-BE49-F238E27FC236}">
                <a16:creationId xmlns:a16="http://schemas.microsoft.com/office/drawing/2014/main" id="{A2DEF8EA-0150-4590-9F27-095E9EDA75BD}"/>
              </a:ext>
            </a:extLst>
          </p:cNvPr>
          <p:cNvSpPr>
            <a:spLocks noGrp="1"/>
          </p:cNvSpPr>
          <p:nvPr>
            <p:ph type="body" sz="quarter" idx="66" hasCustomPrompt="1"/>
          </p:nvPr>
        </p:nvSpPr>
        <p:spPr>
          <a:xfrm>
            <a:off x="8509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1" name="Text Placeholder 2">
            <a:extLst>
              <a:ext uri="{FF2B5EF4-FFF2-40B4-BE49-F238E27FC236}">
                <a16:creationId xmlns:a16="http://schemas.microsoft.com/office/drawing/2014/main" id="{F28F6B1D-4DCA-64CC-37E2-93E3E1C27A15}"/>
              </a:ext>
            </a:extLst>
          </p:cNvPr>
          <p:cNvSpPr>
            <a:spLocks noGrp="1"/>
          </p:cNvSpPr>
          <p:nvPr>
            <p:ph type="body" sz="quarter" idx="15"/>
          </p:nvPr>
        </p:nvSpPr>
        <p:spPr>
          <a:xfrm>
            <a:off x="1127127" y="4838192"/>
            <a:ext cx="2952748" cy="10316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6021618B-4EB6-1383-0324-FDB1CA8A6ABA}"/>
              </a:ext>
            </a:extLst>
          </p:cNvPr>
          <p:cNvSpPr>
            <a:spLocks noGrp="1"/>
          </p:cNvSpPr>
          <p:nvPr>
            <p:ph type="body" sz="quarter" idx="16"/>
          </p:nvPr>
        </p:nvSpPr>
        <p:spPr>
          <a:xfrm>
            <a:off x="1127127" y="4128329"/>
            <a:ext cx="2952748"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3" name="Text Placeholder 7">
            <a:extLst>
              <a:ext uri="{FF2B5EF4-FFF2-40B4-BE49-F238E27FC236}">
                <a16:creationId xmlns:a16="http://schemas.microsoft.com/office/drawing/2014/main" id="{3BA08B14-D12D-E3B4-766E-E52B64E79D7C}"/>
              </a:ext>
            </a:extLst>
          </p:cNvPr>
          <p:cNvSpPr>
            <a:spLocks noGrp="1"/>
          </p:cNvSpPr>
          <p:nvPr>
            <p:ph type="body" sz="quarter" idx="57" hasCustomPrompt="1"/>
          </p:nvPr>
        </p:nvSpPr>
        <p:spPr>
          <a:xfrm rot="16200000">
            <a:off x="48144" y="4857050"/>
            <a:ext cx="1738360" cy="287198"/>
          </a:xfrm>
        </p:spPr>
        <p:txBody>
          <a:bodyPr anchor="ctr">
            <a:noAutofit/>
          </a:bodyPr>
          <a:lstStyle>
            <a:lvl1pPr algn="r">
              <a:lnSpc>
                <a:spcPct val="100000"/>
              </a:lnSpc>
              <a:spcBef>
                <a:spcPts val="0"/>
              </a:spcBef>
              <a:defRPr sz="1700">
                <a:solidFill>
                  <a:schemeClr val="tx1"/>
                </a:solidFill>
              </a:defRPr>
            </a:lvl1pPr>
          </a:lstStyle>
          <a:p>
            <a:pPr lvl="0"/>
            <a:r>
              <a:rPr lang="en-GB" dirty="0"/>
              <a:t>Milestone</a:t>
            </a:r>
          </a:p>
        </p:txBody>
      </p:sp>
      <p:sp>
        <p:nvSpPr>
          <p:cNvPr id="15" name="Text Placeholder 168">
            <a:extLst>
              <a:ext uri="{FF2B5EF4-FFF2-40B4-BE49-F238E27FC236}">
                <a16:creationId xmlns:a16="http://schemas.microsoft.com/office/drawing/2014/main" id="{3D2E7D44-6556-4F59-3B1C-3F00E68C7EA3}"/>
              </a:ext>
            </a:extLst>
          </p:cNvPr>
          <p:cNvSpPr>
            <a:spLocks noGrp="1"/>
          </p:cNvSpPr>
          <p:nvPr>
            <p:ph type="body" sz="quarter" idx="69" hasCustomPrompt="1"/>
          </p:nvPr>
        </p:nvSpPr>
        <p:spPr>
          <a:xfrm>
            <a:off x="46228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3" name="Text Placeholder 2">
            <a:extLst>
              <a:ext uri="{FF2B5EF4-FFF2-40B4-BE49-F238E27FC236}">
                <a16:creationId xmlns:a16="http://schemas.microsoft.com/office/drawing/2014/main" id="{5E6ECB60-A36C-4011-0499-2A4AA371C7E2}"/>
              </a:ext>
            </a:extLst>
          </p:cNvPr>
          <p:cNvSpPr>
            <a:spLocks noGrp="1"/>
          </p:cNvSpPr>
          <p:nvPr>
            <p:ph type="body" sz="quarter" idx="59"/>
          </p:nvPr>
        </p:nvSpPr>
        <p:spPr>
          <a:xfrm>
            <a:off x="4889502" y="2507172"/>
            <a:ext cx="2952748" cy="10316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4" name="Text Placeholder 7">
            <a:extLst>
              <a:ext uri="{FF2B5EF4-FFF2-40B4-BE49-F238E27FC236}">
                <a16:creationId xmlns:a16="http://schemas.microsoft.com/office/drawing/2014/main" id="{89BA2FFC-C51E-7BB7-C8D4-A4E7F43184DC}"/>
              </a:ext>
            </a:extLst>
          </p:cNvPr>
          <p:cNvSpPr>
            <a:spLocks noGrp="1"/>
          </p:cNvSpPr>
          <p:nvPr>
            <p:ph type="body" sz="quarter" idx="60"/>
          </p:nvPr>
        </p:nvSpPr>
        <p:spPr>
          <a:xfrm>
            <a:off x="4889502" y="1797309"/>
            <a:ext cx="2952748"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5" name="Text Placeholder 7">
            <a:extLst>
              <a:ext uri="{FF2B5EF4-FFF2-40B4-BE49-F238E27FC236}">
                <a16:creationId xmlns:a16="http://schemas.microsoft.com/office/drawing/2014/main" id="{89495DDD-649B-4773-CF09-8E3CE90FA853}"/>
              </a:ext>
            </a:extLst>
          </p:cNvPr>
          <p:cNvSpPr>
            <a:spLocks noGrp="1"/>
          </p:cNvSpPr>
          <p:nvPr>
            <p:ph type="body" sz="quarter" idx="61" hasCustomPrompt="1"/>
          </p:nvPr>
        </p:nvSpPr>
        <p:spPr>
          <a:xfrm rot="16200000">
            <a:off x="3810519" y="2526030"/>
            <a:ext cx="1738360" cy="287198"/>
          </a:xfrm>
        </p:spPr>
        <p:txBody>
          <a:bodyPr anchor="ctr">
            <a:noAutofit/>
          </a:bodyPr>
          <a:lstStyle>
            <a:lvl1pPr algn="r">
              <a:lnSpc>
                <a:spcPct val="100000"/>
              </a:lnSpc>
              <a:spcBef>
                <a:spcPts val="0"/>
              </a:spcBef>
              <a:defRPr sz="1700">
                <a:solidFill>
                  <a:schemeClr val="tx1"/>
                </a:solidFill>
              </a:defRPr>
            </a:lvl1pPr>
          </a:lstStyle>
          <a:p>
            <a:pPr lvl="0"/>
            <a:r>
              <a:rPr lang="en-GB" dirty="0"/>
              <a:t>Milestone</a:t>
            </a:r>
          </a:p>
        </p:txBody>
      </p:sp>
      <p:sp>
        <p:nvSpPr>
          <p:cNvPr id="8" name="Text Placeholder 168">
            <a:extLst>
              <a:ext uri="{FF2B5EF4-FFF2-40B4-BE49-F238E27FC236}">
                <a16:creationId xmlns:a16="http://schemas.microsoft.com/office/drawing/2014/main" id="{912D3336-39A4-7E1A-3485-6F93CC6111DE}"/>
              </a:ext>
            </a:extLst>
          </p:cNvPr>
          <p:cNvSpPr>
            <a:spLocks noGrp="1"/>
          </p:cNvSpPr>
          <p:nvPr>
            <p:ph type="body" sz="quarter" idx="68" hasCustomPrompt="1"/>
          </p:nvPr>
        </p:nvSpPr>
        <p:spPr>
          <a:xfrm>
            <a:off x="83820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7" name="Text Placeholder 2">
            <a:extLst>
              <a:ext uri="{FF2B5EF4-FFF2-40B4-BE49-F238E27FC236}">
                <a16:creationId xmlns:a16="http://schemas.microsoft.com/office/drawing/2014/main" id="{9594B69F-7452-01A9-4AE8-1E70B584D587}"/>
              </a:ext>
            </a:extLst>
          </p:cNvPr>
          <p:cNvSpPr>
            <a:spLocks noGrp="1"/>
          </p:cNvSpPr>
          <p:nvPr>
            <p:ph type="body" sz="quarter" idx="63"/>
          </p:nvPr>
        </p:nvSpPr>
        <p:spPr>
          <a:xfrm>
            <a:off x="8651877" y="4838192"/>
            <a:ext cx="2952748" cy="1031636"/>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ED1C0592-1CAF-49DB-43F0-7369AE9E2410}"/>
              </a:ext>
            </a:extLst>
          </p:cNvPr>
          <p:cNvSpPr>
            <a:spLocks noGrp="1"/>
          </p:cNvSpPr>
          <p:nvPr>
            <p:ph type="body" sz="quarter" idx="64"/>
          </p:nvPr>
        </p:nvSpPr>
        <p:spPr>
          <a:xfrm>
            <a:off x="8651877" y="4128329"/>
            <a:ext cx="2952748"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39" name="Text Placeholder 7">
            <a:extLst>
              <a:ext uri="{FF2B5EF4-FFF2-40B4-BE49-F238E27FC236}">
                <a16:creationId xmlns:a16="http://schemas.microsoft.com/office/drawing/2014/main" id="{4BD58244-CB74-A266-F261-3C99E0732BC6}"/>
              </a:ext>
            </a:extLst>
          </p:cNvPr>
          <p:cNvSpPr>
            <a:spLocks noGrp="1"/>
          </p:cNvSpPr>
          <p:nvPr>
            <p:ph type="body" sz="quarter" idx="65" hasCustomPrompt="1"/>
          </p:nvPr>
        </p:nvSpPr>
        <p:spPr>
          <a:xfrm rot="16200000">
            <a:off x="7572894" y="4857050"/>
            <a:ext cx="1738360" cy="287198"/>
          </a:xfrm>
        </p:spPr>
        <p:txBody>
          <a:bodyPr anchor="ctr">
            <a:noAutofit/>
          </a:bodyPr>
          <a:lstStyle>
            <a:lvl1pPr algn="r">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18942255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meline I60V2">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cxnSp>
        <p:nvCxnSpPr>
          <p:cNvPr id="7" name="Straight Arrow Connector 6">
            <a:extLst>
              <a:ext uri="{FF2B5EF4-FFF2-40B4-BE49-F238E27FC236}">
                <a16:creationId xmlns:a16="http://schemas.microsoft.com/office/drawing/2014/main" id="{DB543A55-D241-78EE-3D8C-1BDF621FCD28}"/>
              </a:ext>
            </a:extLst>
          </p:cNvPr>
          <p:cNvCxnSpPr/>
          <p:nvPr userDrawn="1"/>
        </p:nvCxnSpPr>
        <p:spPr>
          <a:xfrm>
            <a:off x="587375" y="3823669"/>
            <a:ext cx="11017248" cy="0"/>
          </a:xfrm>
          <a:prstGeom prst="straightConnector1">
            <a:avLst/>
          </a:prstGeom>
          <a:ln w="38100" cap="rnd">
            <a:solidFill>
              <a:schemeClr val="accent5"/>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9" name="Text Placeholder 168">
            <a:extLst>
              <a:ext uri="{FF2B5EF4-FFF2-40B4-BE49-F238E27FC236}">
                <a16:creationId xmlns:a16="http://schemas.microsoft.com/office/drawing/2014/main" id="{F6A2954E-AF4E-6C79-2829-BBEF300CD94C}"/>
              </a:ext>
            </a:extLst>
          </p:cNvPr>
          <p:cNvSpPr>
            <a:spLocks noGrp="1"/>
          </p:cNvSpPr>
          <p:nvPr>
            <p:ph type="body" sz="quarter" idx="73" hasCustomPrompt="1"/>
          </p:nvPr>
        </p:nvSpPr>
        <p:spPr>
          <a:xfrm>
            <a:off x="850900" y="3632200"/>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2" name="Text Placeholder 2">
            <a:extLst>
              <a:ext uri="{FF2B5EF4-FFF2-40B4-BE49-F238E27FC236}">
                <a16:creationId xmlns:a16="http://schemas.microsoft.com/office/drawing/2014/main" id="{56BC0482-25B0-66FD-403E-AC58B866ED85}"/>
              </a:ext>
            </a:extLst>
          </p:cNvPr>
          <p:cNvSpPr>
            <a:spLocks noGrp="1"/>
          </p:cNvSpPr>
          <p:nvPr>
            <p:ph type="body" sz="quarter" idx="15"/>
          </p:nvPr>
        </p:nvSpPr>
        <p:spPr>
          <a:xfrm>
            <a:off x="1127126" y="4838192"/>
            <a:ext cx="2258061" cy="1031636"/>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9C50B986-01B8-30FE-1ADC-AB068703BDF7}"/>
              </a:ext>
            </a:extLst>
          </p:cNvPr>
          <p:cNvSpPr>
            <a:spLocks noGrp="1"/>
          </p:cNvSpPr>
          <p:nvPr>
            <p:ph type="body" sz="quarter" idx="16"/>
          </p:nvPr>
        </p:nvSpPr>
        <p:spPr>
          <a:xfrm>
            <a:off x="1127126" y="4128329"/>
            <a:ext cx="2258061"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B2A92B5B-5BAC-146B-32EB-F3D930339FC9}"/>
              </a:ext>
            </a:extLst>
          </p:cNvPr>
          <p:cNvSpPr>
            <a:spLocks noGrp="1"/>
          </p:cNvSpPr>
          <p:nvPr>
            <p:ph type="body" sz="quarter" idx="57" hasCustomPrompt="1"/>
          </p:nvPr>
        </p:nvSpPr>
        <p:spPr>
          <a:xfrm rot="16200000">
            <a:off x="48144" y="4857050"/>
            <a:ext cx="1738360" cy="287198"/>
          </a:xfrm>
        </p:spPr>
        <p:txBody>
          <a:bodyPr anchor="ctr">
            <a:noAutofit/>
          </a:bodyPr>
          <a:lstStyle>
            <a:lvl1pPr algn="r">
              <a:lnSpc>
                <a:spcPct val="100000"/>
              </a:lnSpc>
              <a:spcBef>
                <a:spcPts val="0"/>
              </a:spcBef>
              <a:defRPr sz="1700">
                <a:solidFill>
                  <a:schemeClr val="accent2"/>
                </a:solidFill>
              </a:defRPr>
            </a:lvl1pPr>
          </a:lstStyle>
          <a:p>
            <a:pPr lvl="0"/>
            <a:r>
              <a:rPr lang="en-GB" dirty="0"/>
              <a:t>Milestone</a:t>
            </a:r>
          </a:p>
        </p:txBody>
      </p:sp>
      <p:sp>
        <p:nvSpPr>
          <p:cNvPr id="8" name="Text Placeholder 168">
            <a:extLst>
              <a:ext uri="{FF2B5EF4-FFF2-40B4-BE49-F238E27FC236}">
                <a16:creationId xmlns:a16="http://schemas.microsoft.com/office/drawing/2014/main" id="{971E2DE3-791D-7ADB-8CAE-3E625C3EB100}"/>
              </a:ext>
            </a:extLst>
          </p:cNvPr>
          <p:cNvSpPr>
            <a:spLocks noGrp="1"/>
          </p:cNvSpPr>
          <p:nvPr>
            <p:ph type="body" sz="quarter" idx="72" hasCustomPrompt="1"/>
          </p:nvPr>
        </p:nvSpPr>
        <p:spPr>
          <a:xfrm>
            <a:off x="3479800" y="3632200"/>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6" name="Text Placeholder 2">
            <a:extLst>
              <a:ext uri="{FF2B5EF4-FFF2-40B4-BE49-F238E27FC236}">
                <a16:creationId xmlns:a16="http://schemas.microsoft.com/office/drawing/2014/main" id="{7B77273D-969B-42F3-9E73-0FDF3C9E9469}"/>
              </a:ext>
            </a:extLst>
          </p:cNvPr>
          <p:cNvSpPr>
            <a:spLocks noGrp="1"/>
          </p:cNvSpPr>
          <p:nvPr>
            <p:ph type="body" sz="quarter" idx="59"/>
          </p:nvPr>
        </p:nvSpPr>
        <p:spPr>
          <a:xfrm>
            <a:off x="3752850" y="2500903"/>
            <a:ext cx="2258061" cy="1031636"/>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7" name="Text Placeholder 7">
            <a:extLst>
              <a:ext uri="{FF2B5EF4-FFF2-40B4-BE49-F238E27FC236}">
                <a16:creationId xmlns:a16="http://schemas.microsoft.com/office/drawing/2014/main" id="{50C19D29-370D-9E64-E0C9-491C8EAC188C}"/>
              </a:ext>
            </a:extLst>
          </p:cNvPr>
          <p:cNvSpPr>
            <a:spLocks noGrp="1"/>
          </p:cNvSpPr>
          <p:nvPr>
            <p:ph type="body" sz="quarter" idx="60"/>
          </p:nvPr>
        </p:nvSpPr>
        <p:spPr>
          <a:xfrm>
            <a:off x="3752850" y="1791040"/>
            <a:ext cx="2258061"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3DB913B1-CFA8-B975-B51F-DF5FE043D40B}"/>
              </a:ext>
            </a:extLst>
          </p:cNvPr>
          <p:cNvSpPr>
            <a:spLocks noGrp="1"/>
          </p:cNvSpPr>
          <p:nvPr>
            <p:ph type="body" sz="quarter" idx="61" hasCustomPrompt="1"/>
          </p:nvPr>
        </p:nvSpPr>
        <p:spPr>
          <a:xfrm rot="16200000">
            <a:off x="2658037" y="2516848"/>
            <a:ext cx="1741501" cy="287198"/>
          </a:xfrm>
        </p:spPr>
        <p:txBody>
          <a:bodyPr anchor="ctr">
            <a:noAutofit/>
          </a:bodyPr>
          <a:lstStyle>
            <a:lvl1pPr algn="r">
              <a:lnSpc>
                <a:spcPct val="100000"/>
              </a:lnSpc>
              <a:spcBef>
                <a:spcPts val="0"/>
              </a:spcBef>
              <a:defRPr sz="1700">
                <a:solidFill>
                  <a:schemeClr val="accent2"/>
                </a:solidFill>
              </a:defRPr>
            </a:lvl1pPr>
          </a:lstStyle>
          <a:p>
            <a:pPr lvl="0"/>
            <a:r>
              <a:rPr lang="en-GB" dirty="0"/>
              <a:t>Milestone</a:t>
            </a:r>
          </a:p>
        </p:txBody>
      </p:sp>
      <p:sp>
        <p:nvSpPr>
          <p:cNvPr id="2" name="Text Placeholder 168">
            <a:extLst>
              <a:ext uri="{FF2B5EF4-FFF2-40B4-BE49-F238E27FC236}">
                <a16:creationId xmlns:a16="http://schemas.microsoft.com/office/drawing/2014/main" id="{9222CF0E-8064-DC68-E99B-C241EA82817E}"/>
              </a:ext>
            </a:extLst>
          </p:cNvPr>
          <p:cNvSpPr>
            <a:spLocks noGrp="1"/>
          </p:cNvSpPr>
          <p:nvPr>
            <p:ph type="body" sz="quarter" idx="71" hasCustomPrompt="1"/>
          </p:nvPr>
        </p:nvSpPr>
        <p:spPr>
          <a:xfrm>
            <a:off x="6108700" y="3632200"/>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0" name="Text Placeholder 2">
            <a:extLst>
              <a:ext uri="{FF2B5EF4-FFF2-40B4-BE49-F238E27FC236}">
                <a16:creationId xmlns:a16="http://schemas.microsoft.com/office/drawing/2014/main" id="{2C8A5821-7348-6871-C0F2-452D64D850CE}"/>
              </a:ext>
            </a:extLst>
          </p:cNvPr>
          <p:cNvSpPr>
            <a:spLocks noGrp="1"/>
          </p:cNvSpPr>
          <p:nvPr>
            <p:ph type="body" sz="quarter" idx="63"/>
          </p:nvPr>
        </p:nvSpPr>
        <p:spPr>
          <a:xfrm>
            <a:off x="6378574" y="4838192"/>
            <a:ext cx="2258061" cy="1031636"/>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E0C5884F-82A3-5392-CC0D-D16FB2F3DFC7}"/>
              </a:ext>
            </a:extLst>
          </p:cNvPr>
          <p:cNvSpPr>
            <a:spLocks noGrp="1"/>
          </p:cNvSpPr>
          <p:nvPr>
            <p:ph type="body" sz="quarter" idx="64"/>
          </p:nvPr>
        </p:nvSpPr>
        <p:spPr>
          <a:xfrm>
            <a:off x="6378574" y="4128329"/>
            <a:ext cx="2258061"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2A50820B-D02A-A9D1-0A8C-4E13D9E2F900}"/>
              </a:ext>
            </a:extLst>
          </p:cNvPr>
          <p:cNvSpPr>
            <a:spLocks noGrp="1"/>
          </p:cNvSpPr>
          <p:nvPr>
            <p:ph type="body" sz="quarter" idx="65" hasCustomPrompt="1"/>
          </p:nvPr>
        </p:nvSpPr>
        <p:spPr>
          <a:xfrm rot="16200000">
            <a:off x="5299592" y="4857050"/>
            <a:ext cx="1738359" cy="287198"/>
          </a:xfrm>
        </p:spPr>
        <p:txBody>
          <a:bodyPr anchor="ctr">
            <a:noAutofit/>
          </a:bodyPr>
          <a:lstStyle>
            <a:lvl1pPr algn="r">
              <a:lnSpc>
                <a:spcPct val="100000"/>
              </a:lnSpc>
              <a:spcBef>
                <a:spcPts val="0"/>
              </a:spcBef>
              <a:defRPr sz="1700">
                <a:solidFill>
                  <a:schemeClr val="accent2"/>
                </a:solidFill>
              </a:defRPr>
            </a:lvl1pPr>
          </a:lstStyle>
          <a:p>
            <a:pPr lvl="0"/>
            <a:r>
              <a:rPr lang="en-GB" dirty="0"/>
              <a:t>Milestone</a:t>
            </a:r>
          </a:p>
        </p:txBody>
      </p:sp>
      <p:sp>
        <p:nvSpPr>
          <p:cNvPr id="4" name="Text Placeholder 168">
            <a:extLst>
              <a:ext uri="{FF2B5EF4-FFF2-40B4-BE49-F238E27FC236}">
                <a16:creationId xmlns:a16="http://schemas.microsoft.com/office/drawing/2014/main" id="{04B7A768-29B3-4CA8-EB33-39C60D8329E9}"/>
              </a:ext>
            </a:extLst>
          </p:cNvPr>
          <p:cNvSpPr>
            <a:spLocks noGrp="1"/>
          </p:cNvSpPr>
          <p:nvPr>
            <p:ph type="body" sz="quarter" idx="70" hasCustomPrompt="1"/>
          </p:nvPr>
        </p:nvSpPr>
        <p:spPr>
          <a:xfrm>
            <a:off x="8737600" y="3632200"/>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4" name="Text Placeholder 2">
            <a:extLst>
              <a:ext uri="{FF2B5EF4-FFF2-40B4-BE49-F238E27FC236}">
                <a16:creationId xmlns:a16="http://schemas.microsoft.com/office/drawing/2014/main" id="{F78B4532-94A3-5B27-BA23-966D08CF8B17}"/>
              </a:ext>
            </a:extLst>
          </p:cNvPr>
          <p:cNvSpPr>
            <a:spLocks noGrp="1"/>
          </p:cNvSpPr>
          <p:nvPr>
            <p:ph type="body" sz="quarter" idx="67"/>
          </p:nvPr>
        </p:nvSpPr>
        <p:spPr>
          <a:xfrm>
            <a:off x="9004299" y="2500903"/>
            <a:ext cx="2258061" cy="1031636"/>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5" name="Text Placeholder 7">
            <a:extLst>
              <a:ext uri="{FF2B5EF4-FFF2-40B4-BE49-F238E27FC236}">
                <a16:creationId xmlns:a16="http://schemas.microsoft.com/office/drawing/2014/main" id="{B665FF46-0199-2613-34CB-7FF8F2088AEF}"/>
              </a:ext>
            </a:extLst>
          </p:cNvPr>
          <p:cNvSpPr>
            <a:spLocks noGrp="1"/>
          </p:cNvSpPr>
          <p:nvPr>
            <p:ph type="body" sz="quarter" idx="68"/>
          </p:nvPr>
        </p:nvSpPr>
        <p:spPr>
          <a:xfrm>
            <a:off x="9004299" y="1791040"/>
            <a:ext cx="2258061"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6" name="Text Placeholder 7">
            <a:extLst>
              <a:ext uri="{FF2B5EF4-FFF2-40B4-BE49-F238E27FC236}">
                <a16:creationId xmlns:a16="http://schemas.microsoft.com/office/drawing/2014/main" id="{04BA9D07-622D-3E81-D8FA-0B57E6E1183E}"/>
              </a:ext>
            </a:extLst>
          </p:cNvPr>
          <p:cNvSpPr>
            <a:spLocks noGrp="1"/>
          </p:cNvSpPr>
          <p:nvPr>
            <p:ph type="body" sz="quarter" idx="69" hasCustomPrompt="1"/>
          </p:nvPr>
        </p:nvSpPr>
        <p:spPr>
          <a:xfrm rot="16200000">
            <a:off x="7909487" y="2516847"/>
            <a:ext cx="1741499" cy="287198"/>
          </a:xfrm>
        </p:spPr>
        <p:txBody>
          <a:bodyPr anchor="ctr">
            <a:noAutofit/>
          </a:bodyPr>
          <a:lstStyle>
            <a:lvl1pPr algn="r">
              <a:lnSpc>
                <a:spcPct val="100000"/>
              </a:lnSpc>
              <a:spcBef>
                <a:spcPts val="0"/>
              </a:spcBef>
              <a:defRPr sz="1700">
                <a:solidFill>
                  <a:schemeClr val="accent2"/>
                </a:solidFill>
              </a:defRPr>
            </a:lvl1pPr>
          </a:lstStyle>
          <a:p>
            <a:pPr lvl="0"/>
            <a:r>
              <a:rPr lang="en-GB" dirty="0"/>
              <a:t>Milestone</a:t>
            </a:r>
          </a:p>
        </p:txBody>
      </p:sp>
    </p:spTree>
    <p:extLst>
      <p:ext uri="{BB962C8B-B14F-4D97-AF65-F5344CB8AC3E}">
        <p14:creationId xmlns:p14="http://schemas.microsoft.com/office/powerpoint/2010/main" val="3351273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meline I60V3">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3" name="Straight Arrow Connector 2">
            <a:extLst>
              <a:ext uri="{FF2B5EF4-FFF2-40B4-BE49-F238E27FC236}">
                <a16:creationId xmlns:a16="http://schemas.microsoft.com/office/drawing/2014/main" id="{9936AA71-D03B-1061-6D51-1E0884DDA471}"/>
              </a:ext>
            </a:extLst>
          </p:cNvPr>
          <p:cNvCxnSpPr/>
          <p:nvPr userDrawn="1"/>
        </p:nvCxnSpPr>
        <p:spPr>
          <a:xfrm>
            <a:off x="587375" y="3823669"/>
            <a:ext cx="11017248" cy="0"/>
          </a:xfrm>
          <a:prstGeom prst="straightConnector1">
            <a:avLst/>
          </a:prstGeom>
          <a:ln w="38100" cap="rnd">
            <a:solidFill>
              <a:schemeClr val="accent5"/>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3" name="Text Placeholder 168">
            <a:extLst>
              <a:ext uri="{FF2B5EF4-FFF2-40B4-BE49-F238E27FC236}">
                <a16:creationId xmlns:a16="http://schemas.microsoft.com/office/drawing/2014/main" id="{53AFA603-B01C-1470-9C66-56252D67177B}"/>
              </a:ext>
            </a:extLst>
          </p:cNvPr>
          <p:cNvSpPr>
            <a:spLocks noGrp="1"/>
          </p:cNvSpPr>
          <p:nvPr>
            <p:ph type="body" sz="quarter" idx="78" hasCustomPrompt="1"/>
          </p:nvPr>
        </p:nvSpPr>
        <p:spPr>
          <a:xfrm>
            <a:off x="8509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8" name="Text Placeholder 2">
            <a:extLst>
              <a:ext uri="{FF2B5EF4-FFF2-40B4-BE49-F238E27FC236}">
                <a16:creationId xmlns:a16="http://schemas.microsoft.com/office/drawing/2014/main" id="{8673DB38-7469-887F-D2D2-F1C143962CB8}"/>
              </a:ext>
            </a:extLst>
          </p:cNvPr>
          <p:cNvSpPr>
            <a:spLocks noGrp="1"/>
          </p:cNvSpPr>
          <p:nvPr>
            <p:ph type="body" sz="quarter" idx="15"/>
          </p:nvPr>
        </p:nvSpPr>
        <p:spPr>
          <a:xfrm>
            <a:off x="1127127" y="4838192"/>
            <a:ext cx="1681161" cy="1031636"/>
          </a:xfrm>
        </p:spPr>
        <p:txBody>
          <a:bodyPr>
            <a:noAutofit/>
          </a:bodyPr>
          <a:lstStyle>
            <a:lvl1pP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15F8D5B9-E1AB-A39A-E163-E12D5DAD0038}"/>
              </a:ext>
            </a:extLst>
          </p:cNvPr>
          <p:cNvSpPr>
            <a:spLocks noGrp="1"/>
          </p:cNvSpPr>
          <p:nvPr>
            <p:ph type="body" sz="quarter" idx="16"/>
          </p:nvPr>
        </p:nvSpPr>
        <p:spPr>
          <a:xfrm>
            <a:off x="1127127" y="4128329"/>
            <a:ext cx="1681161" cy="676285"/>
          </a:xfrm>
        </p:spPr>
        <p:txBody>
          <a:bodyPr anchor="b">
            <a:noAutofit/>
          </a:bodyPr>
          <a:lstStyle>
            <a:lvl1pPr>
              <a:lnSpc>
                <a:spcPct val="100000"/>
              </a:lnSpc>
              <a:spcBef>
                <a:spcPts val="0"/>
              </a:spcBef>
              <a:defRPr sz="14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479D3E1B-2023-99F8-0D4D-3ADEBB7721CB}"/>
              </a:ext>
            </a:extLst>
          </p:cNvPr>
          <p:cNvSpPr>
            <a:spLocks noGrp="1"/>
          </p:cNvSpPr>
          <p:nvPr>
            <p:ph type="body" sz="quarter" idx="57" hasCustomPrompt="1"/>
          </p:nvPr>
        </p:nvSpPr>
        <p:spPr>
          <a:xfrm rot="16200000">
            <a:off x="48144" y="4857050"/>
            <a:ext cx="1738360" cy="287198"/>
          </a:xfrm>
        </p:spPr>
        <p:txBody>
          <a:bodyPr anchor="ctr">
            <a:noAutofit/>
          </a:bodyPr>
          <a:lstStyle>
            <a:lvl1pPr algn="r">
              <a:lnSpc>
                <a:spcPct val="100000"/>
              </a:lnSpc>
              <a:spcBef>
                <a:spcPts val="0"/>
              </a:spcBef>
              <a:defRPr sz="1300">
                <a:solidFill>
                  <a:schemeClr val="tx1"/>
                </a:solidFill>
              </a:defRPr>
            </a:lvl1pPr>
          </a:lstStyle>
          <a:p>
            <a:pPr lvl="0"/>
            <a:r>
              <a:rPr lang="en-GB" dirty="0"/>
              <a:t>Milestone</a:t>
            </a:r>
          </a:p>
        </p:txBody>
      </p:sp>
      <p:sp>
        <p:nvSpPr>
          <p:cNvPr id="9" name="Text Placeholder 168">
            <a:extLst>
              <a:ext uri="{FF2B5EF4-FFF2-40B4-BE49-F238E27FC236}">
                <a16:creationId xmlns:a16="http://schemas.microsoft.com/office/drawing/2014/main" id="{6219942D-B77F-9598-5103-C482F53B9C2B}"/>
              </a:ext>
            </a:extLst>
          </p:cNvPr>
          <p:cNvSpPr>
            <a:spLocks noGrp="1"/>
          </p:cNvSpPr>
          <p:nvPr>
            <p:ph type="body" sz="quarter" idx="74" hasCustomPrompt="1"/>
          </p:nvPr>
        </p:nvSpPr>
        <p:spPr>
          <a:xfrm>
            <a:off x="28956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8" name="Text Placeholder 2">
            <a:extLst>
              <a:ext uri="{FF2B5EF4-FFF2-40B4-BE49-F238E27FC236}">
                <a16:creationId xmlns:a16="http://schemas.microsoft.com/office/drawing/2014/main" id="{A5681964-28FF-6DEA-54FD-3921FDEF91A0}"/>
              </a:ext>
            </a:extLst>
          </p:cNvPr>
          <p:cNvSpPr>
            <a:spLocks noGrp="1"/>
          </p:cNvSpPr>
          <p:nvPr>
            <p:ph type="body" sz="quarter" idx="59"/>
          </p:nvPr>
        </p:nvSpPr>
        <p:spPr>
          <a:xfrm>
            <a:off x="3292953" y="2487343"/>
            <a:ext cx="1681161" cy="1031636"/>
          </a:xfrm>
        </p:spPr>
        <p:txBody>
          <a:bodyPr>
            <a:noAutofit/>
          </a:bodyPr>
          <a:lstStyle>
            <a:lvl1pP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F1B643BD-4C89-F6E0-19C2-4B04A2E296C8}"/>
              </a:ext>
            </a:extLst>
          </p:cNvPr>
          <p:cNvSpPr>
            <a:spLocks noGrp="1"/>
          </p:cNvSpPr>
          <p:nvPr>
            <p:ph type="body" sz="quarter" idx="60"/>
          </p:nvPr>
        </p:nvSpPr>
        <p:spPr>
          <a:xfrm>
            <a:off x="3292953" y="1777480"/>
            <a:ext cx="1681161" cy="676285"/>
          </a:xfrm>
        </p:spPr>
        <p:txBody>
          <a:bodyPr anchor="b">
            <a:noAutofit/>
          </a:bodyPr>
          <a:lstStyle>
            <a:lvl1pPr>
              <a:lnSpc>
                <a:spcPct val="100000"/>
              </a:lnSpc>
              <a:spcBef>
                <a:spcPts val="0"/>
              </a:spcBef>
              <a:defRPr sz="1400">
                <a:solidFill>
                  <a:schemeClr val="tx1"/>
                </a:solidFill>
              </a:defRPr>
            </a:lvl1pPr>
          </a:lstStyle>
          <a:p>
            <a:pPr lvl="0"/>
            <a:r>
              <a:rPr lang="en-GB" dirty="0"/>
              <a:t>Click to edit Master text styles</a:t>
            </a:r>
          </a:p>
        </p:txBody>
      </p:sp>
      <p:sp>
        <p:nvSpPr>
          <p:cNvPr id="20" name="Text Placeholder 7">
            <a:extLst>
              <a:ext uri="{FF2B5EF4-FFF2-40B4-BE49-F238E27FC236}">
                <a16:creationId xmlns:a16="http://schemas.microsoft.com/office/drawing/2014/main" id="{BAB3DBB8-993E-27F0-576D-1309B3C202D6}"/>
              </a:ext>
            </a:extLst>
          </p:cNvPr>
          <p:cNvSpPr>
            <a:spLocks noGrp="1"/>
          </p:cNvSpPr>
          <p:nvPr>
            <p:ph type="body" sz="quarter" idx="61" hasCustomPrompt="1"/>
          </p:nvPr>
        </p:nvSpPr>
        <p:spPr>
          <a:xfrm rot="16200000">
            <a:off x="2213970" y="2506201"/>
            <a:ext cx="1738360" cy="287198"/>
          </a:xfrm>
        </p:spPr>
        <p:txBody>
          <a:bodyPr anchor="ctr">
            <a:noAutofit/>
          </a:bodyPr>
          <a:lstStyle>
            <a:lvl1pPr algn="r">
              <a:lnSpc>
                <a:spcPct val="100000"/>
              </a:lnSpc>
              <a:spcBef>
                <a:spcPts val="0"/>
              </a:spcBef>
              <a:defRPr sz="1300">
                <a:solidFill>
                  <a:schemeClr val="tx1"/>
                </a:solidFill>
              </a:defRPr>
            </a:lvl1pPr>
          </a:lstStyle>
          <a:p>
            <a:pPr lvl="0"/>
            <a:r>
              <a:rPr lang="en-GB" dirty="0"/>
              <a:t>Milestone</a:t>
            </a:r>
          </a:p>
        </p:txBody>
      </p:sp>
      <p:sp>
        <p:nvSpPr>
          <p:cNvPr id="10" name="Text Placeholder 168">
            <a:extLst>
              <a:ext uri="{FF2B5EF4-FFF2-40B4-BE49-F238E27FC236}">
                <a16:creationId xmlns:a16="http://schemas.microsoft.com/office/drawing/2014/main" id="{3272C012-FE35-3352-0B41-526083DDFF00}"/>
              </a:ext>
            </a:extLst>
          </p:cNvPr>
          <p:cNvSpPr>
            <a:spLocks noGrp="1"/>
          </p:cNvSpPr>
          <p:nvPr>
            <p:ph type="body" sz="quarter" idx="75" hasCustomPrompt="1"/>
          </p:nvPr>
        </p:nvSpPr>
        <p:spPr>
          <a:xfrm>
            <a:off x="49530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2" name="Text Placeholder 2">
            <a:extLst>
              <a:ext uri="{FF2B5EF4-FFF2-40B4-BE49-F238E27FC236}">
                <a16:creationId xmlns:a16="http://schemas.microsoft.com/office/drawing/2014/main" id="{E3561EA9-848A-B161-44DD-8B5B99124E62}"/>
              </a:ext>
            </a:extLst>
          </p:cNvPr>
          <p:cNvSpPr>
            <a:spLocks noGrp="1"/>
          </p:cNvSpPr>
          <p:nvPr>
            <p:ph type="body" sz="quarter" idx="63"/>
          </p:nvPr>
        </p:nvSpPr>
        <p:spPr>
          <a:xfrm>
            <a:off x="5458779" y="4838192"/>
            <a:ext cx="1681161" cy="1031636"/>
          </a:xfrm>
        </p:spPr>
        <p:txBody>
          <a:bodyPr>
            <a:noAutofit/>
          </a:bodyPr>
          <a:lstStyle>
            <a:lvl1pP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A5FFA011-BFCC-A99F-8818-8AF6ED92EC6B}"/>
              </a:ext>
            </a:extLst>
          </p:cNvPr>
          <p:cNvSpPr>
            <a:spLocks noGrp="1"/>
          </p:cNvSpPr>
          <p:nvPr>
            <p:ph type="body" sz="quarter" idx="64"/>
          </p:nvPr>
        </p:nvSpPr>
        <p:spPr>
          <a:xfrm>
            <a:off x="5458779" y="4128329"/>
            <a:ext cx="1681161" cy="676285"/>
          </a:xfrm>
        </p:spPr>
        <p:txBody>
          <a:bodyPr anchor="b">
            <a:noAutofit/>
          </a:bodyPr>
          <a:lstStyle>
            <a:lvl1pPr>
              <a:lnSpc>
                <a:spcPct val="100000"/>
              </a:lnSpc>
              <a:spcBef>
                <a:spcPts val="0"/>
              </a:spcBef>
              <a:defRPr sz="1400">
                <a:solidFill>
                  <a:schemeClr val="tx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73CD084A-A6D3-1D96-4C16-8D0433D19C85}"/>
              </a:ext>
            </a:extLst>
          </p:cNvPr>
          <p:cNvSpPr>
            <a:spLocks noGrp="1"/>
          </p:cNvSpPr>
          <p:nvPr>
            <p:ph type="body" sz="quarter" idx="65" hasCustomPrompt="1"/>
          </p:nvPr>
        </p:nvSpPr>
        <p:spPr>
          <a:xfrm rot="16200000">
            <a:off x="4379796" y="4857050"/>
            <a:ext cx="1738360" cy="287198"/>
          </a:xfrm>
        </p:spPr>
        <p:txBody>
          <a:bodyPr anchor="ctr">
            <a:noAutofit/>
          </a:bodyPr>
          <a:lstStyle>
            <a:lvl1pPr algn="r">
              <a:lnSpc>
                <a:spcPct val="100000"/>
              </a:lnSpc>
              <a:spcBef>
                <a:spcPts val="0"/>
              </a:spcBef>
              <a:defRPr sz="1300">
                <a:solidFill>
                  <a:schemeClr val="tx1"/>
                </a:solidFill>
              </a:defRPr>
            </a:lvl1pPr>
          </a:lstStyle>
          <a:p>
            <a:pPr lvl="0"/>
            <a:r>
              <a:rPr lang="en-GB" dirty="0"/>
              <a:t>Milestone</a:t>
            </a:r>
          </a:p>
        </p:txBody>
      </p:sp>
      <p:sp>
        <p:nvSpPr>
          <p:cNvPr id="12" name="Text Placeholder 168">
            <a:extLst>
              <a:ext uri="{FF2B5EF4-FFF2-40B4-BE49-F238E27FC236}">
                <a16:creationId xmlns:a16="http://schemas.microsoft.com/office/drawing/2014/main" id="{B4AC211C-918C-94A1-8AD9-FAD5867B2EB2}"/>
              </a:ext>
            </a:extLst>
          </p:cNvPr>
          <p:cNvSpPr>
            <a:spLocks noGrp="1"/>
          </p:cNvSpPr>
          <p:nvPr>
            <p:ph type="body" sz="quarter" idx="77" hasCustomPrompt="1"/>
          </p:nvPr>
        </p:nvSpPr>
        <p:spPr>
          <a:xfrm>
            <a:off x="69977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6" name="Text Placeholder 2">
            <a:extLst>
              <a:ext uri="{FF2B5EF4-FFF2-40B4-BE49-F238E27FC236}">
                <a16:creationId xmlns:a16="http://schemas.microsoft.com/office/drawing/2014/main" id="{5B84FA82-C276-72B8-EC9F-5E8CCD8D53BE}"/>
              </a:ext>
            </a:extLst>
          </p:cNvPr>
          <p:cNvSpPr>
            <a:spLocks noGrp="1"/>
          </p:cNvSpPr>
          <p:nvPr>
            <p:ph type="body" sz="quarter" idx="67"/>
          </p:nvPr>
        </p:nvSpPr>
        <p:spPr>
          <a:xfrm>
            <a:off x="7624605" y="2487343"/>
            <a:ext cx="1681161" cy="1031636"/>
          </a:xfrm>
        </p:spPr>
        <p:txBody>
          <a:bodyPr>
            <a:noAutofit/>
          </a:bodyPr>
          <a:lstStyle>
            <a:lvl1pP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7" name="Text Placeholder 7">
            <a:extLst>
              <a:ext uri="{FF2B5EF4-FFF2-40B4-BE49-F238E27FC236}">
                <a16:creationId xmlns:a16="http://schemas.microsoft.com/office/drawing/2014/main" id="{736245FA-EEE2-C47F-C311-0A8FF803AFE3}"/>
              </a:ext>
            </a:extLst>
          </p:cNvPr>
          <p:cNvSpPr>
            <a:spLocks noGrp="1"/>
          </p:cNvSpPr>
          <p:nvPr>
            <p:ph type="body" sz="quarter" idx="68"/>
          </p:nvPr>
        </p:nvSpPr>
        <p:spPr>
          <a:xfrm>
            <a:off x="7624605" y="1777480"/>
            <a:ext cx="1681161" cy="676285"/>
          </a:xfrm>
        </p:spPr>
        <p:txBody>
          <a:bodyPr anchor="b">
            <a:noAutofit/>
          </a:bodyPr>
          <a:lstStyle>
            <a:lvl1pPr>
              <a:lnSpc>
                <a:spcPct val="100000"/>
              </a:lnSpc>
              <a:spcBef>
                <a:spcPts val="0"/>
              </a:spcBef>
              <a:defRPr sz="14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943782-CFB9-E05D-77EE-A9257E7C116F}"/>
              </a:ext>
            </a:extLst>
          </p:cNvPr>
          <p:cNvSpPr>
            <a:spLocks noGrp="1"/>
          </p:cNvSpPr>
          <p:nvPr>
            <p:ph type="body" sz="quarter" idx="69" hasCustomPrompt="1"/>
          </p:nvPr>
        </p:nvSpPr>
        <p:spPr>
          <a:xfrm rot="16200000">
            <a:off x="6545622" y="2506201"/>
            <a:ext cx="1738360" cy="287198"/>
          </a:xfrm>
        </p:spPr>
        <p:txBody>
          <a:bodyPr anchor="ctr">
            <a:noAutofit/>
          </a:bodyPr>
          <a:lstStyle>
            <a:lvl1pPr algn="r">
              <a:lnSpc>
                <a:spcPct val="100000"/>
              </a:lnSpc>
              <a:spcBef>
                <a:spcPts val="0"/>
              </a:spcBef>
              <a:defRPr sz="1300">
                <a:solidFill>
                  <a:schemeClr val="tx1"/>
                </a:solidFill>
              </a:defRPr>
            </a:lvl1pPr>
          </a:lstStyle>
          <a:p>
            <a:pPr lvl="0"/>
            <a:r>
              <a:rPr lang="en-GB" dirty="0"/>
              <a:t>Milestone</a:t>
            </a:r>
          </a:p>
        </p:txBody>
      </p:sp>
      <p:sp>
        <p:nvSpPr>
          <p:cNvPr id="11" name="Text Placeholder 168">
            <a:extLst>
              <a:ext uri="{FF2B5EF4-FFF2-40B4-BE49-F238E27FC236}">
                <a16:creationId xmlns:a16="http://schemas.microsoft.com/office/drawing/2014/main" id="{12F6E87A-7520-E807-1E18-3CEC7BE2A6C1}"/>
              </a:ext>
            </a:extLst>
          </p:cNvPr>
          <p:cNvSpPr>
            <a:spLocks noGrp="1"/>
          </p:cNvSpPr>
          <p:nvPr>
            <p:ph type="body" sz="quarter" idx="76" hasCustomPrompt="1"/>
          </p:nvPr>
        </p:nvSpPr>
        <p:spPr>
          <a:xfrm>
            <a:off x="9525000" y="3632200"/>
            <a:ext cx="360000" cy="360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0" name="Text Placeholder 2">
            <a:extLst>
              <a:ext uri="{FF2B5EF4-FFF2-40B4-BE49-F238E27FC236}">
                <a16:creationId xmlns:a16="http://schemas.microsoft.com/office/drawing/2014/main" id="{3DC1C7E1-E49D-0D4D-DC9C-49C03EAC9418}"/>
              </a:ext>
            </a:extLst>
          </p:cNvPr>
          <p:cNvSpPr>
            <a:spLocks noGrp="1"/>
          </p:cNvSpPr>
          <p:nvPr>
            <p:ph type="body" sz="quarter" idx="71"/>
          </p:nvPr>
        </p:nvSpPr>
        <p:spPr>
          <a:xfrm>
            <a:off x="9790429" y="4838192"/>
            <a:ext cx="1681161" cy="1031636"/>
          </a:xfrm>
        </p:spPr>
        <p:txBody>
          <a:bodyPr>
            <a:noAutofit/>
          </a:bodyPr>
          <a:lstStyle>
            <a:lvl1pP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A214BD9B-326C-6E90-6FEA-8580E5004290}"/>
              </a:ext>
            </a:extLst>
          </p:cNvPr>
          <p:cNvSpPr>
            <a:spLocks noGrp="1"/>
          </p:cNvSpPr>
          <p:nvPr>
            <p:ph type="body" sz="quarter" idx="72"/>
          </p:nvPr>
        </p:nvSpPr>
        <p:spPr>
          <a:xfrm>
            <a:off x="9790429" y="4128329"/>
            <a:ext cx="1681161" cy="676285"/>
          </a:xfrm>
        </p:spPr>
        <p:txBody>
          <a:bodyPr anchor="b">
            <a:noAutofit/>
          </a:bodyPr>
          <a:lstStyle>
            <a:lvl1pPr>
              <a:lnSpc>
                <a:spcPct val="100000"/>
              </a:lnSpc>
              <a:spcBef>
                <a:spcPts val="0"/>
              </a:spcBef>
              <a:defRPr sz="1400">
                <a:solidFill>
                  <a:schemeClr val="tx1"/>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0F09F9CA-5514-6A9A-0917-E3DE53036517}"/>
              </a:ext>
            </a:extLst>
          </p:cNvPr>
          <p:cNvSpPr>
            <a:spLocks noGrp="1"/>
          </p:cNvSpPr>
          <p:nvPr>
            <p:ph type="body" sz="quarter" idx="73" hasCustomPrompt="1"/>
          </p:nvPr>
        </p:nvSpPr>
        <p:spPr>
          <a:xfrm rot="16200000">
            <a:off x="8711446" y="4857050"/>
            <a:ext cx="1738360" cy="287198"/>
          </a:xfrm>
        </p:spPr>
        <p:txBody>
          <a:bodyPr anchor="ctr">
            <a:noAutofit/>
          </a:bodyPr>
          <a:lstStyle>
            <a:lvl1pPr algn="r">
              <a:lnSpc>
                <a:spcPct val="100000"/>
              </a:lnSpc>
              <a:spcBef>
                <a:spcPts val="0"/>
              </a:spcBef>
              <a:defRPr sz="1300">
                <a:solidFill>
                  <a:schemeClr val="tx1"/>
                </a:solidFill>
              </a:defRPr>
            </a:lvl1pPr>
          </a:lstStyle>
          <a:p>
            <a:pPr lvl="0"/>
            <a:r>
              <a:rPr lang="en-GB" dirty="0"/>
              <a:t>Milestone</a:t>
            </a:r>
          </a:p>
        </p:txBody>
      </p:sp>
    </p:spTree>
    <p:extLst>
      <p:ext uri="{BB962C8B-B14F-4D97-AF65-F5344CB8AC3E}">
        <p14:creationId xmlns:p14="http://schemas.microsoft.com/office/powerpoint/2010/main" val="2110512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I60V4">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cxnSp>
        <p:nvCxnSpPr>
          <p:cNvPr id="7" name="Straight Arrow Connector 6">
            <a:extLst>
              <a:ext uri="{FF2B5EF4-FFF2-40B4-BE49-F238E27FC236}">
                <a16:creationId xmlns:a16="http://schemas.microsoft.com/office/drawing/2014/main" id="{DB543A55-D241-78EE-3D8C-1BDF621FCD28}"/>
              </a:ext>
            </a:extLst>
          </p:cNvPr>
          <p:cNvCxnSpPr>
            <a:cxnSpLocks/>
          </p:cNvCxnSpPr>
          <p:nvPr userDrawn="1"/>
        </p:nvCxnSpPr>
        <p:spPr>
          <a:xfrm>
            <a:off x="587375" y="3823669"/>
            <a:ext cx="11017248" cy="0"/>
          </a:xfrm>
          <a:prstGeom prst="straightConnector1">
            <a:avLst/>
          </a:prstGeom>
          <a:ln w="38100" cap="rnd">
            <a:solidFill>
              <a:schemeClr val="accent5"/>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22" name="Text Placeholder 2">
            <a:extLst>
              <a:ext uri="{FF2B5EF4-FFF2-40B4-BE49-F238E27FC236}">
                <a16:creationId xmlns:a16="http://schemas.microsoft.com/office/drawing/2014/main" id="{56BC0482-25B0-66FD-403E-AC58B866ED85}"/>
              </a:ext>
            </a:extLst>
          </p:cNvPr>
          <p:cNvSpPr>
            <a:spLocks noGrp="1"/>
          </p:cNvSpPr>
          <p:nvPr>
            <p:ph type="body" sz="quarter" idx="15"/>
          </p:nvPr>
        </p:nvSpPr>
        <p:spPr>
          <a:xfrm>
            <a:off x="1127127" y="4838192"/>
            <a:ext cx="1545897" cy="1031636"/>
          </a:xfrm>
        </p:spPr>
        <p:txBody>
          <a:bodyPr>
            <a:noAutofit/>
          </a:bodyPr>
          <a:lstStyle>
            <a:lvl1pP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9C50B986-01B8-30FE-1ADC-AB068703BDF7}"/>
              </a:ext>
            </a:extLst>
          </p:cNvPr>
          <p:cNvSpPr>
            <a:spLocks noGrp="1"/>
          </p:cNvSpPr>
          <p:nvPr>
            <p:ph type="body" sz="quarter" idx="16"/>
          </p:nvPr>
        </p:nvSpPr>
        <p:spPr>
          <a:xfrm>
            <a:off x="1127127" y="4128329"/>
            <a:ext cx="1545897" cy="676285"/>
          </a:xfrm>
        </p:spPr>
        <p:txBody>
          <a:bodyPr anchor="b">
            <a:noAutofit/>
          </a:bodyPr>
          <a:lstStyle>
            <a:lvl1pPr>
              <a:lnSpc>
                <a:spcPct val="100000"/>
              </a:lnSpc>
              <a:spcBef>
                <a:spcPts val="0"/>
              </a:spcBef>
              <a:defRPr sz="1400">
                <a:solidFill>
                  <a:schemeClr val="tx2"/>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B2A92B5B-5BAC-146B-32EB-F3D930339FC9}"/>
              </a:ext>
            </a:extLst>
          </p:cNvPr>
          <p:cNvSpPr>
            <a:spLocks noGrp="1"/>
          </p:cNvSpPr>
          <p:nvPr>
            <p:ph type="body" sz="quarter" idx="57" hasCustomPrompt="1"/>
          </p:nvPr>
        </p:nvSpPr>
        <p:spPr>
          <a:xfrm rot="16200000">
            <a:off x="48144" y="4857050"/>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35" name="Text Placeholder 168">
            <a:extLst>
              <a:ext uri="{FF2B5EF4-FFF2-40B4-BE49-F238E27FC236}">
                <a16:creationId xmlns:a16="http://schemas.microsoft.com/office/drawing/2014/main" id="{0B19C6BF-3839-A4A7-AB2C-387A9E955F78}"/>
              </a:ext>
            </a:extLst>
          </p:cNvPr>
          <p:cNvSpPr>
            <a:spLocks noGrp="1"/>
          </p:cNvSpPr>
          <p:nvPr>
            <p:ph type="body" sz="quarter" idx="82" hasCustomPrompt="1"/>
          </p:nvPr>
        </p:nvSpPr>
        <p:spPr>
          <a:xfrm>
            <a:off x="26416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2" name="Text Placeholder 2">
            <a:extLst>
              <a:ext uri="{FF2B5EF4-FFF2-40B4-BE49-F238E27FC236}">
                <a16:creationId xmlns:a16="http://schemas.microsoft.com/office/drawing/2014/main" id="{14ABF171-F5FB-95D6-D557-22167CC7478D}"/>
              </a:ext>
            </a:extLst>
          </p:cNvPr>
          <p:cNvSpPr>
            <a:spLocks noGrp="1"/>
          </p:cNvSpPr>
          <p:nvPr>
            <p:ph type="body" sz="quarter" idx="59"/>
          </p:nvPr>
        </p:nvSpPr>
        <p:spPr>
          <a:xfrm>
            <a:off x="2951228" y="2499850"/>
            <a:ext cx="1545897" cy="1031636"/>
          </a:xfrm>
        </p:spPr>
        <p:txBody>
          <a:bodyPr>
            <a:noAutofit/>
          </a:bodyPr>
          <a:lstStyle>
            <a:lvl1pP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17EB721C-7D57-2D66-3B50-692BC217A473}"/>
              </a:ext>
            </a:extLst>
          </p:cNvPr>
          <p:cNvSpPr>
            <a:spLocks noGrp="1"/>
          </p:cNvSpPr>
          <p:nvPr>
            <p:ph type="body" sz="quarter" idx="60"/>
          </p:nvPr>
        </p:nvSpPr>
        <p:spPr>
          <a:xfrm>
            <a:off x="2951228" y="1789987"/>
            <a:ext cx="1545897" cy="676285"/>
          </a:xfrm>
        </p:spPr>
        <p:txBody>
          <a:bodyPr anchor="b">
            <a:noAutofit/>
          </a:bodyPr>
          <a:lstStyle>
            <a:lvl1pPr>
              <a:lnSpc>
                <a:spcPct val="100000"/>
              </a:lnSpc>
              <a:spcBef>
                <a:spcPts val="0"/>
              </a:spcBef>
              <a:defRPr sz="1400">
                <a:solidFill>
                  <a:schemeClr val="tx2"/>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32EC58A2-CC25-770E-9DC3-A38ECAA12128}"/>
              </a:ext>
            </a:extLst>
          </p:cNvPr>
          <p:cNvSpPr>
            <a:spLocks noGrp="1"/>
          </p:cNvSpPr>
          <p:nvPr>
            <p:ph type="body" sz="quarter" idx="61" hasCustomPrompt="1"/>
          </p:nvPr>
        </p:nvSpPr>
        <p:spPr>
          <a:xfrm rot="16200000">
            <a:off x="1872245" y="2518708"/>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34" name="Text Placeholder 168">
            <a:extLst>
              <a:ext uri="{FF2B5EF4-FFF2-40B4-BE49-F238E27FC236}">
                <a16:creationId xmlns:a16="http://schemas.microsoft.com/office/drawing/2014/main" id="{6D466CDF-E874-5C3F-A560-2C24B3691507}"/>
              </a:ext>
            </a:extLst>
          </p:cNvPr>
          <p:cNvSpPr>
            <a:spLocks noGrp="1"/>
          </p:cNvSpPr>
          <p:nvPr>
            <p:ph type="body" sz="quarter" idx="81" hasCustomPrompt="1"/>
          </p:nvPr>
        </p:nvSpPr>
        <p:spPr>
          <a:xfrm>
            <a:off x="4419600" y="36323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6" name="Text Placeholder 2">
            <a:extLst>
              <a:ext uri="{FF2B5EF4-FFF2-40B4-BE49-F238E27FC236}">
                <a16:creationId xmlns:a16="http://schemas.microsoft.com/office/drawing/2014/main" id="{A94B3084-98C4-6296-6B6D-97EB34068290}"/>
              </a:ext>
            </a:extLst>
          </p:cNvPr>
          <p:cNvSpPr>
            <a:spLocks noGrp="1"/>
          </p:cNvSpPr>
          <p:nvPr>
            <p:ph type="body" sz="quarter" idx="63"/>
          </p:nvPr>
        </p:nvSpPr>
        <p:spPr>
          <a:xfrm>
            <a:off x="4775329" y="4838192"/>
            <a:ext cx="1545897" cy="1031636"/>
          </a:xfrm>
        </p:spPr>
        <p:txBody>
          <a:bodyPr>
            <a:noAutofit/>
          </a:bodyPr>
          <a:lstStyle>
            <a:lvl1pP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36613FBF-AFC6-DE81-8285-5B1C2E02F16B}"/>
              </a:ext>
            </a:extLst>
          </p:cNvPr>
          <p:cNvSpPr>
            <a:spLocks noGrp="1"/>
          </p:cNvSpPr>
          <p:nvPr>
            <p:ph type="body" sz="quarter" idx="64"/>
          </p:nvPr>
        </p:nvSpPr>
        <p:spPr>
          <a:xfrm>
            <a:off x="4775329" y="4128329"/>
            <a:ext cx="1545897" cy="676285"/>
          </a:xfrm>
        </p:spPr>
        <p:txBody>
          <a:bodyPr anchor="b">
            <a:noAutofit/>
          </a:bodyPr>
          <a:lstStyle>
            <a:lvl1pPr>
              <a:lnSpc>
                <a:spcPct val="100000"/>
              </a:lnSpc>
              <a:spcBef>
                <a:spcPts val="0"/>
              </a:spcBef>
              <a:defRPr sz="1400">
                <a:solidFill>
                  <a:schemeClr val="tx2"/>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4BAAF04D-62AF-4228-9A5B-311BD243A2B4}"/>
              </a:ext>
            </a:extLst>
          </p:cNvPr>
          <p:cNvSpPr>
            <a:spLocks noGrp="1"/>
          </p:cNvSpPr>
          <p:nvPr>
            <p:ph type="body" sz="quarter" idx="65" hasCustomPrompt="1"/>
          </p:nvPr>
        </p:nvSpPr>
        <p:spPr>
          <a:xfrm rot="16200000">
            <a:off x="3696346" y="4857050"/>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9" name="Text Placeholder 168">
            <a:extLst>
              <a:ext uri="{FF2B5EF4-FFF2-40B4-BE49-F238E27FC236}">
                <a16:creationId xmlns:a16="http://schemas.microsoft.com/office/drawing/2014/main" id="{B6EBAB72-AC4B-C7CF-CDE8-6C584A93A9F7}"/>
              </a:ext>
            </a:extLst>
          </p:cNvPr>
          <p:cNvSpPr>
            <a:spLocks noGrp="1"/>
          </p:cNvSpPr>
          <p:nvPr>
            <p:ph type="body" sz="quarter" idx="80" hasCustomPrompt="1"/>
          </p:nvPr>
        </p:nvSpPr>
        <p:spPr>
          <a:xfrm>
            <a:off x="62103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0" name="Text Placeholder 2">
            <a:extLst>
              <a:ext uri="{FF2B5EF4-FFF2-40B4-BE49-F238E27FC236}">
                <a16:creationId xmlns:a16="http://schemas.microsoft.com/office/drawing/2014/main" id="{C22B9BC5-5866-BA38-15A8-8C6C92D7394E}"/>
              </a:ext>
            </a:extLst>
          </p:cNvPr>
          <p:cNvSpPr>
            <a:spLocks noGrp="1"/>
          </p:cNvSpPr>
          <p:nvPr>
            <p:ph type="body" sz="quarter" idx="67"/>
          </p:nvPr>
        </p:nvSpPr>
        <p:spPr>
          <a:xfrm>
            <a:off x="6502596" y="2499850"/>
            <a:ext cx="1545897" cy="1031636"/>
          </a:xfrm>
        </p:spPr>
        <p:txBody>
          <a:bodyPr>
            <a:noAutofit/>
          </a:bodyPr>
          <a:lstStyle>
            <a:lvl1pP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9553C91A-E673-80D0-6367-D9E6EDE2FE61}"/>
              </a:ext>
            </a:extLst>
          </p:cNvPr>
          <p:cNvSpPr>
            <a:spLocks noGrp="1"/>
          </p:cNvSpPr>
          <p:nvPr>
            <p:ph type="body" sz="quarter" idx="68"/>
          </p:nvPr>
        </p:nvSpPr>
        <p:spPr>
          <a:xfrm>
            <a:off x="6502596" y="1789987"/>
            <a:ext cx="1545897" cy="676285"/>
          </a:xfrm>
        </p:spPr>
        <p:txBody>
          <a:bodyPr anchor="b">
            <a:noAutofit/>
          </a:bodyPr>
          <a:lstStyle>
            <a:lvl1pPr>
              <a:lnSpc>
                <a:spcPct val="100000"/>
              </a:lnSpc>
              <a:spcBef>
                <a:spcPts val="0"/>
              </a:spcBef>
              <a:defRPr sz="1400">
                <a:solidFill>
                  <a:schemeClr val="tx2"/>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EA2E7440-3DAE-8CAC-91F3-759991DCC194}"/>
              </a:ext>
            </a:extLst>
          </p:cNvPr>
          <p:cNvSpPr>
            <a:spLocks noGrp="1"/>
          </p:cNvSpPr>
          <p:nvPr>
            <p:ph type="body" sz="quarter" idx="69" hasCustomPrompt="1"/>
          </p:nvPr>
        </p:nvSpPr>
        <p:spPr>
          <a:xfrm rot="16200000">
            <a:off x="5423613" y="2518708"/>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8" name="Text Placeholder 168">
            <a:extLst>
              <a:ext uri="{FF2B5EF4-FFF2-40B4-BE49-F238E27FC236}">
                <a16:creationId xmlns:a16="http://schemas.microsoft.com/office/drawing/2014/main" id="{7371A1F4-A993-B1BF-A750-5F2131EB430E}"/>
              </a:ext>
            </a:extLst>
          </p:cNvPr>
          <p:cNvSpPr>
            <a:spLocks noGrp="1"/>
          </p:cNvSpPr>
          <p:nvPr>
            <p:ph type="body" sz="quarter" idx="79" hasCustomPrompt="1"/>
          </p:nvPr>
        </p:nvSpPr>
        <p:spPr>
          <a:xfrm>
            <a:off x="80010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7" name="Text Placeholder 2">
            <a:extLst>
              <a:ext uri="{FF2B5EF4-FFF2-40B4-BE49-F238E27FC236}">
                <a16:creationId xmlns:a16="http://schemas.microsoft.com/office/drawing/2014/main" id="{B7A4FB97-CF47-A6ED-AFC3-F9E1E8A1E5E9}"/>
              </a:ext>
            </a:extLst>
          </p:cNvPr>
          <p:cNvSpPr>
            <a:spLocks noGrp="1"/>
          </p:cNvSpPr>
          <p:nvPr>
            <p:ph type="body" sz="quarter" idx="71"/>
          </p:nvPr>
        </p:nvSpPr>
        <p:spPr>
          <a:xfrm>
            <a:off x="8423531" y="4838192"/>
            <a:ext cx="1545897" cy="1031636"/>
          </a:xfrm>
        </p:spPr>
        <p:txBody>
          <a:bodyPr>
            <a:noAutofit/>
          </a:bodyPr>
          <a:lstStyle>
            <a:lvl1pP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1098CD05-4730-BAD9-7E67-8548D9738991}"/>
              </a:ext>
            </a:extLst>
          </p:cNvPr>
          <p:cNvSpPr>
            <a:spLocks noGrp="1"/>
          </p:cNvSpPr>
          <p:nvPr>
            <p:ph type="body" sz="quarter" idx="72"/>
          </p:nvPr>
        </p:nvSpPr>
        <p:spPr>
          <a:xfrm>
            <a:off x="8423531" y="4128329"/>
            <a:ext cx="1545897" cy="676285"/>
          </a:xfrm>
        </p:spPr>
        <p:txBody>
          <a:bodyPr anchor="b">
            <a:noAutofit/>
          </a:bodyPr>
          <a:lstStyle>
            <a:lvl1pPr>
              <a:lnSpc>
                <a:spcPct val="100000"/>
              </a:lnSpc>
              <a:spcBef>
                <a:spcPts val="0"/>
              </a:spcBef>
              <a:defRPr sz="1400">
                <a:solidFill>
                  <a:schemeClr val="tx2"/>
                </a:solidFill>
              </a:defRPr>
            </a:lvl1pPr>
          </a:lstStyle>
          <a:p>
            <a:pPr lvl="0"/>
            <a:r>
              <a:rPr lang="en-GB" dirty="0"/>
              <a:t>Click to edit Master text styles</a:t>
            </a:r>
          </a:p>
        </p:txBody>
      </p:sp>
      <p:sp>
        <p:nvSpPr>
          <p:cNvPr id="29" name="Text Placeholder 7">
            <a:extLst>
              <a:ext uri="{FF2B5EF4-FFF2-40B4-BE49-F238E27FC236}">
                <a16:creationId xmlns:a16="http://schemas.microsoft.com/office/drawing/2014/main" id="{895496AC-1552-EF02-5930-6D8F196BBDAA}"/>
              </a:ext>
            </a:extLst>
          </p:cNvPr>
          <p:cNvSpPr>
            <a:spLocks noGrp="1"/>
          </p:cNvSpPr>
          <p:nvPr>
            <p:ph type="body" sz="quarter" idx="73" hasCustomPrompt="1"/>
          </p:nvPr>
        </p:nvSpPr>
        <p:spPr>
          <a:xfrm rot="16200000">
            <a:off x="7344548" y="4857050"/>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36" name="Text Placeholder 168">
            <a:extLst>
              <a:ext uri="{FF2B5EF4-FFF2-40B4-BE49-F238E27FC236}">
                <a16:creationId xmlns:a16="http://schemas.microsoft.com/office/drawing/2014/main" id="{ECC8CAD4-96DD-DFAF-AA29-00AFACDD630C}"/>
              </a:ext>
            </a:extLst>
          </p:cNvPr>
          <p:cNvSpPr>
            <a:spLocks noGrp="1"/>
          </p:cNvSpPr>
          <p:nvPr>
            <p:ph type="body" sz="quarter" idx="83" hasCustomPrompt="1"/>
          </p:nvPr>
        </p:nvSpPr>
        <p:spPr>
          <a:xfrm>
            <a:off x="97790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1" name="Text Placeholder 2">
            <a:extLst>
              <a:ext uri="{FF2B5EF4-FFF2-40B4-BE49-F238E27FC236}">
                <a16:creationId xmlns:a16="http://schemas.microsoft.com/office/drawing/2014/main" id="{C556999F-2660-2E0A-9A48-A686C140A52C}"/>
              </a:ext>
            </a:extLst>
          </p:cNvPr>
          <p:cNvSpPr>
            <a:spLocks noGrp="1"/>
          </p:cNvSpPr>
          <p:nvPr>
            <p:ph type="body" sz="quarter" idx="75"/>
          </p:nvPr>
        </p:nvSpPr>
        <p:spPr>
          <a:xfrm>
            <a:off x="10053964" y="2499850"/>
            <a:ext cx="1545897" cy="1031636"/>
          </a:xfrm>
        </p:spPr>
        <p:txBody>
          <a:bodyPr>
            <a:noAutofit/>
          </a:bodyPr>
          <a:lstStyle>
            <a:lvl1pP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2" name="Text Placeholder 7">
            <a:extLst>
              <a:ext uri="{FF2B5EF4-FFF2-40B4-BE49-F238E27FC236}">
                <a16:creationId xmlns:a16="http://schemas.microsoft.com/office/drawing/2014/main" id="{AAF9B49E-A9EF-6331-D3A6-16BB16393B2D}"/>
              </a:ext>
            </a:extLst>
          </p:cNvPr>
          <p:cNvSpPr>
            <a:spLocks noGrp="1"/>
          </p:cNvSpPr>
          <p:nvPr>
            <p:ph type="body" sz="quarter" idx="76"/>
          </p:nvPr>
        </p:nvSpPr>
        <p:spPr>
          <a:xfrm>
            <a:off x="10053964" y="1789987"/>
            <a:ext cx="1545897" cy="676285"/>
          </a:xfrm>
        </p:spPr>
        <p:txBody>
          <a:bodyPr anchor="b">
            <a:noAutofit/>
          </a:bodyPr>
          <a:lstStyle>
            <a:lvl1pPr>
              <a:lnSpc>
                <a:spcPct val="100000"/>
              </a:lnSpc>
              <a:spcBef>
                <a:spcPts val="0"/>
              </a:spcBef>
              <a:defRPr sz="1400">
                <a:solidFill>
                  <a:schemeClr val="tx2"/>
                </a:solidFill>
              </a:defRPr>
            </a:lvl1pPr>
          </a:lstStyle>
          <a:p>
            <a:pPr lvl="0"/>
            <a:r>
              <a:rPr lang="en-GB" dirty="0"/>
              <a:t>Click to edit Master text styles</a:t>
            </a:r>
          </a:p>
        </p:txBody>
      </p:sp>
      <p:sp>
        <p:nvSpPr>
          <p:cNvPr id="33" name="Text Placeholder 7">
            <a:extLst>
              <a:ext uri="{FF2B5EF4-FFF2-40B4-BE49-F238E27FC236}">
                <a16:creationId xmlns:a16="http://schemas.microsoft.com/office/drawing/2014/main" id="{1C756DFB-E4FA-C6A8-C347-69974F163F62}"/>
              </a:ext>
            </a:extLst>
          </p:cNvPr>
          <p:cNvSpPr>
            <a:spLocks noGrp="1"/>
          </p:cNvSpPr>
          <p:nvPr>
            <p:ph type="body" sz="quarter" idx="77" hasCustomPrompt="1"/>
          </p:nvPr>
        </p:nvSpPr>
        <p:spPr>
          <a:xfrm rot="16200000">
            <a:off x="8974981" y="2518708"/>
            <a:ext cx="1738360" cy="287198"/>
          </a:xfrm>
        </p:spPr>
        <p:txBody>
          <a:bodyPr anchor="ctr">
            <a:noAutofit/>
          </a:bodyPr>
          <a:lstStyle>
            <a:lvl1pPr algn="r">
              <a:lnSpc>
                <a:spcPct val="100000"/>
              </a:lnSpc>
              <a:spcBef>
                <a:spcPts val="0"/>
              </a:spcBef>
              <a:defRPr sz="1300">
                <a:solidFill>
                  <a:schemeClr val="accent2"/>
                </a:solidFill>
              </a:defRPr>
            </a:lvl1pPr>
          </a:lstStyle>
          <a:p>
            <a:pPr lvl="0"/>
            <a:r>
              <a:rPr lang="en-GB" dirty="0"/>
              <a:t>Milestone</a:t>
            </a:r>
          </a:p>
        </p:txBody>
      </p:sp>
      <p:sp>
        <p:nvSpPr>
          <p:cNvPr id="4" name="Text Placeholder 168">
            <a:extLst>
              <a:ext uri="{FF2B5EF4-FFF2-40B4-BE49-F238E27FC236}">
                <a16:creationId xmlns:a16="http://schemas.microsoft.com/office/drawing/2014/main" id="{E9CDCE82-6CB8-A7B5-A950-748A7628D6FE}"/>
              </a:ext>
            </a:extLst>
          </p:cNvPr>
          <p:cNvSpPr>
            <a:spLocks noGrp="1"/>
          </p:cNvSpPr>
          <p:nvPr>
            <p:ph type="body" sz="quarter" idx="78" hasCustomPrompt="1"/>
          </p:nvPr>
        </p:nvSpPr>
        <p:spPr>
          <a:xfrm>
            <a:off x="850900" y="3645078"/>
            <a:ext cx="360000" cy="360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35162397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I60V5">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DD7D4AC-BCAD-5769-10CE-B3C5600AB4CA}"/>
              </a:ext>
            </a:extLst>
          </p:cNvPr>
          <p:cNvGrpSpPr/>
          <p:nvPr userDrawn="1"/>
        </p:nvGrpSpPr>
        <p:grpSpPr>
          <a:xfrm>
            <a:off x="4134283" y="3174414"/>
            <a:ext cx="3923434" cy="1307812"/>
            <a:chOff x="4134283" y="2771991"/>
            <a:chExt cx="3923434" cy="1307812"/>
          </a:xfrm>
        </p:grpSpPr>
        <p:grpSp>
          <p:nvGrpSpPr>
            <p:cNvPr id="4" name="Group 3">
              <a:extLst>
                <a:ext uri="{FF2B5EF4-FFF2-40B4-BE49-F238E27FC236}">
                  <a16:creationId xmlns:a16="http://schemas.microsoft.com/office/drawing/2014/main" id="{82F50B38-1B10-8923-4333-D1F9008AE719}"/>
                </a:ext>
              </a:extLst>
            </p:cNvPr>
            <p:cNvGrpSpPr/>
            <p:nvPr userDrawn="1"/>
          </p:nvGrpSpPr>
          <p:grpSpPr>
            <a:xfrm>
              <a:off x="4134283" y="2771991"/>
              <a:ext cx="3923434" cy="1307812"/>
              <a:chOff x="4134283" y="2768888"/>
              <a:chExt cx="3923434" cy="1307812"/>
            </a:xfrm>
          </p:grpSpPr>
          <p:sp>
            <p:nvSpPr>
              <p:cNvPr id="18" name="Arc 47">
                <a:extLst>
                  <a:ext uri="{FF2B5EF4-FFF2-40B4-BE49-F238E27FC236}">
                    <a16:creationId xmlns:a16="http://schemas.microsoft.com/office/drawing/2014/main" id="{53D12993-8DA4-76E5-FF34-29883635B6B2}"/>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48">
                <a:extLst>
                  <a:ext uri="{FF2B5EF4-FFF2-40B4-BE49-F238E27FC236}">
                    <a16:creationId xmlns:a16="http://schemas.microsoft.com/office/drawing/2014/main" id="{57608E95-6E44-2EEF-E99E-1F497CF6E911}"/>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49">
                <a:extLst>
                  <a:ext uri="{FF2B5EF4-FFF2-40B4-BE49-F238E27FC236}">
                    <a16:creationId xmlns:a16="http://schemas.microsoft.com/office/drawing/2014/main" id="{B0933033-333B-AEFF-3DD3-E5C3D050A372}"/>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03C8069F-2F11-2B81-4C04-90E9E467E9C1}"/>
                </a:ext>
              </a:extLst>
            </p:cNvPr>
            <p:cNvGrpSpPr/>
            <p:nvPr userDrawn="1"/>
          </p:nvGrpSpPr>
          <p:grpSpPr>
            <a:xfrm>
              <a:off x="4134283" y="2771991"/>
              <a:ext cx="3923434" cy="1307812"/>
              <a:chOff x="4134283" y="2775094"/>
              <a:chExt cx="3923434" cy="1307812"/>
            </a:xfrm>
          </p:grpSpPr>
          <p:sp>
            <p:nvSpPr>
              <p:cNvPr id="14" name="Arc 13">
                <a:extLst>
                  <a:ext uri="{FF2B5EF4-FFF2-40B4-BE49-F238E27FC236}">
                    <a16:creationId xmlns:a16="http://schemas.microsoft.com/office/drawing/2014/main" id="{834BA12C-301A-4F40-7DED-E63D9C0011FE}"/>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ADA2D66E-D2E4-1ACD-A358-E5625C39CC87}"/>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A047FE98-6EB9-494C-ED7E-F41B472428A7}"/>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3" name="Text Placeholder 168">
            <a:extLst>
              <a:ext uri="{FF2B5EF4-FFF2-40B4-BE49-F238E27FC236}">
                <a16:creationId xmlns:a16="http://schemas.microsoft.com/office/drawing/2014/main" id="{A2DEF8EA-0150-4590-9F27-095E9EDA75BD}"/>
              </a:ext>
            </a:extLst>
          </p:cNvPr>
          <p:cNvSpPr>
            <a:spLocks noGrp="1" noChangeAspect="1"/>
          </p:cNvSpPr>
          <p:nvPr>
            <p:ph type="body" sz="quarter" idx="66" hasCustomPrompt="1"/>
          </p:nvPr>
        </p:nvSpPr>
        <p:spPr>
          <a:xfrm>
            <a:off x="4709926" y="3097722"/>
            <a:ext cx="144000" cy="144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11" name="Text Placeholder 2">
            <a:extLst>
              <a:ext uri="{FF2B5EF4-FFF2-40B4-BE49-F238E27FC236}">
                <a16:creationId xmlns:a16="http://schemas.microsoft.com/office/drawing/2014/main" id="{F28F6B1D-4DCA-64CC-37E2-93E3E1C27A15}"/>
              </a:ext>
            </a:extLst>
          </p:cNvPr>
          <p:cNvSpPr>
            <a:spLocks noGrp="1"/>
          </p:cNvSpPr>
          <p:nvPr>
            <p:ph type="body" sz="quarter" idx="15"/>
          </p:nvPr>
        </p:nvSpPr>
        <p:spPr>
          <a:xfrm>
            <a:off x="587375" y="2604092"/>
            <a:ext cx="3482975" cy="812890"/>
          </a:xfrm>
        </p:spPr>
        <p:txBody>
          <a:bodyPr>
            <a:noAutofit/>
          </a:bodyPr>
          <a:lstStyle>
            <a:lvl1pPr algn="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2" name="Text Placeholder 7">
            <a:extLst>
              <a:ext uri="{FF2B5EF4-FFF2-40B4-BE49-F238E27FC236}">
                <a16:creationId xmlns:a16="http://schemas.microsoft.com/office/drawing/2014/main" id="{6021618B-4EB6-1383-0324-FDB1CA8A6ABA}"/>
              </a:ext>
            </a:extLst>
          </p:cNvPr>
          <p:cNvSpPr>
            <a:spLocks noGrp="1"/>
          </p:cNvSpPr>
          <p:nvPr>
            <p:ph type="body" sz="quarter" idx="16"/>
          </p:nvPr>
        </p:nvSpPr>
        <p:spPr>
          <a:xfrm>
            <a:off x="587375" y="1894229"/>
            <a:ext cx="3482975" cy="676285"/>
          </a:xfrm>
        </p:spPr>
        <p:txBody>
          <a:bodyPr anchor="b">
            <a:noAutofit/>
          </a:bodyPr>
          <a:lstStyle>
            <a:lvl1pPr algn="r">
              <a:lnSpc>
                <a:spcPct val="100000"/>
              </a:lnSpc>
              <a:spcBef>
                <a:spcPts val="0"/>
              </a:spcBef>
              <a:defRPr sz="1800">
                <a:solidFill>
                  <a:schemeClr val="tx1"/>
                </a:solidFill>
              </a:defRPr>
            </a:lvl1pPr>
          </a:lstStyle>
          <a:p>
            <a:pPr lvl="0"/>
            <a:r>
              <a:rPr lang="en-GB" dirty="0"/>
              <a:t>Click to edit Master text styles</a:t>
            </a:r>
          </a:p>
        </p:txBody>
      </p:sp>
      <p:sp>
        <p:nvSpPr>
          <p:cNvPr id="15" name="Text Placeholder 168">
            <a:extLst>
              <a:ext uri="{FF2B5EF4-FFF2-40B4-BE49-F238E27FC236}">
                <a16:creationId xmlns:a16="http://schemas.microsoft.com/office/drawing/2014/main" id="{3D2E7D44-6556-4F59-3B1C-3F00E68C7EA3}"/>
              </a:ext>
            </a:extLst>
          </p:cNvPr>
          <p:cNvSpPr>
            <a:spLocks noGrp="1" noChangeAspect="1"/>
          </p:cNvSpPr>
          <p:nvPr>
            <p:ph type="body" sz="quarter" idx="69" hasCustomPrompt="1"/>
          </p:nvPr>
        </p:nvSpPr>
        <p:spPr>
          <a:xfrm>
            <a:off x="6020869" y="4410226"/>
            <a:ext cx="144000" cy="144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3" name="Text Placeholder 2">
            <a:extLst>
              <a:ext uri="{FF2B5EF4-FFF2-40B4-BE49-F238E27FC236}">
                <a16:creationId xmlns:a16="http://schemas.microsoft.com/office/drawing/2014/main" id="{5E6ECB60-A36C-4011-0499-2A4AA371C7E2}"/>
              </a:ext>
            </a:extLst>
          </p:cNvPr>
          <p:cNvSpPr>
            <a:spLocks noGrp="1"/>
          </p:cNvSpPr>
          <p:nvPr>
            <p:ph type="body" sz="quarter" idx="59"/>
          </p:nvPr>
        </p:nvSpPr>
        <p:spPr>
          <a:xfrm>
            <a:off x="4079875" y="5459677"/>
            <a:ext cx="4032250" cy="814122"/>
          </a:xfrm>
        </p:spPr>
        <p:txBody>
          <a:bodyPr>
            <a:noAutofit/>
          </a:bodyPr>
          <a:lstStyle>
            <a:lvl1pPr algn="ct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4" name="Text Placeholder 7">
            <a:extLst>
              <a:ext uri="{FF2B5EF4-FFF2-40B4-BE49-F238E27FC236}">
                <a16:creationId xmlns:a16="http://schemas.microsoft.com/office/drawing/2014/main" id="{89BA2FFC-C51E-7BB7-C8D4-A4E7F43184DC}"/>
              </a:ext>
            </a:extLst>
          </p:cNvPr>
          <p:cNvSpPr>
            <a:spLocks noGrp="1"/>
          </p:cNvSpPr>
          <p:nvPr>
            <p:ph type="body" sz="quarter" idx="60"/>
          </p:nvPr>
        </p:nvSpPr>
        <p:spPr>
          <a:xfrm>
            <a:off x="4079875" y="4749814"/>
            <a:ext cx="4032250" cy="676285"/>
          </a:xfrm>
        </p:spPr>
        <p:txBody>
          <a:bodyPr anchor="b">
            <a:noAutofit/>
          </a:bodyPr>
          <a:lstStyle>
            <a:lvl1pPr algn="ctr">
              <a:lnSpc>
                <a:spcPct val="100000"/>
              </a:lnSpc>
              <a:spcBef>
                <a:spcPts val="0"/>
              </a:spcBef>
              <a:defRPr sz="1800">
                <a:solidFill>
                  <a:schemeClr val="tx1"/>
                </a:solidFill>
              </a:defRPr>
            </a:lvl1pPr>
          </a:lstStyle>
          <a:p>
            <a:pPr lvl="0"/>
            <a:r>
              <a:rPr lang="en-GB" dirty="0"/>
              <a:t>Click to edit Master text styles</a:t>
            </a:r>
          </a:p>
        </p:txBody>
      </p:sp>
      <p:sp>
        <p:nvSpPr>
          <p:cNvPr id="8" name="Text Placeholder 168">
            <a:extLst>
              <a:ext uri="{FF2B5EF4-FFF2-40B4-BE49-F238E27FC236}">
                <a16:creationId xmlns:a16="http://schemas.microsoft.com/office/drawing/2014/main" id="{912D3336-39A4-7E1A-3485-6F93CC6111DE}"/>
              </a:ext>
            </a:extLst>
          </p:cNvPr>
          <p:cNvSpPr>
            <a:spLocks noGrp="1" noChangeAspect="1"/>
          </p:cNvSpPr>
          <p:nvPr>
            <p:ph type="body" sz="quarter" idx="68" hasCustomPrompt="1"/>
          </p:nvPr>
        </p:nvSpPr>
        <p:spPr>
          <a:xfrm>
            <a:off x="7331811" y="3097722"/>
            <a:ext cx="144000" cy="144000"/>
          </a:xfrm>
          <a:prstGeom prst="ellipse">
            <a:avLst/>
          </a:prstGeom>
          <a:solidFill>
            <a:schemeClr val="accent5"/>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7" name="Text Placeholder 2">
            <a:extLst>
              <a:ext uri="{FF2B5EF4-FFF2-40B4-BE49-F238E27FC236}">
                <a16:creationId xmlns:a16="http://schemas.microsoft.com/office/drawing/2014/main" id="{9594B69F-7452-01A9-4AE8-1E70B584D587}"/>
              </a:ext>
            </a:extLst>
          </p:cNvPr>
          <p:cNvSpPr>
            <a:spLocks noGrp="1"/>
          </p:cNvSpPr>
          <p:nvPr>
            <p:ph type="body" sz="quarter" idx="63"/>
          </p:nvPr>
        </p:nvSpPr>
        <p:spPr>
          <a:xfrm>
            <a:off x="8121649" y="2608490"/>
            <a:ext cx="3482973" cy="812890"/>
          </a:xfrm>
        </p:spPr>
        <p:txBody>
          <a:bodyPr>
            <a:noAutofit/>
          </a:bodyPr>
          <a:lstStyle>
            <a:lvl1pPr>
              <a:lnSpc>
                <a:spcPct val="100000"/>
              </a:lnSpc>
              <a:spcBef>
                <a:spcPts val="0"/>
              </a:spcBef>
              <a:defRPr sz="16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8" name="Text Placeholder 7">
            <a:extLst>
              <a:ext uri="{FF2B5EF4-FFF2-40B4-BE49-F238E27FC236}">
                <a16:creationId xmlns:a16="http://schemas.microsoft.com/office/drawing/2014/main" id="{ED1C0592-1CAF-49DB-43F0-7369AE9E2410}"/>
              </a:ext>
            </a:extLst>
          </p:cNvPr>
          <p:cNvSpPr>
            <a:spLocks noGrp="1"/>
          </p:cNvSpPr>
          <p:nvPr>
            <p:ph type="body" sz="quarter" idx="64"/>
          </p:nvPr>
        </p:nvSpPr>
        <p:spPr>
          <a:xfrm>
            <a:off x="8121649" y="1898627"/>
            <a:ext cx="3482973" cy="676285"/>
          </a:xfrm>
        </p:spPr>
        <p:txBody>
          <a:bodyPr anchor="b">
            <a:noAutofit/>
          </a:bodyPr>
          <a:lstStyle>
            <a:lvl1pPr>
              <a:lnSpc>
                <a:spcPct val="100000"/>
              </a:lnSpc>
              <a:spcBef>
                <a:spcPts val="0"/>
              </a:spcBef>
              <a:defRPr sz="1800">
                <a:solidFill>
                  <a:schemeClr val="tx1"/>
                </a:solidFill>
              </a:defRPr>
            </a:lvl1pPr>
          </a:lstStyle>
          <a:p>
            <a:pPr lvl="0"/>
            <a:r>
              <a:rPr lang="en-GB" dirty="0"/>
              <a:t>Click to edit Master text styles</a:t>
            </a:r>
          </a:p>
        </p:txBody>
      </p:sp>
      <p:sp>
        <p:nvSpPr>
          <p:cNvPr id="13" name="Text Placeholder 7">
            <a:extLst>
              <a:ext uri="{FF2B5EF4-FFF2-40B4-BE49-F238E27FC236}">
                <a16:creationId xmlns:a16="http://schemas.microsoft.com/office/drawing/2014/main" id="{3BA08B14-D12D-E3B4-766E-E52B64E79D7C}"/>
              </a:ext>
            </a:extLst>
          </p:cNvPr>
          <p:cNvSpPr>
            <a:spLocks noGrp="1"/>
          </p:cNvSpPr>
          <p:nvPr>
            <p:ph type="body" sz="quarter" idx="57" hasCustomPrompt="1"/>
          </p:nvPr>
        </p:nvSpPr>
        <p:spPr>
          <a:xfrm>
            <a:off x="4151926" y="3684721"/>
            <a:ext cx="1260000" cy="287198"/>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35" name="Text Placeholder 7">
            <a:extLst>
              <a:ext uri="{FF2B5EF4-FFF2-40B4-BE49-F238E27FC236}">
                <a16:creationId xmlns:a16="http://schemas.microsoft.com/office/drawing/2014/main" id="{89495DDD-649B-4773-CF09-8E3CE90FA853}"/>
              </a:ext>
            </a:extLst>
          </p:cNvPr>
          <p:cNvSpPr>
            <a:spLocks noGrp="1"/>
          </p:cNvSpPr>
          <p:nvPr>
            <p:ph type="body" sz="quarter" idx="61" hasCustomPrompt="1"/>
          </p:nvPr>
        </p:nvSpPr>
        <p:spPr>
          <a:xfrm>
            <a:off x="5462868" y="3684721"/>
            <a:ext cx="1260000" cy="287198"/>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
        <p:nvSpPr>
          <p:cNvPr id="39" name="Text Placeholder 7">
            <a:extLst>
              <a:ext uri="{FF2B5EF4-FFF2-40B4-BE49-F238E27FC236}">
                <a16:creationId xmlns:a16="http://schemas.microsoft.com/office/drawing/2014/main" id="{4BD58244-CB74-A266-F261-3C99E0732BC6}"/>
              </a:ext>
            </a:extLst>
          </p:cNvPr>
          <p:cNvSpPr>
            <a:spLocks noGrp="1"/>
          </p:cNvSpPr>
          <p:nvPr>
            <p:ph type="body" sz="quarter" idx="65" hasCustomPrompt="1"/>
          </p:nvPr>
        </p:nvSpPr>
        <p:spPr>
          <a:xfrm>
            <a:off x="6773811" y="3684721"/>
            <a:ext cx="1260000" cy="287198"/>
          </a:xfrm>
        </p:spPr>
        <p:txBody>
          <a:bodyPr anchor="ctr">
            <a:noAutofit/>
          </a:bodyPr>
          <a:lstStyle>
            <a:lvl1pPr algn="ctr">
              <a:lnSpc>
                <a:spcPct val="100000"/>
              </a:lnSpc>
              <a:spcBef>
                <a:spcPts val="0"/>
              </a:spcBef>
              <a:defRPr sz="1700">
                <a:solidFill>
                  <a:schemeClr val="tx1"/>
                </a:solidFill>
              </a:defRPr>
            </a:lvl1pPr>
          </a:lstStyle>
          <a:p>
            <a:pPr lvl="0"/>
            <a:r>
              <a:rPr lang="en-GB" dirty="0"/>
              <a:t>Milestone</a:t>
            </a:r>
          </a:p>
        </p:txBody>
      </p:sp>
    </p:spTree>
    <p:extLst>
      <p:ext uri="{BB962C8B-B14F-4D97-AF65-F5344CB8AC3E}">
        <p14:creationId xmlns:p14="http://schemas.microsoft.com/office/powerpoint/2010/main" val="35839062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AAB0-E7FD-070B-70A8-EF4C36D9DB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CBD382-11C1-6844-575E-33C6EF816026}"/>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4" name="Footer Placeholder 3">
            <a:extLst>
              <a:ext uri="{FF2B5EF4-FFF2-40B4-BE49-F238E27FC236}">
                <a16:creationId xmlns:a16="http://schemas.microsoft.com/office/drawing/2014/main" id="{8DED5648-0C8D-4D8D-7A26-3ED83241D6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84215D-3E78-1332-FCB2-A0ABFD0F4B8C}"/>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41688705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meline I60V6">
    <p:bg>
      <p:bgPr>
        <a:solidFill>
          <a:schemeClr val="bg2">
            <a:alpha val="30000"/>
          </a:schemeClr>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28D7362-02BF-C07E-E17F-9AC7882852E1}"/>
              </a:ext>
            </a:extLst>
          </p:cNvPr>
          <p:cNvGrpSpPr/>
          <p:nvPr userDrawn="1"/>
        </p:nvGrpSpPr>
        <p:grpSpPr>
          <a:xfrm>
            <a:off x="3480378" y="3174414"/>
            <a:ext cx="5231244" cy="1307812"/>
            <a:chOff x="4134283" y="3357980"/>
            <a:chExt cx="5231244" cy="1307812"/>
          </a:xfrm>
        </p:grpSpPr>
        <p:grpSp>
          <p:nvGrpSpPr>
            <p:cNvPr id="12" name="Group 11">
              <a:extLst>
                <a:ext uri="{FF2B5EF4-FFF2-40B4-BE49-F238E27FC236}">
                  <a16:creationId xmlns:a16="http://schemas.microsoft.com/office/drawing/2014/main" id="{1FDC7F4C-5E59-6E8D-A95C-FCF70D021ECE}"/>
                </a:ext>
              </a:extLst>
            </p:cNvPr>
            <p:cNvGrpSpPr/>
            <p:nvPr userDrawn="1"/>
          </p:nvGrpSpPr>
          <p:grpSpPr>
            <a:xfrm>
              <a:off x="6749905" y="3357980"/>
              <a:ext cx="2615622" cy="1307812"/>
              <a:chOff x="4134283" y="2768888"/>
              <a:chExt cx="2615622" cy="1307812"/>
            </a:xfrm>
          </p:grpSpPr>
          <p:sp>
            <p:nvSpPr>
              <p:cNvPr id="25" name="Arc 47">
                <a:extLst>
                  <a:ext uri="{FF2B5EF4-FFF2-40B4-BE49-F238E27FC236}">
                    <a16:creationId xmlns:a16="http://schemas.microsoft.com/office/drawing/2014/main" id="{6981EA21-DF44-EE28-F042-BBEA4F005215}"/>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48">
                <a:extLst>
                  <a:ext uri="{FF2B5EF4-FFF2-40B4-BE49-F238E27FC236}">
                    <a16:creationId xmlns:a16="http://schemas.microsoft.com/office/drawing/2014/main" id="{A8530B76-822E-793A-0601-7A1F18EFF7CE}"/>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3" name="Group 12">
              <a:extLst>
                <a:ext uri="{FF2B5EF4-FFF2-40B4-BE49-F238E27FC236}">
                  <a16:creationId xmlns:a16="http://schemas.microsoft.com/office/drawing/2014/main" id="{9037EA92-5C96-2DFD-35BB-83F4F4F242E3}"/>
                </a:ext>
              </a:extLst>
            </p:cNvPr>
            <p:cNvGrpSpPr/>
            <p:nvPr userDrawn="1"/>
          </p:nvGrpSpPr>
          <p:grpSpPr>
            <a:xfrm>
              <a:off x="4134283" y="3357980"/>
              <a:ext cx="2615622" cy="1307812"/>
              <a:chOff x="4134283" y="2768888"/>
              <a:chExt cx="2615622" cy="1307812"/>
            </a:xfrm>
          </p:grpSpPr>
          <p:sp>
            <p:nvSpPr>
              <p:cNvPr id="20" name="Arc 47">
                <a:extLst>
                  <a:ext uri="{FF2B5EF4-FFF2-40B4-BE49-F238E27FC236}">
                    <a16:creationId xmlns:a16="http://schemas.microsoft.com/office/drawing/2014/main" id="{1DC38CE9-78E0-89D8-7EFD-4E0EA66C994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Arc 48">
                <a:extLst>
                  <a:ext uri="{FF2B5EF4-FFF2-40B4-BE49-F238E27FC236}">
                    <a16:creationId xmlns:a16="http://schemas.microsoft.com/office/drawing/2014/main" id="{623955D8-4649-B4EA-A992-52AD733DC595}"/>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4" name="Group 13">
              <a:extLst>
                <a:ext uri="{FF2B5EF4-FFF2-40B4-BE49-F238E27FC236}">
                  <a16:creationId xmlns:a16="http://schemas.microsoft.com/office/drawing/2014/main" id="{9E41B74A-50C0-154A-0DED-071E1BF034A4}"/>
                </a:ext>
              </a:extLst>
            </p:cNvPr>
            <p:cNvGrpSpPr/>
            <p:nvPr userDrawn="1"/>
          </p:nvGrpSpPr>
          <p:grpSpPr>
            <a:xfrm>
              <a:off x="4134283" y="3357980"/>
              <a:ext cx="2615622" cy="1307812"/>
              <a:chOff x="4134283" y="2775094"/>
              <a:chExt cx="2615622" cy="1307812"/>
            </a:xfrm>
          </p:grpSpPr>
          <p:sp>
            <p:nvSpPr>
              <p:cNvPr id="18" name="Arc 17">
                <a:extLst>
                  <a:ext uri="{FF2B5EF4-FFF2-40B4-BE49-F238E27FC236}">
                    <a16:creationId xmlns:a16="http://schemas.microsoft.com/office/drawing/2014/main" id="{C389CF38-804A-5F27-43EE-E3247E270AB6}"/>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2E729425-7630-5481-4CB2-4EF62E9657F1}"/>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5" name="Group 14">
              <a:extLst>
                <a:ext uri="{FF2B5EF4-FFF2-40B4-BE49-F238E27FC236}">
                  <a16:creationId xmlns:a16="http://schemas.microsoft.com/office/drawing/2014/main" id="{BC5C3AA1-D0AA-85DA-FF23-1A92134AE264}"/>
                </a:ext>
              </a:extLst>
            </p:cNvPr>
            <p:cNvGrpSpPr/>
            <p:nvPr userDrawn="1"/>
          </p:nvGrpSpPr>
          <p:grpSpPr>
            <a:xfrm>
              <a:off x="6749905" y="3357980"/>
              <a:ext cx="2615622" cy="1307812"/>
              <a:chOff x="4134283" y="2775094"/>
              <a:chExt cx="2615622" cy="1307812"/>
            </a:xfrm>
          </p:grpSpPr>
          <p:sp>
            <p:nvSpPr>
              <p:cNvPr id="16" name="Arc 15">
                <a:extLst>
                  <a:ext uri="{FF2B5EF4-FFF2-40B4-BE49-F238E27FC236}">
                    <a16:creationId xmlns:a16="http://schemas.microsoft.com/office/drawing/2014/main" id="{E26A4C22-DEAB-E113-E906-E22318B0ECBD}"/>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566C6B77-E985-BE92-88F6-679404F2FE3E}"/>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9" name="Text Placeholder 168">
            <a:extLst>
              <a:ext uri="{FF2B5EF4-FFF2-40B4-BE49-F238E27FC236}">
                <a16:creationId xmlns:a16="http://schemas.microsoft.com/office/drawing/2014/main" id="{F6A2954E-AF4E-6C79-2829-BBEF300CD94C}"/>
              </a:ext>
            </a:extLst>
          </p:cNvPr>
          <p:cNvSpPr>
            <a:spLocks noGrp="1" noChangeAspect="1"/>
          </p:cNvSpPr>
          <p:nvPr>
            <p:ph type="body" sz="quarter" idx="73" hasCustomPrompt="1"/>
          </p:nvPr>
        </p:nvSpPr>
        <p:spPr>
          <a:xfrm>
            <a:off x="4067810" y="3102414"/>
            <a:ext cx="144000" cy="144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22" name="Text Placeholder 2">
            <a:extLst>
              <a:ext uri="{FF2B5EF4-FFF2-40B4-BE49-F238E27FC236}">
                <a16:creationId xmlns:a16="http://schemas.microsoft.com/office/drawing/2014/main" id="{56BC0482-25B0-66FD-403E-AC58B866ED85}"/>
              </a:ext>
            </a:extLst>
          </p:cNvPr>
          <p:cNvSpPr>
            <a:spLocks noGrp="1"/>
          </p:cNvSpPr>
          <p:nvPr>
            <p:ph type="body" sz="quarter" idx="15"/>
          </p:nvPr>
        </p:nvSpPr>
        <p:spPr>
          <a:xfrm>
            <a:off x="586339" y="3768012"/>
            <a:ext cx="2600323" cy="897962"/>
          </a:xfrm>
        </p:spPr>
        <p:txBody>
          <a:bodyPr>
            <a:noAutofit/>
          </a:bodyPr>
          <a:lstStyle>
            <a:lvl1pPr algn="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9C50B986-01B8-30FE-1ADC-AB068703BDF7}"/>
              </a:ext>
            </a:extLst>
          </p:cNvPr>
          <p:cNvSpPr>
            <a:spLocks noGrp="1"/>
          </p:cNvSpPr>
          <p:nvPr>
            <p:ph type="body" sz="quarter" idx="16"/>
          </p:nvPr>
        </p:nvSpPr>
        <p:spPr>
          <a:xfrm>
            <a:off x="586339" y="3058148"/>
            <a:ext cx="2600323" cy="676285"/>
          </a:xfrm>
        </p:spPr>
        <p:txBody>
          <a:bodyPr anchor="b">
            <a:noAutofit/>
          </a:bodyPr>
          <a:lstStyle>
            <a:lvl1pPr algn="r">
              <a:lnSpc>
                <a:spcPct val="100000"/>
              </a:lnSpc>
              <a:spcBef>
                <a:spcPts val="0"/>
              </a:spcBef>
              <a:defRPr sz="1800">
                <a:solidFill>
                  <a:schemeClr val="tx2"/>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B2A92B5B-5BAC-146B-32EB-F3D930339FC9}"/>
              </a:ext>
            </a:extLst>
          </p:cNvPr>
          <p:cNvSpPr>
            <a:spLocks noGrp="1"/>
          </p:cNvSpPr>
          <p:nvPr>
            <p:ph type="body" sz="quarter" idx="57" hasCustomPrompt="1"/>
          </p:nvPr>
        </p:nvSpPr>
        <p:spPr>
          <a:xfrm>
            <a:off x="3498511" y="3684721"/>
            <a:ext cx="1260000" cy="287198"/>
          </a:xfrm>
        </p:spPr>
        <p:txBody>
          <a:bodyPr anchor="ctr">
            <a:noAutofit/>
          </a:bodyPr>
          <a:lstStyle>
            <a:lvl1pPr algn="ctr">
              <a:lnSpc>
                <a:spcPct val="100000"/>
              </a:lnSpc>
              <a:spcBef>
                <a:spcPts val="0"/>
              </a:spcBef>
              <a:defRPr sz="1700">
                <a:solidFill>
                  <a:schemeClr val="accent2"/>
                </a:solidFill>
              </a:defRPr>
            </a:lvl1pPr>
          </a:lstStyle>
          <a:p>
            <a:pPr lvl="0"/>
            <a:r>
              <a:rPr lang="en-GB" dirty="0"/>
              <a:t>Milestone</a:t>
            </a:r>
          </a:p>
        </p:txBody>
      </p:sp>
      <p:sp>
        <p:nvSpPr>
          <p:cNvPr id="26" name="Text Placeholder 2">
            <a:extLst>
              <a:ext uri="{FF2B5EF4-FFF2-40B4-BE49-F238E27FC236}">
                <a16:creationId xmlns:a16="http://schemas.microsoft.com/office/drawing/2014/main" id="{7B77273D-969B-42F3-9E73-0FDF3C9E9469}"/>
              </a:ext>
            </a:extLst>
          </p:cNvPr>
          <p:cNvSpPr>
            <a:spLocks noGrp="1"/>
          </p:cNvSpPr>
          <p:nvPr>
            <p:ph type="body" sz="quarter" idx="59"/>
          </p:nvPr>
        </p:nvSpPr>
        <p:spPr>
          <a:xfrm>
            <a:off x="4089314" y="5375838"/>
            <a:ext cx="2699986" cy="897962"/>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7" name="Text Placeholder 7">
            <a:extLst>
              <a:ext uri="{FF2B5EF4-FFF2-40B4-BE49-F238E27FC236}">
                <a16:creationId xmlns:a16="http://schemas.microsoft.com/office/drawing/2014/main" id="{50C19D29-370D-9E64-E0C9-491C8EAC188C}"/>
              </a:ext>
            </a:extLst>
          </p:cNvPr>
          <p:cNvSpPr>
            <a:spLocks noGrp="1"/>
          </p:cNvSpPr>
          <p:nvPr>
            <p:ph type="body" sz="quarter" idx="60"/>
          </p:nvPr>
        </p:nvSpPr>
        <p:spPr>
          <a:xfrm>
            <a:off x="4089314" y="4665974"/>
            <a:ext cx="2699986" cy="676285"/>
          </a:xfrm>
        </p:spPr>
        <p:txBody>
          <a:bodyPr anchor="b">
            <a:noAutofit/>
          </a:bodyPr>
          <a:lstStyle>
            <a:lvl1pPr algn="ctr">
              <a:lnSpc>
                <a:spcPct val="100000"/>
              </a:lnSpc>
              <a:spcBef>
                <a:spcPts val="0"/>
              </a:spcBef>
              <a:defRPr sz="1800">
                <a:solidFill>
                  <a:schemeClr val="tx2"/>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3DB913B1-CFA8-B975-B51F-DF5FE043D40B}"/>
              </a:ext>
            </a:extLst>
          </p:cNvPr>
          <p:cNvSpPr>
            <a:spLocks noGrp="1"/>
          </p:cNvSpPr>
          <p:nvPr>
            <p:ph type="body" sz="quarter" idx="61" hasCustomPrompt="1"/>
          </p:nvPr>
        </p:nvSpPr>
        <p:spPr>
          <a:xfrm>
            <a:off x="4810170" y="3684721"/>
            <a:ext cx="1260000" cy="287198"/>
          </a:xfrm>
        </p:spPr>
        <p:txBody>
          <a:bodyPr anchor="ctr">
            <a:noAutofit/>
          </a:bodyPr>
          <a:lstStyle>
            <a:lvl1pPr algn="ctr">
              <a:lnSpc>
                <a:spcPct val="100000"/>
              </a:lnSpc>
              <a:spcBef>
                <a:spcPts val="0"/>
              </a:spcBef>
              <a:defRPr sz="1700">
                <a:solidFill>
                  <a:schemeClr val="accent2"/>
                </a:solidFill>
              </a:defRPr>
            </a:lvl1pPr>
          </a:lstStyle>
          <a:p>
            <a:pPr lvl="0"/>
            <a:r>
              <a:rPr lang="en-GB" dirty="0"/>
              <a:t>Milestone</a:t>
            </a:r>
          </a:p>
        </p:txBody>
      </p:sp>
      <p:sp>
        <p:nvSpPr>
          <p:cNvPr id="2" name="Text Placeholder 168">
            <a:extLst>
              <a:ext uri="{FF2B5EF4-FFF2-40B4-BE49-F238E27FC236}">
                <a16:creationId xmlns:a16="http://schemas.microsoft.com/office/drawing/2014/main" id="{9222CF0E-8064-DC68-E99B-C241EA82817E}"/>
              </a:ext>
            </a:extLst>
          </p:cNvPr>
          <p:cNvSpPr>
            <a:spLocks noGrp="1" noChangeAspect="1"/>
          </p:cNvSpPr>
          <p:nvPr>
            <p:ph type="body" sz="quarter" idx="71" hasCustomPrompt="1"/>
          </p:nvPr>
        </p:nvSpPr>
        <p:spPr>
          <a:xfrm>
            <a:off x="6679748" y="3102414"/>
            <a:ext cx="144000" cy="144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30" name="Text Placeholder 2">
            <a:extLst>
              <a:ext uri="{FF2B5EF4-FFF2-40B4-BE49-F238E27FC236}">
                <a16:creationId xmlns:a16="http://schemas.microsoft.com/office/drawing/2014/main" id="{2C8A5821-7348-6871-C0F2-452D64D850CE}"/>
              </a:ext>
            </a:extLst>
          </p:cNvPr>
          <p:cNvSpPr>
            <a:spLocks noGrp="1"/>
          </p:cNvSpPr>
          <p:nvPr>
            <p:ph type="body" sz="quarter" idx="63"/>
          </p:nvPr>
        </p:nvSpPr>
        <p:spPr>
          <a:xfrm>
            <a:off x="5412140" y="2163253"/>
            <a:ext cx="2699986" cy="897962"/>
          </a:xfrm>
        </p:spPr>
        <p:txBody>
          <a:bodyPr>
            <a:noAutofit/>
          </a:bodyPr>
          <a:lstStyle>
            <a:lvl1pPr algn="ct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E0C5884F-82A3-5392-CC0D-D16FB2F3DFC7}"/>
              </a:ext>
            </a:extLst>
          </p:cNvPr>
          <p:cNvSpPr>
            <a:spLocks noGrp="1"/>
          </p:cNvSpPr>
          <p:nvPr>
            <p:ph type="body" sz="quarter" idx="64"/>
          </p:nvPr>
        </p:nvSpPr>
        <p:spPr>
          <a:xfrm>
            <a:off x="5412140" y="1453389"/>
            <a:ext cx="2699986" cy="676285"/>
          </a:xfrm>
        </p:spPr>
        <p:txBody>
          <a:bodyPr anchor="b">
            <a:noAutofit/>
          </a:bodyPr>
          <a:lstStyle>
            <a:lvl1pPr algn="ctr">
              <a:lnSpc>
                <a:spcPct val="100000"/>
              </a:lnSpc>
              <a:spcBef>
                <a:spcPts val="0"/>
              </a:spcBef>
              <a:defRPr sz="1800">
                <a:solidFill>
                  <a:schemeClr val="tx2"/>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2A50820B-D02A-A9D1-0A8C-4E13D9E2F900}"/>
              </a:ext>
            </a:extLst>
          </p:cNvPr>
          <p:cNvSpPr>
            <a:spLocks noGrp="1"/>
          </p:cNvSpPr>
          <p:nvPr>
            <p:ph type="body" sz="quarter" idx="65" hasCustomPrompt="1"/>
          </p:nvPr>
        </p:nvSpPr>
        <p:spPr>
          <a:xfrm>
            <a:off x="6121829" y="3684721"/>
            <a:ext cx="1260000" cy="287198"/>
          </a:xfrm>
        </p:spPr>
        <p:txBody>
          <a:bodyPr anchor="ctr">
            <a:noAutofit/>
          </a:bodyPr>
          <a:lstStyle>
            <a:lvl1pPr algn="ctr">
              <a:lnSpc>
                <a:spcPct val="100000"/>
              </a:lnSpc>
              <a:spcBef>
                <a:spcPts val="0"/>
              </a:spcBef>
              <a:defRPr sz="1700">
                <a:solidFill>
                  <a:schemeClr val="accent2"/>
                </a:solidFill>
              </a:defRPr>
            </a:lvl1pPr>
          </a:lstStyle>
          <a:p>
            <a:pPr lvl="0"/>
            <a:r>
              <a:rPr lang="en-GB" dirty="0"/>
              <a:t>Milestone</a:t>
            </a:r>
          </a:p>
        </p:txBody>
      </p:sp>
      <p:sp>
        <p:nvSpPr>
          <p:cNvPr id="34" name="Text Placeholder 2">
            <a:extLst>
              <a:ext uri="{FF2B5EF4-FFF2-40B4-BE49-F238E27FC236}">
                <a16:creationId xmlns:a16="http://schemas.microsoft.com/office/drawing/2014/main" id="{F78B4532-94A3-5B27-BA23-966D08CF8B17}"/>
              </a:ext>
            </a:extLst>
          </p:cNvPr>
          <p:cNvSpPr>
            <a:spLocks noGrp="1"/>
          </p:cNvSpPr>
          <p:nvPr>
            <p:ph type="body" sz="quarter" idx="67"/>
          </p:nvPr>
        </p:nvSpPr>
        <p:spPr>
          <a:xfrm>
            <a:off x="9004299" y="3768012"/>
            <a:ext cx="2600324" cy="897962"/>
          </a:xfrm>
        </p:spPr>
        <p:txBody>
          <a:bodyPr>
            <a:noAutofit/>
          </a:bodyPr>
          <a:lstStyle>
            <a:lvl1pPr>
              <a:lnSpc>
                <a:spcPct val="100000"/>
              </a:lnSpc>
              <a:spcBef>
                <a:spcPts val="0"/>
              </a:spcBef>
              <a:defRPr sz="16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5" name="Text Placeholder 7">
            <a:extLst>
              <a:ext uri="{FF2B5EF4-FFF2-40B4-BE49-F238E27FC236}">
                <a16:creationId xmlns:a16="http://schemas.microsoft.com/office/drawing/2014/main" id="{B665FF46-0199-2613-34CB-7FF8F2088AEF}"/>
              </a:ext>
            </a:extLst>
          </p:cNvPr>
          <p:cNvSpPr>
            <a:spLocks noGrp="1"/>
          </p:cNvSpPr>
          <p:nvPr>
            <p:ph type="body" sz="quarter" idx="68"/>
          </p:nvPr>
        </p:nvSpPr>
        <p:spPr>
          <a:xfrm>
            <a:off x="9004299" y="3058148"/>
            <a:ext cx="2600324" cy="676285"/>
          </a:xfrm>
        </p:spPr>
        <p:txBody>
          <a:bodyPr anchor="b">
            <a:noAutofit/>
          </a:bodyPr>
          <a:lstStyle>
            <a:lvl1pPr>
              <a:lnSpc>
                <a:spcPct val="100000"/>
              </a:lnSpc>
              <a:spcBef>
                <a:spcPts val="0"/>
              </a:spcBef>
              <a:defRPr sz="1800">
                <a:solidFill>
                  <a:schemeClr val="tx2"/>
                </a:solidFill>
              </a:defRPr>
            </a:lvl1pPr>
          </a:lstStyle>
          <a:p>
            <a:pPr lvl="0"/>
            <a:r>
              <a:rPr lang="en-GB" dirty="0"/>
              <a:t>Click to edit Master text styles</a:t>
            </a:r>
          </a:p>
        </p:txBody>
      </p:sp>
      <p:sp>
        <p:nvSpPr>
          <p:cNvPr id="36" name="Text Placeholder 7">
            <a:extLst>
              <a:ext uri="{FF2B5EF4-FFF2-40B4-BE49-F238E27FC236}">
                <a16:creationId xmlns:a16="http://schemas.microsoft.com/office/drawing/2014/main" id="{04BA9D07-622D-3E81-D8FA-0B57E6E1183E}"/>
              </a:ext>
            </a:extLst>
          </p:cNvPr>
          <p:cNvSpPr>
            <a:spLocks noGrp="1"/>
          </p:cNvSpPr>
          <p:nvPr>
            <p:ph type="body" sz="quarter" idx="69" hasCustomPrompt="1"/>
          </p:nvPr>
        </p:nvSpPr>
        <p:spPr>
          <a:xfrm>
            <a:off x="7433489" y="3684721"/>
            <a:ext cx="1260000" cy="287198"/>
          </a:xfrm>
        </p:spPr>
        <p:txBody>
          <a:bodyPr anchor="ctr">
            <a:noAutofit/>
          </a:bodyPr>
          <a:lstStyle>
            <a:lvl1pPr algn="ctr">
              <a:lnSpc>
                <a:spcPct val="100000"/>
              </a:lnSpc>
              <a:spcBef>
                <a:spcPts val="0"/>
              </a:spcBef>
              <a:defRPr sz="1700">
                <a:solidFill>
                  <a:schemeClr val="accent2"/>
                </a:solidFill>
              </a:defRPr>
            </a:lvl1pPr>
          </a:lstStyle>
          <a:p>
            <a:pPr lvl="0"/>
            <a:r>
              <a:rPr lang="en-GB" dirty="0"/>
              <a:t>Milestone</a:t>
            </a:r>
          </a:p>
        </p:txBody>
      </p:sp>
      <p:sp>
        <p:nvSpPr>
          <p:cNvPr id="8" name="Text Placeholder 168">
            <a:extLst>
              <a:ext uri="{FF2B5EF4-FFF2-40B4-BE49-F238E27FC236}">
                <a16:creationId xmlns:a16="http://schemas.microsoft.com/office/drawing/2014/main" id="{971E2DE3-791D-7ADB-8CAE-3E625C3EB100}"/>
              </a:ext>
            </a:extLst>
          </p:cNvPr>
          <p:cNvSpPr>
            <a:spLocks noGrp="1" noChangeAspect="1"/>
          </p:cNvSpPr>
          <p:nvPr>
            <p:ph type="body" sz="quarter" idx="72" hasCustomPrompt="1"/>
          </p:nvPr>
        </p:nvSpPr>
        <p:spPr>
          <a:xfrm>
            <a:off x="5373779" y="4410226"/>
            <a:ext cx="144000" cy="144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
        <p:nvSpPr>
          <p:cNvPr id="4" name="Text Placeholder 168">
            <a:extLst>
              <a:ext uri="{FF2B5EF4-FFF2-40B4-BE49-F238E27FC236}">
                <a16:creationId xmlns:a16="http://schemas.microsoft.com/office/drawing/2014/main" id="{04B7A768-29B3-4CA8-EB33-39C60D8329E9}"/>
              </a:ext>
            </a:extLst>
          </p:cNvPr>
          <p:cNvSpPr>
            <a:spLocks noGrp="1" noChangeAspect="1"/>
          </p:cNvSpPr>
          <p:nvPr>
            <p:ph type="body" sz="quarter" idx="70" hasCustomPrompt="1"/>
          </p:nvPr>
        </p:nvSpPr>
        <p:spPr>
          <a:xfrm>
            <a:off x="7985716" y="4414810"/>
            <a:ext cx="144000" cy="144000"/>
          </a:xfrm>
          <a:prstGeom prst="ellipse">
            <a:avLst/>
          </a:prstGeom>
          <a:solidFill>
            <a:schemeClr val="accent2"/>
          </a:solidFill>
        </p:spPr>
        <p:txBody>
          <a:bodyPr vert="horz" wrap="square" lIns="91440" tIns="45720" rIns="91440" bIns="45720" rtlCol="0" anchor="ctr">
            <a:noAutofit/>
          </a:bodyPr>
          <a:lstStyle>
            <a:lvl1pP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29640306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meline I60V7">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D7F2A61-7BDE-3D16-9950-06A9D3D9C468}"/>
              </a:ext>
            </a:extLst>
          </p:cNvPr>
          <p:cNvGrpSpPr/>
          <p:nvPr userDrawn="1"/>
        </p:nvGrpSpPr>
        <p:grpSpPr>
          <a:xfrm>
            <a:off x="2826473" y="3174414"/>
            <a:ext cx="6539055" cy="1307812"/>
            <a:chOff x="3480378" y="3357980"/>
            <a:chExt cx="6539055" cy="1307812"/>
          </a:xfrm>
        </p:grpSpPr>
        <p:sp>
          <p:nvSpPr>
            <p:cNvPr id="14" name="Arc 47">
              <a:extLst>
                <a:ext uri="{FF2B5EF4-FFF2-40B4-BE49-F238E27FC236}">
                  <a16:creationId xmlns:a16="http://schemas.microsoft.com/office/drawing/2014/main" id="{5279033E-FBF6-4913-21CB-0438500C8224}"/>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7">
              <a:extLst>
                <a:ext uri="{FF2B5EF4-FFF2-40B4-BE49-F238E27FC236}">
                  <a16:creationId xmlns:a16="http://schemas.microsoft.com/office/drawing/2014/main" id="{2119E5D8-FA04-350E-7C6D-303BCB363203}"/>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Arc 48">
              <a:extLst>
                <a:ext uri="{FF2B5EF4-FFF2-40B4-BE49-F238E27FC236}">
                  <a16:creationId xmlns:a16="http://schemas.microsoft.com/office/drawing/2014/main" id="{049633F0-F250-CC27-33FE-31E2D1C634D2}"/>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Arc 47">
              <a:extLst>
                <a:ext uri="{FF2B5EF4-FFF2-40B4-BE49-F238E27FC236}">
                  <a16:creationId xmlns:a16="http://schemas.microsoft.com/office/drawing/2014/main" id="{2DDC6E8A-8B3A-37C1-2ABE-DA9340F1F98C}"/>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48">
              <a:extLst>
                <a:ext uri="{FF2B5EF4-FFF2-40B4-BE49-F238E27FC236}">
                  <a16:creationId xmlns:a16="http://schemas.microsoft.com/office/drawing/2014/main" id="{2992A0CF-D4EF-7D82-C934-FC7339F4557E}"/>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Arc 32">
              <a:extLst>
                <a:ext uri="{FF2B5EF4-FFF2-40B4-BE49-F238E27FC236}">
                  <a16:creationId xmlns:a16="http://schemas.microsoft.com/office/drawing/2014/main" id="{8A13241C-91C5-D635-041E-5A7BBC6E9369}"/>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Arc 33">
              <a:extLst>
                <a:ext uri="{FF2B5EF4-FFF2-40B4-BE49-F238E27FC236}">
                  <a16:creationId xmlns:a16="http://schemas.microsoft.com/office/drawing/2014/main" id="{9C7AAC71-7645-122F-069F-AD021AD93828}"/>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Arc 34">
              <a:extLst>
                <a:ext uri="{FF2B5EF4-FFF2-40B4-BE49-F238E27FC236}">
                  <a16:creationId xmlns:a16="http://schemas.microsoft.com/office/drawing/2014/main" id="{E14F4A34-EF57-5A5E-FADB-8C667FAE824E}"/>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6" name="Arc 35">
              <a:extLst>
                <a:ext uri="{FF2B5EF4-FFF2-40B4-BE49-F238E27FC236}">
                  <a16:creationId xmlns:a16="http://schemas.microsoft.com/office/drawing/2014/main" id="{6B9EB870-B90D-FD29-5A44-A8CB244B49D2}"/>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36">
              <a:extLst>
                <a:ext uri="{FF2B5EF4-FFF2-40B4-BE49-F238E27FC236}">
                  <a16:creationId xmlns:a16="http://schemas.microsoft.com/office/drawing/2014/main" id="{65BAF49C-E33D-C889-4A47-B67A2459AD74}"/>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
        <p:nvSpPr>
          <p:cNvPr id="13" name="Text Placeholder 168">
            <a:extLst>
              <a:ext uri="{FF2B5EF4-FFF2-40B4-BE49-F238E27FC236}">
                <a16:creationId xmlns:a16="http://schemas.microsoft.com/office/drawing/2014/main" id="{53AFA603-B01C-1470-9C66-56252D67177B}"/>
              </a:ext>
            </a:extLst>
          </p:cNvPr>
          <p:cNvSpPr>
            <a:spLocks noGrp="1" noChangeAspect="1"/>
          </p:cNvSpPr>
          <p:nvPr>
            <p:ph type="body" sz="quarter" idx="78" hasCustomPrompt="1"/>
          </p:nvPr>
        </p:nvSpPr>
        <p:spPr>
          <a:xfrm>
            <a:off x="3407935" y="3103184"/>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8" name="Text Placeholder 2">
            <a:extLst>
              <a:ext uri="{FF2B5EF4-FFF2-40B4-BE49-F238E27FC236}">
                <a16:creationId xmlns:a16="http://schemas.microsoft.com/office/drawing/2014/main" id="{8673DB38-7469-887F-D2D2-F1C143962CB8}"/>
              </a:ext>
            </a:extLst>
          </p:cNvPr>
          <p:cNvSpPr>
            <a:spLocks noGrp="1"/>
          </p:cNvSpPr>
          <p:nvPr>
            <p:ph type="body" sz="quarter" idx="15"/>
          </p:nvPr>
        </p:nvSpPr>
        <p:spPr>
          <a:xfrm>
            <a:off x="2495351" y="2095843"/>
            <a:ext cx="1969168" cy="839005"/>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5" name="Text Placeholder 7">
            <a:extLst>
              <a:ext uri="{FF2B5EF4-FFF2-40B4-BE49-F238E27FC236}">
                <a16:creationId xmlns:a16="http://schemas.microsoft.com/office/drawing/2014/main" id="{15F8D5B9-E1AB-A39A-E163-E12D5DAD0038}"/>
              </a:ext>
            </a:extLst>
          </p:cNvPr>
          <p:cNvSpPr>
            <a:spLocks noGrp="1"/>
          </p:cNvSpPr>
          <p:nvPr>
            <p:ph type="body" sz="quarter" idx="16"/>
          </p:nvPr>
        </p:nvSpPr>
        <p:spPr>
          <a:xfrm>
            <a:off x="2495351" y="1513536"/>
            <a:ext cx="1969168" cy="548729"/>
          </a:xfrm>
        </p:spPr>
        <p:txBody>
          <a:bodyPr anchor="b">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16" name="Text Placeholder 7">
            <a:extLst>
              <a:ext uri="{FF2B5EF4-FFF2-40B4-BE49-F238E27FC236}">
                <a16:creationId xmlns:a16="http://schemas.microsoft.com/office/drawing/2014/main" id="{479D3E1B-2023-99F8-0D4D-3ADEBB7721CB}"/>
              </a:ext>
            </a:extLst>
          </p:cNvPr>
          <p:cNvSpPr>
            <a:spLocks noGrp="1"/>
          </p:cNvSpPr>
          <p:nvPr>
            <p:ph type="body" sz="quarter" idx="57" hasCustomPrompt="1"/>
          </p:nvPr>
        </p:nvSpPr>
        <p:spPr>
          <a:xfrm>
            <a:off x="2849935" y="3684721"/>
            <a:ext cx="1260000" cy="287198"/>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9" name="Text Placeholder 168">
            <a:extLst>
              <a:ext uri="{FF2B5EF4-FFF2-40B4-BE49-F238E27FC236}">
                <a16:creationId xmlns:a16="http://schemas.microsoft.com/office/drawing/2014/main" id="{6219942D-B77F-9598-5103-C482F53B9C2B}"/>
              </a:ext>
            </a:extLst>
          </p:cNvPr>
          <p:cNvSpPr>
            <a:spLocks noGrp="1" noChangeAspect="1"/>
          </p:cNvSpPr>
          <p:nvPr>
            <p:ph type="body" sz="quarter" idx="74" hasCustomPrompt="1"/>
          </p:nvPr>
        </p:nvSpPr>
        <p:spPr>
          <a:xfrm>
            <a:off x="4715968" y="4410226"/>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18" name="Text Placeholder 2">
            <a:extLst>
              <a:ext uri="{FF2B5EF4-FFF2-40B4-BE49-F238E27FC236}">
                <a16:creationId xmlns:a16="http://schemas.microsoft.com/office/drawing/2014/main" id="{A5681964-28FF-6DEA-54FD-3921FDEF91A0}"/>
              </a:ext>
            </a:extLst>
          </p:cNvPr>
          <p:cNvSpPr>
            <a:spLocks noGrp="1"/>
          </p:cNvSpPr>
          <p:nvPr>
            <p:ph type="body" sz="quarter" idx="59"/>
          </p:nvPr>
        </p:nvSpPr>
        <p:spPr>
          <a:xfrm>
            <a:off x="3803384" y="5434791"/>
            <a:ext cx="1969168" cy="839005"/>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9" name="Text Placeholder 7">
            <a:extLst>
              <a:ext uri="{FF2B5EF4-FFF2-40B4-BE49-F238E27FC236}">
                <a16:creationId xmlns:a16="http://schemas.microsoft.com/office/drawing/2014/main" id="{F1B643BD-4C89-F6E0-19C2-4B04A2E296C8}"/>
              </a:ext>
            </a:extLst>
          </p:cNvPr>
          <p:cNvSpPr>
            <a:spLocks noGrp="1"/>
          </p:cNvSpPr>
          <p:nvPr>
            <p:ph type="body" sz="quarter" idx="60"/>
          </p:nvPr>
        </p:nvSpPr>
        <p:spPr>
          <a:xfrm>
            <a:off x="3803384" y="4852484"/>
            <a:ext cx="1969168" cy="548729"/>
          </a:xfrm>
        </p:spPr>
        <p:txBody>
          <a:bodyPr anchor="b">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0" name="Text Placeholder 7">
            <a:extLst>
              <a:ext uri="{FF2B5EF4-FFF2-40B4-BE49-F238E27FC236}">
                <a16:creationId xmlns:a16="http://schemas.microsoft.com/office/drawing/2014/main" id="{BAB3DBB8-993E-27F0-576D-1309B3C202D6}"/>
              </a:ext>
            </a:extLst>
          </p:cNvPr>
          <p:cNvSpPr>
            <a:spLocks noGrp="1"/>
          </p:cNvSpPr>
          <p:nvPr>
            <p:ph type="body" sz="quarter" idx="61" hasCustomPrompt="1"/>
          </p:nvPr>
        </p:nvSpPr>
        <p:spPr>
          <a:xfrm>
            <a:off x="4157968" y="3684721"/>
            <a:ext cx="1260000" cy="287198"/>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0" name="Text Placeholder 168">
            <a:extLst>
              <a:ext uri="{FF2B5EF4-FFF2-40B4-BE49-F238E27FC236}">
                <a16:creationId xmlns:a16="http://schemas.microsoft.com/office/drawing/2014/main" id="{3272C012-FE35-3352-0B41-526083DDFF00}"/>
              </a:ext>
            </a:extLst>
          </p:cNvPr>
          <p:cNvSpPr>
            <a:spLocks noGrp="1" noChangeAspect="1"/>
          </p:cNvSpPr>
          <p:nvPr>
            <p:ph type="body" sz="quarter" idx="75" hasCustomPrompt="1"/>
          </p:nvPr>
        </p:nvSpPr>
        <p:spPr>
          <a:xfrm>
            <a:off x="6024001" y="3103184"/>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22" name="Text Placeholder 2">
            <a:extLst>
              <a:ext uri="{FF2B5EF4-FFF2-40B4-BE49-F238E27FC236}">
                <a16:creationId xmlns:a16="http://schemas.microsoft.com/office/drawing/2014/main" id="{E3561EA9-848A-B161-44DD-8B5B99124E62}"/>
              </a:ext>
            </a:extLst>
          </p:cNvPr>
          <p:cNvSpPr>
            <a:spLocks noGrp="1"/>
          </p:cNvSpPr>
          <p:nvPr>
            <p:ph type="body" sz="quarter" idx="63"/>
          </p:nvPr>
        </p:nvSpPr>
        <p:spPr>
          <a:xfrm>
            <a:off x="5111417" y="2093036"/>
            <a:ext cx="1969168" cy="839005"/>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A5FFA011-BFCC-A99F-8818-8AF6ED92EC6B}"/>
              </a:ext>
            </a:extLst>
          </p:cNvPr>
          <p:cNvSpPr>
            <a:spLocks noGrp="1"/>
          </p:cNvSpPr>
          <p:nvPr>
            <p:ph type="body" sz="quarter" idx="64"/>
          </p:nvPr>
        </p:nvSpPr>
        <p:spPr>
          <a:xfrm>
            <a:off x="5111417" y="1510729"/>
            <a:ext cx="1969168" cy="548729"/>
          </a:xfrm>
        </p:spPr>
        <p:txBody>
          <a:bodyPr anchor="b">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73CD084A-A6D3-1D96-4C16-8D0433D19C85}"/>
              </a:ext>
            </a:extLst>
          </p:cNvPr>
          <p:cNvSpPr>
            <a:spLocks noGrp="1"/>
          </p:cNvSpPr>
          <p:nvPr>
            <p:ph type="body" sz="quarter" idx="65" hasCustomPrompt="1"/>
          </p:nvPr>
        </p:nvSpPr>
        <p:spPr>
          <a:xfrm>
            <a:off x="5466001" y="3684721"/>
            <a:ext cx="1260000" cy="287198"/>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2" name="Text Placeholder 168">
            <a:extLst>
              <a:ext uri="{FF2B5EF4-FFF2-40B4-BE49-F238E27FC236}">
                <a16:creationId xmlns:a16="http://schemas.microsoft.com/office/drawing/2014/main" id="{B4AC211C-918C-94A1-8AD9-FAD5867B2EB2}"/>
              </a:ext>
            </a:extLst>
          </p:cNvPr>
          <p:cNvSpPr>
            <a:spLocks noGrp="1" noChangeAspect="1"/>
          </p:cNvSpPr>
          <p:nvPr>
            <p:ph type="body" sz="quarter" idx="77" hasCustomPrompt="1"/>
          </p:nvPr>
        </p:nvSpPr>
        <p:spPr>
          <a:xfrm>
            <a:off x="7332034" y="4410226"/>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26" name="Text Placeholder 2">
            <a:extLst>
              <a:ext uri="{FF2B5EF4-FFF2-40B4-BE49-F238E27FC236}">
                <a16:creationId xmlns:a16="http://schemas.microsoft.com/office/drawing/2014/main" id="{5B84FA82-C276-72B8-EC9F-5E8CCD8D53BE}"/>
              </a:ext>
            </a:extLst>
          </p:cNvPr>
          <p:cNvSpPr>
            <a:spLocks noGrp="1"/>
          </p:cNvSpPr>
          <p:nvPr>
            <p:ph type="body" sz="quarter" idx="67"/>
          </p:nvPr>
        </p:nvSpPr>
        <p:spPr>
          <a:xfrm>
            <a:off x="6419450" y="5434791"/>
            <a:ext cx="1969168" cy="839005"/>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7" name="Text Placeholder 7">
            <a:extLst>
              <a:ext uri="{FF2B5EF4-FFF2-40B4-BE49-F238E27FC236}">
                <a16:creationId xmlns:a16="http://schemas.microsoft.com/office/drawing/2014/main" id="{736245FA-EEE2-C47F-C311-0A8FF803AFE3}"/>
              </a:ext>
            </a:extLst>
          </p:cNvPr>
          <p:cNvSpPr>
            <a:spLocks noGrp="1"/>
          </p:cNvSpPr>
          <p:nvPr>
            <p:ph type="body" sz="quarter" idx="68"/>
          </p:nvPr>
        </p:nvSpPr>
        <p:spPr>
          <a:xfrm>
            <a:off x="6419450" y="4852484"/>
            <a:ext cx="1969168" cy="548729"/>
          </a:xfrm>
        </p:spPr>
        <p:txBody>
          <a:bodyPr anchor="b">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28" name="Text Placeholder 7">
            <a:extLst>
              <a:ext uri="{FF2B5EF4-FFF2-40B4-BE49-F238E27FC236}">
                <a16:creationId xmlns:a16="http://schemas.microsoft.com/office/drawing/2014/main" id="{C5943782-CFB9-E05D-77EE-A9257E7C116F}"/>
              </a:ext>
            </a:extLst>
          </p:cNvPr>
          <p:cNvSpPr>
            <a:spLocks noGrp="1"/>
          </p:cNvSpPr>
          <p:nvPr>
            <p:ph type="body" sz="quarter" idx="69" hasCustomPrompt="1"/>
          </p:nvPr>
        </p:nvSpPr>
        <p:spPr>
          <a:xfrm>
            <a:off x="6774034" y="3684721"/>
            <a:ext cx="1260000" cy="287198"/>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
        <p:nvSpPr>
          <p:cNvPr id="11" name="Text Placeholder 168">
            <a:extLst>
              <a:ext uri="{FF2B5EF4-FFF2-40B4-BE49-F238E27FC236}">
                <a16:creationId xmlns:a16="http://schemas.microsoft.com/office/drawing/2014/main" id="{12F6E87A-7520-E807-1E18-3CEC7BE2A6C1}"/>
              </a:ext>
            </a:extLst>
          </p:cNvPr>
          <p:cNvSpPr>
            <a:spLocks noGrp="1" noChangeAspect="1"/>
          </p:cNvSpPr>
          <p:nvPr>
            <p:ph type="body" sz="quarter" idx="76" hasCustomPrompt="1"/>
          </p:nvPr>
        </p:nvSpPr>
        <p:spPr>
          <a:xfrm>
            <a:off x="8640067" y="3103184"/>
            <a:ext cx="144000" cy="144000"/>
          </a:xfrm>
          <a:prstGeom prst="ellipse">
            <a:avLst/>
          </a:prstGeom>
          <a:solidFill>
            <a:schemeClr val="accent5"/>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30" name="Text Placeholder 2">
            <a:extLst>
              <a:ext uri="{FF2B5EF4-FFF2-40B4-BE49-F238E27FC236}">
                <a16:creationId xmlns:a16="http://schemas.microsoft.com/office/drawing/2014/main" id="{3DC1C7E1-E49D-0D4D-DC9C-49C03EAC9418}"/>
              </a:ext>
            </a:extLst>
          </p:cNvPr>
          <p:cNvSpPr>
            <a:spLocks noGrp="1"/>
          </p:cNvSpPr>
          <p:nvPr>
            <p:ph type="body" sz="quarter" idx="71"/>
          </p:nvPr>
        </p:nvSpPr>
        <p:spPr>
          <a:xfrm>
            <a:off x="7727483" y="2093036"/>
            <a:ext cx="1969168" cy="839005"/>
          </a:xfrm>
        </p:spPr>
        <p:txBody>
          <a:bodyPr>
            <a:noAutofit/>
          </a:bodyPr>
          <a:lstStyle>
            <a:lvl1pPr algn="ctr">
              <a:lnSpc>
                <a:spcPct val="100000"/>
              </a:lnSpc>
              <a:spcBef>
                <a:spcPts val="0"/>
              </a:spcBef>
              <a:defRPr sz="1200" b="0">
                <a:solidFill>
                  <a:schemeClr val="tx1"/>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1" name="Text Placeholder 7">
            <a:extLst>
              <a:ext uri="{FF2B5EF4-FFF2-40B4-BE49-F238E27FC236}">
                <a16:creationId xmlns:a16="http://schemas.microsoft.com/office/drawing/2014/main" id="{A214BD9B-326C-6E90-6FEA-8580E5004290}"/>
              </a:ext>
            </a:extLst>
          </p:cNvPr>
          <p:cNvSpPr>
            <a:spLocks noGrp="1"/>
          </p:cNvSpPr>
          <p:nvPr>
            <p:ph type="body" sz="quarter" idx="72"/>
          </p:nvPr>
        </p:nvSpPr>
        <p:spPr>
          <a:xfrm>
            <a:off x="7727483" y="1510729"/>
            <a:ext cx="1969168" cy="548729"/>
          </a:xfrm>
        </p:spPr>
        <p:txBody>
          <a:bodyPr anchor="b">
            <a:noAutofit/>
          </a:bodyPr>
          <a:lstStyle>
            <a:lvl1pPr algn="ctr">
              <a:lnSpc>
                <a:spcPct val="100000"/>
              </a:lnSpc>
              <a:spcBef>
                <a:spcPts val="0"/>
              </a:spcBef>
              <a:defRPr sz="1400">
                <a:solidFill>
                  <a:schemeClr val="tx1"/>
                </a:solidFill>
              </a:defRPr>
            </a:lvl1pPr>
          </a:lstStyle>
          <a:p>
            <a:pPr lvl="0"/>
            <a:r>
              <a:rPr lang="en-GB" dirty="0"/>
              <a:t>Click to edit Master text styles</a:t>
            </a:r>
          </a:p>
        </p:txBody>
      </p:sp>
      <p:sp>
        <p:nvSpPr>
          <p:cNvPr id="32" name="Text Placeholder 7">
            <a:extLst>
              <a:ext uri="{FF2B5EF4-FFF2-40B4-BE49-F238E27FC236}">
                <a16:creationId xmlns:a16="http://schemas.microsoft.com/office/drawing/2014/main" id="{0F09F9CA-5514-6A9A-0917-E3DE53036517}"/>
              </a:ext>
            </a:extLst>
          </p:cNvPr>
          <p:cNvSpPr>
            <a:spLocks noGrp="1"/>
          </p:cNvSpPr>
          <p:nvPr>
            <p:ph type="body" sz="quarter" idx="73" hasCustomPrompt="1"/>
          </p:nvPr>
        </p:nvSpPr>
        <p:spPr>
          <a:xfrm>
            <a:off x="8082067" y="3684721"/>
            <a:ext cx="1260000" cy="287198"/>
          </a:xfrm>
        </p:spPr>
        <p:txBody>
          <a:bodyPr anchor="ctr">
            <a:noAutofit/>
          </a:bodyPr>
          <a:lstStyle>
            <a:lvl1pPr algn="ctr">
              <a:lnSpc>
                <a:spcPct val="100000"/>
              </a:lnSpc>
              <a:spcBef>
                <a:spcPts val="0"/>
              </a:spcBef>
              <a:defRPr sz="1300">
                <a:solidFill>
                  <a:schemeClr val="tx1"/>
                </a:solidFill>
              </a:defRPr>
            </a:lvl1pPr>
          </a:lstStyle>
          <a:p>
            <a:pPr lvl="0"/>
            <a:r>
              <a:rPr lang="en-GB" dirty="0"/>
              <a:t>Milestone</a:t>
            </a:r>
          </a:p>
        </p:txBody>
      </p:sp>
    </p:spTree>
    <p:extLst>
      <p:ext uri="{BB962C8B-B14F-4D97-AF65-F5344CB8AC3E}">
        <p14:creationId xmlns:p14="http://schemas.microsoft.com/office/powerpoint/2010/main" val="92827276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extLst>
    <p:ext uri="{DCECCB84-F9BA-43D5-87BE-67443E8EF086}">
      <p15:sldGuideLst xmlns:p15="http://schemas.microsoft.com/office/powerpoint/2012/main">
        <p15:guide id="1" pos="5496" userDrawn="1">
          <p15:clr>
            <a:srgbClr val="FBAE40"/>
          </p15:clr>
        </p15:guide>
        <p15:guide id="2" pos="2184"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meline I60V8">
    <p:bg>
      <p:bgPr>
        <a:solidFill>
          <a:schemeClr val="bg2">
            <a:alpha val="30000"/>
          </a:schemeClr>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3946473-57B7-639E-E190-787684284094}"/>
              </a:ext>
            </a:extLst>
          </p:cNvPr>
          <p:cNvGrpSpPr/>
          <p:nvPr userDrawn="1"/>
        </p:nvGrpSpPr>
        <p:grpSpPr>
          <a:xfrm>
            <a:off x="2172567" y="3174414"/>
            <a:ext cx="7846866" cy="1307812"/>
            <a:chOff x="2105892" y="3357980"/>
            <a:chExt cx="7846866" cy="1307812"/>
          </a:xfrm>
        </p:grpSpPr>
        <p:sp>
          <p:nvSpPr>
            <p:cNvPr id="11" name="Arc 48">
              <a:extLst>
                <a:ext uri="{FF2B5EF4-FFF2-40B4-BE49-F238E27FC236}">
                  <a16:creationId xmlns:a16="http://schemas.microsoft.com/office/drawing/2014/main" id="{E3B3A3C4-DEBB-50D3-E93D-B9A6583F1E84}"/>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7">
              <a:extLst>
                <a:ext uri="{FF2B5EF4-FFF2-40B4-BE49-F238E27FC236}">
                  <a16:creationId xmlns:a16="http://schemas.microsoft.com/office/drawing/2014/main" id="{59B7CDF8-06BD-62E3-B5B7-D6801A4F7A38}"/>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47">
              <a:extLst>
                <a:ext uri="{FF2B5EF4-FFF2-40B4-BE49-F238E27FC236}">
                  <a16:creationId xmlns:a16="http://schemas.microsoft.com/office/drawing/2014/main" id="{3E1D6903-9A6E-D758-7431-DBEF0E50F82C}"/>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48">
              <a:extLst>
                <a:ext uri="{FF2B5EF4-FFF2-40B4-BE49-F238E27FC236}">
                  <a16:creationId xmlns:a16="http://schemas.microsoft.com/office/drawing/2014/main" id="{8903CE56-5731-8F14-B0A9-0C31EAAE0A5A}"/>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47">
              <a:extLst>
                <a:ext uri="{FF2B5EF4-FFF2-40B4-BE49-F238E27FC236}">
                  <a16:creationId xmlns:a16="http://schemas.microsoft.com/office/drawing/2014/main" id="{27348CAF-4443-E7C9-2041-4C3AA4397B14}"/>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7" name="Arc 48">
              <a:extLst>
                <a:ext uri="{FF2B5EF4-FFF2-40B4-BE49-F238E27FC236}">
                  <a16:creationId xmlns:a16="http://schemas.microsoft.com/office/drawing/2014/main" id="{50EFCDBF-767B-68EC-94BE-4F29CE96DFBE}"/>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8" name="Arc 37">
              <a:extLst>
                <a:ext uri="{FF2B5EF4-FFF2-40B4-BE49-F238E27FC236}">
                  <a16:creationId xmlns:a16="http://schemas.microsoft.com/office/drawing/2014/main" id="{77BBDE90-C5C8-AF49-6C8D-EB9CDD4963DF}"/>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9" name="Arc 38">
              <a:extLst>
                <a:ext uri="{FF2B5EF4-FFF2-40B4-BE49-F238E27FC236}">
                  <a16:creationId xmlns:a16="http://schemas.microsoft.com/office/drawing/2014/main" id="{9DC4211B-6267-3783-353E-F51D0C592CD8}"/>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0" name="Arc 39">
              <a:extLst>
                <a:ext uri="{FF2B5EF4-FFF2-40B4-BE49-F238E27FC236}">
                  <a16:creationId xmlns:a16="http://schemas.microsoft.com/office/drawing/2014/main" id="{CC9A8F75-5D82-3AFD-6D18-7949718F0487}"/>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1" name="Arc 40">
              <a:extLst>
                <a:ext uri="{FF2B5EF4-FFF2-40B4-BE49-F238E27FC236}">
                  <a16:creationId xmlns:a16="http://schemas.microsoft.com/office/drawing/2014/main" id="{4BE4514E-4D6A-8E9D-75CC-0AFB06BA4859}"/>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2" name="Arc 41">
              <a:extLst>
                <a:ext uri="{FF2B5EF4-FFF2-40B4-BE49-F238E27FC236}">
                  <a16:creationId xmlns:a16="http://schemas.microsoft.com/office/drawing/2014/main" id="{A478C5DF-4DC1-BDE6-F3D6-359DA253264D}"/>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Arc 42">
              <a:extLst>
                <a:ext uri="{FF2B5EF4-FFF2-40B4-BE49-F238E27FC236}">
                  <a16:creationId xmlns:a16="http://schemas.microsoft.com/office/drawing/2014/main" id="{8D844093-DEEF-B4AB-340C-552F3758031A}"/>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22" name="Text Placeholder 2">
            <a:extLst>
              <a:ext uri="{FF2B5EF4-FFF2-40B4-BE49-F238E27FC236}">
                <a16:creationId xmlns:a16="http://schemas.microsoft.com/office/drawing/2014/main" id="{56BC0482-25B0-66FD-403E-AC58B866ED85}"/>
              </a:ext>
            </a:extLst>
          </p:cNvPr>
          <p:cNvSpPr>
            <a:spLocks noGrp="1"/>
          </p:cNvSpPr>
          <p:nvPr>
            <p:ph type="body" sz="quarter" idx="15"/>
          </p:nvPr>
        </p:nvSpPr>
        <p:spPr>
          <a:xfrm>
            <a:off x="1837523" y="2130061"/>
            <a:ext cx="1985978" cy="886683"/>
          </a:xfrm>
        </p:spPr>
        <p:txBody>
          <a:bodyPr>
            <a:noAutofit/>
          </a:bodyPr>
          <a:lstStyle>
            <a:lvl1pPr algn="ct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3" name="Text Placeholder 7">
            <a:extLst>
              <a:ext uri="{FF2B5EF4-FFF2-40B4-BE49-F238E27FC236}">
                <a16:creationId xmlns:a16="http://schemas.microsoft.com/office/drawing/2014/main" id="{9C50B986-01B8-30FE-1ADC-AB068703BDF7}"/>
              </a:ext>
            </a:extLst>
          </p:cNvPr>
          <p:cNvSpPr>
            <a:spLocks noGrp="1"/>
          </p:cNvSpPr>
          <p:nvPr>
            <p:ph type="body" sz="quarter" idx="16"/>
          </p:nvPr>
        </p:nvSpPr>
        <p:spPr>
          <a:xfrm>
            <a:off x="1837523" y="1547126"/>
            <a:ext cx="1985978" cy="549357"/>
          </a:xfrm>
        </p:spPr>
        <p:txBody>
          <a:bodyPr anchor="b">
            <a:noAutofit/>
          </a:bodyPr>
          <a:lstStyle>
            <a:lvl1pPr algn="ctr">
              <a:lnSpc>
                <a:spcPct val="100000"/>
              </a:lnSpc>
              <a:spcBef>
                <a:spcPts val="0"/>
              </a:spcBef>
              <a:defRPr sz="1400">
                <a:solidFill>
                  <a:schemeClr val="tx2"/>
                </a:solidFill>
              </a:defRPr>
            </a:lvl1pPr>
          </a:lstStyle>
          <a:p>
            <a:pPr lvl="0"/>
            <a:r>
              <a:rPr lang="en-GB" dirty="0"/>
              <a:t>Click to edit Master text styles</a:t>
            </a:r>
          </a:p>
        </p:txBody>
      </p:sp>
      <p:sp>
        <p:nvSpPr>
          <p:cNvPr id="24" name="Text Placeholder 7">
            <a:extLst>
              <a:ext uri="{FF2B5EF4-FFF2-40B4-BE49-F238E27FC236}">
                <a16:creationId xmlns:a16="http://schemas.microsoft.com/office/drawing/2014/main" id="{B2A92B5B-5BAC-146B-32EB-F3D930339FC9}"/>
              </a:ext>
            </a:extLst>
          </p:cNvPr>
          <p:cNvSpPr>
            <a:spLocks noGrp="1"/>
          </p:cNvSpPr>
          <p:nvPr>
            <p:ph type="body" sz="quarter" idx="57" hasCustomPrompt="1"/>
          </p:nvPr>
        </p:nvSpPr>
        <p:spPr>
          <a:xfrm>
            <a:off x="2196167"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35" name="Text Placeholder 168">
            <a:extLst>
              <a:ext uri="{FF2B5EF4-FFF2-40B4-BE49-F238E27FC236}">
                <a16:creationId xmlns:a16="http://schemas.microsoft.com/office/drawing/2014/main" id="{0B19C6BF-3839-A4A7-AB2C-387A9E955F78}"/>
              </a:ext>
            </a:extLst>
          </p:cNvPr>
          <p:cNvSpPr>
            <a:spLocks noGrp="1" noChangeAspect="1"/>
          </p:cNvSpPr>
          <p:nvPr>
            <p:ph type="body" sz="quarter" idx="82" hasCustomPrompt="1"/>
          </p:nvPr>
        </p:nvSpPr>
        <p:spPr>
          <a:xfrm>
            <a:off x="4062332" y="4410226"/>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12" name="Text Placeholder 2">
            <a:extLst>
              <a:ext uri="{FF2B5EF4-FFF2-40B4-BE49-F238E27FC236}">
                <a16:creationId xmlns:a16="http://schemas.microsoft.com/office/drawing/2014/main" id="{14ABF171-F5FB-95D6-D557-22167CC7478D}"/>
              </a:ext>
            </a:extLst>
          </p:cNvPr>
          <p:cNvSpPr>
            <a:spLocks noGrp="1"/>
          </p:cNvSpPr>
          <p:nvPr>
            <p:ph type="body" sz="quarter" idx="59"/>
          </p:nvPr>
        </p:nvSpPr>
        <p:spPr>
          <a:xfrm>
            <a:off x="3146736" y="5361860"/>
            <a:ext cx="1985978" cy="886683"/>
          </a:xfrm>
        </p:spPr>
        <p:txBody>
          <a:bodyPr>
            <a:noAutofit/>
          </a:bodyPr>
          <a:lstStyle>
            <a:lvl1pPr algn="ct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17EB721C-7D57-2D66-3B50-692BC217A473}"/>
              </a:ext>
            </a:extLst>
          </p:cNvPr>
          <p:cNvSpPr>
            <a:spLocks noGrp="1"/>
          </p:cNvSpPr>
          <p:nvPr>
            <p:ph type="body" sz="quarter" idx="60"/>
          </p:nvPr>
        </p:nvSpPr>
        <p:spPr>
          <a:xfrm>
            <a:off x="3146736" y="4778925"/>
            <a:ext cx="1985978" cy="549357"/>
          </a:xfrm>
        </p:spPr>
        <p:txBody>
          <a:bodyPr anchor="b">
            <a:noAutofit/>
          </a:bodyPr>
          <a:lstStyle>
            <a:lvl1pPr algn="ctr">
              <a:lnSpc>
                <a:spcPct val="100000"/>
              </a:lnSpc>
              <a:spcBef>
                <a:spcPts val="0"/>
              </a:spcBef>
              <a:defRPr sz="1400">
                <a:solidFill>
                  <a:schemeClr val="tx2"/>
                </a:solidFill>
              </a:defRPr>
            </a:lvl1pPr>
          </a:lstStyle>
          <a:p>
            <a:pPr lvl="0"/>
            <a:r>
              <a:rPr lang="en-GB" dirty="0"/>
              <a:t>Click to edit Master text styles</a:t>
            </a:r>
          </a:p>
        </p:txBody>
      </p:sp>
      <p:sp>
        <p:nvSpPr>
          <p:cNvPr id="14" name="Text Placeholder 7">
            <a:extLst>
              <a:ext uri="{FF2B5EF4-FFF2-40B4-BE49-F238E27FC236}">
                <a16:creationId xmlns:a16="http://schemas.microsoft.com/office/drawing/2014/main" id="{32EC58A2-CC25-770E-9DC3-A38ECAA12128}"/>
              </a:ext>
            </a:extLst>
          </p:cNvPr>
          <p:cNvSpPr>
            <a:spLocks noGrp="1"/>
          </p:cNvSpPr>
          <p:nvPr>
            <p:ph type="body" sz="quarter" idx="61" hasCustomPrompt="1"/>
          </p:nvPr>
        </p:nvSpPr>
        <p:spPr>
          <a:xfrm>
            <a:off x="3504039"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34" name="Text Placeholder 168">
            <a:extLst>
              <a:ext uri="{FF2B5EF4-FFF2-40B4-BE49-F238E27FC236}">
                <a16:creationId xmlns:a16="http://schemas.microsoft.com/office/drawing/2014/main" id="{6D466CDF-E874-5C3F-A560-2C24B3691507}"/>
              </a:ext>
            </a:extLst>
          </p:cNvPr>
          <p:cNvSpPr>
            <a:spLocks noGrp="1" noChangeAspect="1"/>
          </p:cNvSpPr>
          <p:nvPr>
            <p:ph type="body" sz="quarter" idx="81" hasCustomPrompt="1"/>
          </p:nvPr>
        </p:nvSpPr>
        <p:spPr>
          <a:xfrm>
            <a:off x="5370192" y="3106163"/>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16" name="Text Placeholder 2">
            <a:extLst>
              <a:ext uri="{FF2B5EF4-FFF2-40B4-BE49-F238E27FC236}">
                <a16:creationId xmlns:a16="http://schemas.microsoft.com/office/drawing/2014/main" id="{A94B3084-98C4-6296-6B6D-97EB34068290}"/>
              </a:ext>
            </a:extLst>
          </p:cNvPr>
          <p:cNvSpPr>
            <a:spLocks noGrp="1"/>
          </p:cNvSpPr>
          <p:nvPr>
            <p:ph type="body" sz="quarter" idx="63"/>
          </p:nvPr>
        </p:nvSpPr>
        <p:spPr>
          <a:xfrm>
            <a:off x="4455949" y="2126794"/>
            <a:ext cx="1985978" cy="886683"/>
          </a:xfrm>
        </p:spPr>
        <p:txBody>
          <a:bodyPr>
            <a:noAutofit/>
          </a:bodyPr>
          <a:lstStyle>
            <a:lvl1pPr algn="ct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7" name="Text Placeholder 7">
            <a:extLst>
              <a:ext uri="{FF2B5EF4-FFF2-40B4-BE49-F238E27FC236}">
                <a16:creationId xmlns:a16="http://schemas.microsoft.com/office/drawing/2014/main" id="{36613FBF-AFC6-DE81-8285-5B1C2E02F16B}"/>
              </a:ext>
            </a:extLst>
          </p:cNvPr>
          <p:cNvSpPr>
            <a:spLocks noGrp="1"/>
          </p:cNvSpPr>
          <p:nvPr>
            <p:ph type="body" sz="quarter" idx="64"/>
          </p:nvPr>
        </p:nvSpPr>
        <p:spPr>
          <a:xfrm>
            <a:off x="4455949" y="1543859"/>
            <a:ext cx="1985978" cy="549357"/>
          </a:xfrm>
        </p:spPr>
        <p:txBody>
          <a:bodyPr anchor="b">
            <a:noAutofit/>
          </a:bodyPr>
          <a:lstStyle>
            <a:lvl1pPr algn="ctr">
              <a:lnSpc>
                <a:spcPct val="100000"/>
              </a:lnSpc>
              <a:spcBef>
                <a:spcPts val="0"/>
              </a:spcBef>
              <a:defRPr sz="1400">
                <a:solidFill>
                  <a:schemeClr val="tx2"/>
                </a:solidFill>
              </a:defRPr>
            </a:lvl1pPr>
          </a:lstStyle>
          <a:p>
            <a:pPr lvl="0"/>
            <a:r>
              <a:rPr lang="en-GB" dirty="0"/>
              <a:t>Click to edit Master text styles</a:t>
            </a:r>
          </a:p>
        </p:txBody>
      </p:sp>
      <p:sp>
        <p:nvSpPr>
          <p:cNvPr id="18" name="Text Placeholder 7">
            <a:extLst>
              <a:ext uri="{FF2B5EF4-FFF2-40B4-BE49-F238E27FC236}">
                <a16:creationId xmlns:a16="http://schemas.microsoft.com/office/drawing/2014/main" id="{4BAAF04D-62AF-4228-9A5B-311BD243A2B4}"/>
              </a:ext>
            </a:extLst>
          </p:cNvPr>
          <p:cNvSpPr>
            <a:spLocks noGrp="1"/>
          </p:cNvSpPr>
          <p:nvPr>
            <p:ph type="body" sz="quarter" idx="65" hasCustomPrompt="1"/>
          </p:nvPr>
        </p:nvSpPr>
        <p:spPr>
          <a:xfrm>
            <a:off x="4811911"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9" name="Text Placeholder 168">
            <a:extLst>
              <a:ext uri="{FF2B5EF4-FFF2-40B4-BE49-F238E27FC236}">
                <a16:creationId xmlns:a16="http://schemas.microsoft.com/office/drawing/2014/main" id="{B6EBAB72-AC4B-C7CF-CDE8-6C584A93A9F7}"/>
              </a:ext>
            </a:extLst>
          </p:cNvPr>
          <p:cNvSpPr>
            <a:spLocks noGrp="1" noChangeAspect="1"/>
          </p:cNvSpPr>
          <p:nvPr>
            <p:ph type="body" sz="quarter" idx="80" hasCustomPrompt="1"/>
          </p:nvPr>
        </p:nvSpPr>
        <p:spPr>
          <a:xfrm>
            <a:off x="6678052" y="4410226"/>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20" name="Text Placeholder 2">
            <a:extLst>
              <a:ext uri="{FF2B5EF4-FFF2-40B4-BE49-F238E27FC236}">
                <a16:creationId xmlns:a16="http://schemas.microsoft.com/office/drawing/2014/main" id="{C22B9BC5-5866-BA38-15A8-8C6C92D7394E}"/>
              </a:ext>
            </a:extLst>
          </p:cNvPr>
          <p:cNvSpPr>
            <a:spLocks noGrp="1"/>
          </p:cNvSpPr>
          <p:nvPr>
            <p:ph type="body" sz="quarter" idx="67"/>
          </p:nvPr>
        </p:nvSpPr>
        <p:spPr>
          <a:xfrm>
            <a:off x="5765162" y="5364253"/>
            <a:ext cx="1985978" cy="886683"/>
          </a:xfrm>
        </p:spPr>
        <p:txBody>
          <a:bodyPr>
            <a:noAutofit/>
          </a:bodyPr>
          <a:lstStyle>
            <a:lvl1pPr algn="ct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1" name="Text Placeholder 7">
            <a:extLst>
              <a:ext uri="{FF2B5EF4-FFF2-40B4-BE49-F238E27FC236}">
                <a16:creationId xmlns:a16="http://schemas.microsoft.com/office/drawing/2014/main" id="{9553C91A-E673-80D0-6367-D9E6EDE2FE61}"/>
              </a:ext>
            </a:extLst>
          </p:cNvPr>
          <p:cNvSpPr>
            <a:spLocks noGrp="1"/>
          </p:cNvSpPr>
          <p:nvPr>
            <p:ph type="body" sz="quarter" idx="68"/>
          </p:nvPr>
        </p:nvSpPr>
        <p:spPr>
          <a:xfrm>
            <a:off x="5765162" y="4781318"/>
            <a:ext cx="1985978" cy="549357"/>
          </a:xfrm>
        </p:spPr>
        <p:txBody>
          <a:bodyPr anchor="b">
            <a:noAutofit/>
          </a:bodyPr>
          <a:lstStyle>
            <a:lvl1pPr algn="ctr">
              <a:lnSpc>
                <a:spcPct val="100000"/>
              </a:lnSpc>
              <a:spcBef>
                <a:spcPts val="0"/>
              </a:spcBef>
              <a:defRPr sz="1400">
                <a:solidFill>
                  <a:schemeClr val="tx2"/>
                </a:solidFill>
              </a:defRPr>
            </a:lvl1pPr>
          </a:lstStyle>
          <a:p>
            <a:pPr lvl="0"/>
            <a:r>
              <a:rPr lang="en-GB" dirty="0"/>
              <a:t>Click to edit Master text styles</a:t>
            </a:r>
          </a:p>
        </p:txBody>
      </p:sp>
      <p:sp>
        <p:nvSpPr>
          <p:cNvPr id="25" name="Text Placeholder 7">
            <a:extLst>
              <a:ext uri="{FF2B5EF4-FFF2-40B4-BE49-F238E27FC236}">
                <a16:creationId xmlns:a16="http://schemas.microsoft.com/office/drawing/2014/main" id="{EA2E7440-3DAE-8CAC-91F3-759991DCC194}"/>
              </a:ext>
            </a:extLst>
          </p:cNvPr>
          <p:cNvSpPr>
            <a:spLocks noGrp="1"/>
          </p:cNvSpPr>
          <p:nvPr>
            <p:ph type="body" sz="quarter" idx="69" hasCustomPrompt="1"/>
          </p:nvPr>
        </p:nvSpPr>
        <p:spPr>
          <a:xfrm>
            <a:off x="6119783"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8" name="Text Placeholder 168">
            <a:extLst>
              <a:ext uri="{FF2B5EF4-FFF2-40B4-BE49-F238E27FC236}">
                <a16:creationId xmlns:a16="http://schemas.microsoft.com/office/drawing/2014/main" id="{7371A1F4-A993-B1BF-A750-5F2131EB430E}"/>
              </a:ext>
            </a:extLst>
          </p:cNvPr>
          <p:cNvSpPr>
            <a:spLocks noGrp="1" noChangeAspect="1"/>
          </p:cNvSpPr>
          <p:nvPr>
            <p:ph type="body" sz="quarter" idx="79" hasCustomPrompt="1"/>
          </p:nvPr>
        </p:nvSpPr>
        <p:spPr>
          <a:xfrm>
            <a:off x="7985912" y="3106163"/>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27" name="Text Placeholder 2">
            <a:extLst>
              <a:ext uri="{FF2B5EF4-FFF2-40B4-BE49-F238E27FC236}">
                <a16:creationId xmlns:a16="http://schemas.microsoft.com/office/drawing/2014/main" id="{B7A4FB97-CF47-A6ED-AFC3-F9E1E8A1E5E9}"/>
              </a:ext>
            </a:extLst>
          </p:cNvPr>
          <p:cNvSpPr>
            <a:spLocks noGrp="1"/>
          </p:cNvSpPr>
          <p:nvPr>
            <p:ph type="body" sz="quarter" idx="71"/>
          </p:nvPr>
        </p:nvSpPr>
        <p:spPr>
          <a:xfrm>
            <a:off x="7074375" y="2125654"/>
            <a:ext cx="1985978" cy="886683"/>
          </a:xfrm>
        </p:spPr>
        <p:txBody>
          <a:bodyPr>
            <a:noAutofit/>
          </a:bodyPr>
          <a:lstStyle>
            <a:lvl1pPr algn="ct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28" name="Text Placeholder 7">
            <a:extLst>
              <a:ext uri="{FF2B5EF4-FFF2-40B4-BE49-F238E27FC236}">
                <a16:creationId xmlns:a16="http://schemas.microsoft.com/office/drawing/2014/main" id="{1098CD05-4730-BAD9-7E67-8548D9738991}"/>
              </a:ext>
            </a:extLst>
          </p:cNvPr>
          <p:cNvSpPr>
            <a:spLocks noGrp="1"/>
          </p:cNvSpPr>
          <p:nvPr>
            <p:ph type="body" sz="quarter" idx="72"/>
          </p:nvPr>
        </p:nvSpPr>
        <p:spPr>
          <a:xfrm>
            <a:off x="7074375" y="1542719"/>
            <a:ext cx="1985978" cy="549357"/>
          </a:xfrm>
        </p:spPr>
        <p:txBody>
          <a:bodyPr anchor="b">
            <a:noAutofit/>
          </a:bodyPr>
          <a:lstStyle>
            <a:lvl1pPr algn="ctr">
              <a:lnSpc>
                <a:spcPct val="100000"/>
              </a:lnSpc>
              <a:spcBef>
                <a:spcPts val="0"/>
              </a:spcBef>
              <a:defRPr sz="1400">
                <a:solidFill>
                  <a:schemeClr val="tx2"/>
                </a:solidFill>
              </a:defRPr>
            </a:lvl1pPr>
          </a:lstStyle>
          <a:p>
            <a:pPr lvl="0"/>
            <a:r>
              <a:rPr lang="en-GB" dirty="0"/>
              <a:t>Click to edit Master text styles</a:t>
            </a:r>
          </a:p>
        </p:txBody>
      </p:sp>
      <p:sp>
        <p:nvSpPr>
          <p:cNvPr id="29" name="Text Placeholder 7">
            <a:extLst>
              <a:ext uri="{FF2B5EF4-FFF2-40B4-BE49-F238E27FC236}">
                <a16:creationId xmlns:a16="http://schemas.microsoft.com/office/drawing/2014/main" id="{895496AC-1552-EF02-5930-6D8F196BBDAA}"/>
              </a:ext>
            </a:extLst>
          </p:cNvPr>
          <p:cNvSpPr>
            <a:spLocks noGrp="1"/>
          </p:cNvSpPr>
          <p:nvPr>
            <p:ph type="body" sz="quarter" idx="73" hasCustomPrompt="1"/>
          </p:nvPr>
        </p:nvSpPr>
        <p:spPr>
          <a:xfrm>
            <a:off x="7427655"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36" name="Text Placeholder 168">
            <a:extLst>
              <a:ext uri="{FF2B5EF4-FFF2-40B4-BE49-F238E27FC236}">
                <a16:creationId xmlns:a16="http://schemas.microsoft.com/office/drawing/2014/main" id="{ECC8CAD4-96DD-DFAF-AA29-00AFACDD630C}"/>
              </a:ext>
            </a:extLst>
          </p:cNvPr>
          <p:cNvSpPr>
            <a:spLocks noGrp="1" noChangeAspect="1"/>
          </p:cNvSpPr>
          <p:nvPr>
            <p:ph type="body" sz="quarter" idx="83" hasCustomPrompt="1"/>
          </p:nvPr>
        </p:nvSpPr>
        <p:spPr>
          <a:xfrm>
            <a:off x="9293770" y="4410226"/>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
        <p:nvSpPr>
          <p:cNvPr id="31" name="Text Placeholder 2">
            <a:extLst>
              <a:ext uri="{FF2B5EF4-FFF2-40B4-BE49-F238E27FC236}">
                <a16:creationId xmlns:a16="http://schemas.microsoft.com/office/drawing/2014/main" id="{C556999F-2660-2E0A-9A48-A686C140A52C}"/>
              </a:ext>
            </a:extLst>
          </p:cNvPr>
          <p:cNvSpPr>
            <a:spLocks noGrp="1"/>
          </p:cNvSpPr>
          <p:nvPr>
            <p:ph type="body" sz="quarter" idx="75"/>
          </p:nvPr>
        </p:nvSpPr>
        <p:spPr>
          <a:xfrm>
            <a:off x="8383586" y="5361860"/>
            <a:ext cx="1985978" cy="886683"/>
          </a:xfrm>
        </p:spPr>
        <p:txBody>
          <a:bodyPr>
            <a:noAutofit/>
          </a:bodyPr>
          <a:lstStyle>
            <a:lvl1pPr algn="ctr">
              <a:lnSpc>
                <a:spcPct val="100000"/>
              </a:lnSpc>
              <a:spcBef>
                <a:spcPts val="0"/>
              </a:spcBef>
              <a:defRPr sz="1200" b="0">
                <a:solidFill>
                  <a:schemeClr val="tx2"/>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32" name="Text Placeholder 7">
            <a:extLst>
              <a:ext uri="{FF2B5EF4-FFF2-40B4-BE49-F238E27FC236}">
                <a16:creationId xmlns:a16="http://schemas.microsoft.com/office/drawing/2014/main" id="{AAF9B49E-A9EF-6331-D3A6-16BB16393B2D}"/>
              </a:ext>
            </a:extLst>
          </p:cNvPr>
          <p:cNvSpPr>
            <a:spLocks noGrp="1"/>
          </p:cNvSpPr>
          <p:nvPr>
            <p:ph type="body" sz="quarter" idx="76"/>
          </p:nvPr>
        </p:nvSpPr>
        <p:spPr>
          <a:xfrm>
            <a:off x="8383586" y="4778925"/>
            <a:ext cx="1985978" cy="549357"/>
          </a:xfrm>
        </p:spPr>
        <p:txBody>
          <a:bodyPr anchor="b">
            <a:noAutofit/>
          </a:bodyPr>
          <a:lstStyle>
            <a:lvl1pPr algn="ctr">
              <a:lnSpc>
                <a:spcPct val="100000"/>
              </a:lnSpc>
              <a:spcBef>
                <a:spcPts val="0"/>
              </a:spcBef>
              <a:defRPr sz="1400">
                <a:solidFill>
                  <a:schemeClr val="tx2"/>
                </a:solidFill>
              </a:defRPr>
            </a:lvl1pPr>
          </a:lstStyle>
          <a:p>
            <a:pPr lvl="0"/>
            <a:r>
              <a:rPr lang="en-GB" dirty="0"/>
              <a:t>Click to edit Master text styles</a:t>
            </a:r>
          </a:p>
        </p:txBody>
      </p:sp>
      <p:sp>
        <p:nvSpPr>
          <p:cNvPr id="33" name="Text Placeholder 7">
            <a:extLst>
              <a:ext uri="{FF2B5EF4-FFF2-40B4-BE49-F238E27FC236}">
                <a16:creationId xmlns:a16="http://schemas.microsoft.com/office/drawing/2014/main" id="{1C756DFB-E4FA-C6A8-C347-69974F163F62}"/>
              </a:ext>
            </a:extLst>
          </p:cNvPr>
          <p:cNvSpPr>
            <a:spLocks noGrp="1"/>
          </p:cNvSpPr>
          <p:nvPr>
            <p:ph type="body" sz="quarter" idx="77" hasCustomPrompt="1"/>
          </p:nvPr>
        </p:nvSpPr>
        <p:spPr>
          <a:xfrm>
            <a:off x="8735527" y="3684721"/>
            <a:ext cx="1260000" cy="287198"/>
          </a:xfrm>
        </p:spPr>
        <p:txBody>
          <a:bodyPr anchor="ctr">
            <a:noAutofit/>
          </a:bodyPr>
          <a:lstStyle>
            <a:lvl1pPr algn="ctr">
              <a:lnSpc>
                <a:spcPct val="100000"/>
              </a:lnSpc>
              <a:spcBef>
                <a:spcPts val="0"/>
              </a:spcBef>
              <a:defRPr sz="1300">
                <a:solidFill>
                  <a:schemeClr val="accent2"/>
                </a:solidFill>
              </a:defRPr>
            </a:lvl1pPr>
          </a:lstStyle>
          <a:p>
            <a:pPr lvl="0"/>
            <a:r>
              <a:rPr lang="en-GB" dirty="0"/>
              <a:t>Milestone</a:t>
            </a:r>
          </a:p>
        </p:txBody>
      </p:sp>
      <p:sp>
        <p:nvSpPr>
          <p:cNvPr id="4" name="Text Placeholder 168">
            <a:extLst>
              <a:ext uri="{FF2B5EF4-FFF2-40B4-BE49-F238E27FC236}">
                <a16:creationId xmlns:a16="http://schemas.microsoft.com/office/drawing/2014/main" id="{E9CDCE82-6CB8-A7B5-A950-748A7628D6FE}"/>
              </a:ext>
            </a:extLst>
          </p:cNvPr>
          <p:cNvSpPr>
            <a:spLocks noGrp="1" noChangeAspect="1"/>
          </p:cNvSpPr>
          <p:nvPr>
            <p:ph type="body" sz="quarter" idx="78" hasCustomPrompt="1"/>
          </p:nvPr>
        </p:nvSpPr>
        <p:spPr>
          <a:xfrm>
            <a:off x="2754472" y="3106163"/>
            <a:ext cx="144000" cy="144000"/>
          </a:xfrm>
          <a:prstGeom prst="ellipse">
            <a:avLst/>
          </a:prstGeom>
          <a:solidFill>
            <a:schemeClr val="accent2"/>
          </a:solidFill>
        </p:spPr>
        <p:txBody>
          <a:bodyPr vert="horz" wrap="square" lIns="91440" tIns="45720" rIns="91440" bIns="45720" rtlCol="0" anchor="ctr">
            <a:noAutofit/>
          </a:bodyPr>
          <a:lstStyle>
            <a:lvl1pPr algn="ctr">
              <a:defRPr lang="en-GB" sz="1000" dirty="0">
                <a:solidFill>
                  <a:schemeClr val="accent1">
                    <a:alpha val="0"/>
                  </a:schemeClr>
                </a:solidFill>
              </a:defRPr>
            </a:lvl1pPr>
          </a:lstStyle>
          <a:p>
            <a:pPr lvl="0">
              <a:lnSpc>
                <a:spcPct val="100000"/>
              </a:lnSpc>
              <a:spcBef>
                <a:spcPts val="0"/>
              </a:spcBef>
            </a:pPr>
            <a:r>
              <a:rPr lang="en-GB" dirty="0"/>
              <a:t>.</a:t>
            </a:r>
          </a:p>
        </p:txBody>
      </p:sp>
    </p:spTree>
    <p:extLst>
      <p:ext uri="{BB962C8B-B14F-4D97-AF65-F5344CB8AC3E}">
        <p14:creationId xmlns:p14="http://schemas.microsoft.com/office/powerpoint/2010/main" val="189294010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C19E034C-1D99-06F7-97F5-2AC8D9ABDEAB}"/>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1"/>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79200183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D78536D-56B8-C8AB-E6BB-E0331088471C}"/>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Tree>
    <p:extLst>
      <p:ext uri="{BB962C8B-B14F-4D97-AF65-F5344CB8AC3E}">
        <p14:creationId xmlns:p14="http://schemas.microsoft.com/office/powerpoint/2010/main" val="23216788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V2">
    <p:bg>
      <p:bgPr>
        <a:solidFill>
          <a:schemeClr val="bg1"/>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973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V1">
    <p:bg>
      <p:bgPr>
        <a:solidFill>
          <a:schemeClr val="bg2">
            <a:alpha val="30000"/>
          </a:schemeClr>
        </a:solidFill>
        <a:effectLst/>
      </p:bgPr>
    </p:b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DFF3D53-0DD3-D40C-B57B-9FAA242BB85A}"/>
              </a:ext>
            </a:extLst>
          </p:cNvPr>
          <p:cNvCxnSpPr>
            <a:cxnSpLocks/>
          </p:cNvCxnSpPr>
          <p:nvPr userDrawn="1"/>
        </p:nvCxnSpPr>
        <p:spPr>
          <a:xfrm>
            <a:off x="0" y="6273800"/>
            <a:ext cx="11415713" cy="0"/>
          </a:xfrm>
          <a:prstGeom prst="line">
            <a:avLst/>
          </a:prstGeom>
          <a:ln w="12700" cap="rnd">
            <a:solidFill>
              <a:schemeClr val="accent5"/>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0569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Market Size S10V1">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2A1F490-2C5D-B917-337F-23625B656B69}"/>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8" name="Rectangle 7">
            <a:extLst>
              <a:ext uri="{FF2B5EF4-FFF2-40B4-BE49-F238E27FC236}">
                <a16:creationId xmlns:a16="http://schemas.microsoft.com/office/drawing/2014/main" id="{F187B2A0-BEE0-D949-8D72-4160022D4F67}"/>
              </a:ext>
            </a:extLst>
          </p:cNvPr>
          <p:cNvSpPr/>
          <p:nvPr userDrawn="1"/>
        </p:nvSpPr>
        <p:spPr>
          <a:xfrm>
            <a:off x="702151" y="1826578"/>
            <a:ext cx="2520000" cy="252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 Placeholder 7">
            <a:extLst>
              <a:ext uri="{FF2B5EF4-FFF2-40B4-BE49-F238E27FC236}">
                <a16:creationId xmlns:a16="http://schemas.microsoft.com/office/drawing/2014/main" id="{4EF7CDB0-1F91-B912-46B6-58B81A7F82F6}"/>
              </a:ext>
            </a:extLst>
          </p:cNvPr>
          <p:cNvSpPr>
            <a:spLocks noGrp="1"/>
          </p:cNvSpPr>
          <p:nvPr>
            <p:ph type="body" sz="quarter" idx="19"/>
          </p:nvPr>
        </p:nvSpPr>
        <p:spPr>
          <a:xfrm>
            <a:off x="749778" y="4853875"/>
            <a:ext cx="2424746" cy="1420361"/>
          </a:xfrm>
        </p:spPr>
        <p:txBody>
          <a:bodyPr>
            <a:noAutofit/>
          </a:bodyPr>
          <a:lstStyle>
            <a:lvl1pPr algn="ctr">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F90D59E5-9415-770E-D9D6-4C14078ADB75}"/>
              </a:ext>
            </a:extLst>
          </p:cNvPr>
          <p:cNvSpPr>
            <a:spLocks noGrp="1"/>
          </p:cNvSpPr>
          <p:nvPr>
            <p:ph type="body" sz="quarter" idx="20" hasCustomPrompt="1"/>
          </p:nvPr>
        </p:nvSpPr>
        <p:spPr>
          <a:xfrm>
            <a:off x="749778" y="4449956"/>
            <a:ext cx="2424746" cy="369600"/>
          </a:xfrm>
        </p:spPr>
        <p:txBody>
          <a:bodyPr anchor="ctr">
            <a:noAutofit/>
          </a:bodyPr>
          <a:lstStyle>
            <a:lvl1pPr algn="ctr">
              <a:lnSpc>
                <a:spcPct val="100000"/>
              </a:lnSpc>
              <a:spcBef>
                <a:spcPts val="0"/>
              </a:spcBef>
              <a:defRPr sz="1800" b="1">
                <a:solidFill>
                  <a:schemeClr val="tx2"/>
                </a:solidFill>
              </a:defRPr>
            </a:lvl1pPr>
          </a:lstStyle>
          <a:p>
            <a:pPr lvl="0"/>
            <a:r>
              <a:rPr lang="en-US" dirty="0"/>
              <a:t>Click to edit master</a:t>
            </a:r>
          </a:p>
        </p:txBody>
      </p:sp>
      <p:sp>
        <p:nvSpPr>
          <p:cNvPr id="11" name="Text Placeholder 6">
            <a:extLst>
              <a:ext uri="{FF2B5EF4-FFF2-40B4-BE49-F238E27FC236}">
                <a16:creationId xmlns:a16="http://schemas.microsoft.com/office/drawing/2014/main" id="{54655D67-3B2B-2B33-2B3C-FF93E80104E0}"/>
              </a:ext>
            </a:extLst>
          </p:cNvPr>
          <p:cNvSpPr>
            <a:spLocks noGrp="1"/>
          </p:cNvSpPr>
          <p:nvPr>
            <p:ph type="body" sz="quarter" idx="33" hasCustomPrompt="1"/>
          </p:nvPr>
        </p:nvSpPr>
        <p:spPr>
          <a:xfrm>
            <a:off x="702151" y="2832300"/>
            <a:ext cx="2520000" cy="508556"/>
          </a:xfrm>
        </p:spPr>
        <p:txBody>
          <a:bodyPr anchor="ctr">
            <a:noAutofit/>
          </a:bodyPr>
          <a:lstStyle>
            <a:lvl1pPr algn="ctr">
              <a:lnSpc>
                <a:spcPct val="100000"/>
              </a:lnSpc>
              <a:spcBef>
                <a:spcPts val="0"/>
              </a:spcBef>
              <a:defRPr sz="4800" b="1">
                <a:solidFill>
                  <a:schemeClr val="tx1"/>
                </a:solidFill>
                <a:latin typeface="+mj-lt"/>
              </a:defRPr>
            </a:lvl1pPr>
          </a:lstStyle>
          <a:p>
            <a:pPr lvl="0"/>
            <a:r>
              <a:rPr lang="en-US" dirty="0"/>
              <a:t>xx%</a:t>
            </a:r>
          </a:p>
        </p:txBody>
      </p:sp>
      <p:sp>
        <p:nvSpPr>
          <p:cNvPr id="12" name="Rectangle 11">
            <a:extLst>
              <a:ext uri="{FF2B5EF4-FFF2-40B4-BE49-F238E27FC236}">
                <a16:creationId xmlns:a16="http://schemas.microsoft.com/office/drawing/2014/main" id="{AE0DE5D8-1884-51F4-B375-4DB3F9C0451D}"/>
              </a:ext>
            </a:extLst>
          </p:cNvPr>
          <p:cNvSpPr/>
          <p:nvPr userDrawn="1"/>
        </p:nvSpPr>
        <p:spPr>
          <a:xfrm>
            <a:off x="4632621" y="2006578"/>
            <a:ext cx="2160000" cy="216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 Placeholder 7">
            <a:extLst>
              <a:ext uri="{FF2B5EF4-FFF2-40B4-BE49-F238E27FC236}">
                <a16:creationId xmlns:a16="http://schemas.microsoft.com/office/drawing/2014/main" id="{3169DF98-D645-CE18-3839-0DCDD09377C6}"/>
              </a:ext>
            </a:extLst>
          </p:cNvPr>
          <p:cNvSpPr>
            <a:spLocks noGrp="1"/>
          </p:cNvSpPr>
          <p:nvPr>
            <p:ph type="body" sz="quarter" idx="35"/>
          </p:nvPr>
        </p:nvSpPr>
        <p:spPr>
          <a:xfrm>
            <a:off x="4500248" y="4853875"/>
            <a:ext cx="2424746" cy="1420361"/>
          </a:xfrm>
        </p:spPr>
        <p:txBody>
          <a:bodyPr>
            <a:noAutofit/>
          </a:bodyPr>
          <a:lstStyle>
            <a:lvl1pPr algn="ctr">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C515AD8B-BCD0-442E-6961-950ECACC2AA3}"/>
              </a:ext>
            </a:extLst>
          </p:cNvPr>
          <p:cNvSpPr>
            <a:spLocks noGrp="1"/>
          </p:cNvSpPr>
          <p:nvPr>
            <p:ph type="body" sz="quarter" idx="36" hasCustomPrompt="1"/>
          </p:nvPr>
        </p:nvSpPr>
        <p:spPr>
          <a:xfrm>
            <a:off x="4500248" y="4449956"/>
            <a:ext cx="2424746" cy="369600"/>
          </a:xfrm>
        </p:spPr>
        <p:txBody>
          <a:bodyPr anchor="ctr">
            <a:noAutofit/>
          </a:bodyPr>
          <a:lstStyle>
            <a:lvl1pPr algn="ctr">
              <a:lnSpc>
                <a:spcPct val="100000"/>
              </a:lnSpc>
              <a:spcBef>
                <a:spcPts val="0"/>
              </a:spcBef>
              <a:defRPr sz="1800" b="1">
                <a:solidFill>
                  <a:schemeClr val="tx2"/>
                </a:solidFill>
              </a:defRPr>
            </a:lvl1pPr>
          </a:lstStyle>
          <a:p>
            <a:pPr lvl="0"/>
            <a:r>
              <a:rPr lang="en-US" dirty="0"/>
              <a:t>Click to edit master</a:t>
            </a:r>
          </a:p>
        </p:txBody>
      </p:sp>
      <p:sp>
        <p:nvSpPr>
          <p:cNvPr id="15" name="Text Placeholder 6">
            <a:extLst>
              <a:ext uri="{FF2B5EF4-FFF2-40B4-BE49-F238E27FC236}">
                <a16:creationId xmlns:a16="http://schemas.microsoft.com/office/drawing/2014/main" id="{5C87728A-1F0A-B463-D86E-B490B687EBA9}"/>
              </a:ext>
            </a:extLst>
          </p:cNvPr>
          <p:cNvSpPr>
            <a:spLocks noGrp="1"/>
          </p:cNvSpPr>
          <p:nvPr>
            <p:ph type="body" sz="quarter" idx="37" hasCustomPrompt="1"/>
          </p:nvPr>
        </p:nvSpPr>
        <p:spPr>
          <a:xfrm>
            <a:off x="4632621" y="2832300"/>
            <a:ext cx="2160000" cy="508556"/>
          </a:xfrm>
        </p:spPr>
        <p:txBody>
          <a:bodyPr anchor="ctr">
            <a:noAutofit/>
          </a:bodyPr>
          <a:lstStyle>
            <a:lvl1pPr algn="ctr">
              <a:lnSpc>
                <a:spcPct val="100000"/>
              </a:lnSpc>
              <a:spcBef>
                <a:spcPts val="0"/>
              </a:spcBef>
              <a:defRPr sz="4000" b="1">
                <a:solidFill>
                  <a:schemeClr val="tx1"/>
                </a:solidFill>
                <a:latin typeface="+mj-lt"/>
              </a:defRPr>
            </a:lvl1pPr>
          </a:lstStyle>
          <a:p>
            <a:pPr lvl="0"/>
            <a:r>
              <a:rPr lang="en-US" dirty="0"/>
              <a:t>xx%</a:t>
            </a:r>
          </a:p>
        </p:txBody>
      </p:sp>
      <p:sp>
        <p:nvSpPr>
          <p:cNvPr id="16" name="Rectangle 15">
            <a:extLst>
              <a:ext uri="{FF2B5EF4-FFF2-40B4-BE49-F238E27FC236}">
                <a16:creationId xmlns:a16="http://schemas.microsoft.com/office/drawing/2014/main" id="{798D0F61-9480-5FE8-73A7-CD21CFA33EF7}"/>
              </a:ext>
            </a:extLst>
          </p:cNvPr>
          <p:cNvSpPr/>
          <p:nvPr userDrawn="1"/>
        </p:nvSpPr>
        <p:spPr>
          <a:xfrm>
            <a:off x="8539276" y="2186578"/>
            <a:ext cx="1800000" cy="1800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 Placeholder 7">
            <a:extLst>
              <a:ext uri="{FF2B5EF4-FFF2-40B4-BE49-F238E27FC236}">
                <a16:creationId xmlns:a16="http://schemas.microsoft.com/office/drawing/2014/main" id="{BE3540BB-D913-0646-8728-E7AB0F17048A}"/>
              </a:ext>
            </a:extLst>
          </p:cNvPr>
          <p:cNvSpPr>
            <a:spLocks noGrp="1"/>
          </p:cNvSpPr>
          <p:nvPr>
            <p:ph type="body" sz="quarter" idx="39"/>
          </p:nvPr>
        </p:nvSpPr>
        <p:spPr>
          <a:xfrm>
            <a:off x="8226903" y="4853875"/>
            <a:ext cx="2424746" cy="1420361"/>
          </a:xfrm>
        </p:spPr>
        <p:txBody>
          <a:bodyPr>
            <a:noAutofit/>
          </a:bodyPr>
          <a:lstStyle>
            <a:lvl1pPr algn="ctr">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6">
            <a:extLst>
              <a:ext uri="{FF2B5EF4-FFF2-40B4-BE49-F238E27FC236}">
                <a16:creationId xmlns:a16="http://schemas.microsoft.com/office/drawing/2014/main" id="{B912D410-7417-E99D-1752-8AA34D24DFF7}"/>
              </a:ext>
            </a:extLst>
          </p:cNvPr>
          <p:cNvSpPr>
            <a:spLocks noGrp="1"/>
          </p:cNvSpPr>
          <p:nvPr>
            <p:ph type="body" sz="quarter" idx="40" hasCustomPrompt="1"/>
          </p:nvPr>
        </p:nvSpPr>
        <p:spPr>
          <a:xfrm>
            <a:off x="8226903" y="4449956"/>
            <a:ext cx="2424746" cy="369600"/>
          </a:xfrm>
        </p:spPr>
        <p:txBody>
          <a:bodyPr anchor="ctr">
            <a:noAutofit/>
          </a:bodyPr>
          <a:lstStyle>
            <a:lvl1pPr algn="ctr">
              <a:lnSpc>
                <a:spcPct val="100000"/>
              </a:lnSpc>
              <a:spcBef>
                <a:spcPts val="0"/>
              </a:spcBef>
              <a:defRPr sz="1800" b="1">
                <a:solidFill>
                  <a:schemeClr val="tx2"/>
                </a:solidFill>
              </a:defRPr>
            </a:lvl1pPr>
          </a:lstStyle>
          <a:p>
            <a:pPr lvl="0"/>
            <a:r>
              <a:rPr lang="en-US" dirty="0"/>
              <a:t>Click to edit master</a:t>
            </a:r>
          </a:p>
        </p:txBody>
      </p:sp>
      <p:sp>
        <p:nvSpPr>
          <p:cNvPr id="19" name="Text Placeholder 6">
            <a:extLst>
              <a:ext uri="{FF2B5EF4-FFF2-40B4-BE49-F238E27FC236}">
                <a16:creationId xmlns:a16="http://schemas.microsoft.com/office/drawing/2014/main" id="{0EAF47BE-738B-80F2-A249-F1882B99E371}"/>
              </a:ext>
            </a:extLst>
          </p:cNvPr>
          <p:cNvSpPr>
            <a:spLocks noGrp="1"/>
          </p:cNvSpPr>
          <p:nvPr>
            <p:ph type="body" sz="quarter" idx="42" hasCustomPrompt="1"/>
          </p:nvPr>
        </p:nvSpPr>
        <p:spPr>
          <a:xfrm>
            <a:off x="8539276" y="2832300"/>
            <a:ext cx="1800000" cy="508556"/>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Tree>
    <p:extLst>
      <p:ext uri="{BB962C8B-B14F-4D97-AF65-F5344CB8AC3E}">
        <p14:creationId xmlns:p14="http://schemas.microsoft.com/office/powerpoint/2010/main" val="40006419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arket Size S10V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02D21D9-9852-EC0A-8344-595F2F6246F3}"/>
              </a:ext>
            </a:extLst>
          </p:cNvPr>
          <p:cNvSpPr>
            <a:spLocks noGrp="1"/>
          </p:cNvSpPr>
          <p:nvPr>
            <p:ph type="title"/>
          </p:nvPr>
        </p:nvSpPr>
        <p:spPr>
          <a:xfrm>
            <a:off x="587375" y="584201"/>
            <a:ext cx="11017248" cy="798639"/>
          </a:xfrm>
          <a:prstGeom prst="rect">
            <a:avLst/>
          </a:prstGeom>
        </p:spPr>
        <p:txBody>
          <a:bodyPr anchor="t">
            <a:noAutofit/>
          </a:bodyPr>
          <a:lstStyle>
            <a:lvl1pPr>
              <a:defRPr>
                <a:solidFill>
                  <a:schemeClr val="tx2"/>
                </a:solidFill>
              </a:defRPr>
            </a:lvl1pPr>
          </a:lstStyle>
          <a:p>
            <a:r>
              <a:rPr lang="en-US" dirty="0"/>
              <a:t>Click to edit Master title style</a:t>
            </a:r>
            <a:endParaRPr lang="en-ID" dirty="0"/>
          </a:p>
        </p:txBody>
      </p:sp>
      <p:sp>
        <p:nvSpPr>
          <p:cNvPr id="8" name="Rectangle 7">
            <a:extLst>
              <a:ext uri="{FF2B5EF4-FFF2-40B4-BE49-F238E27FC236}">
                <a16:creationId xmlns:a16="http://schemas.microsoft.com/office/drawing/2014/main" id="{8499B442-CE86-9A64-3E17-70A2DB2AD397}"/>
              </a:ext>
            </a:extLst>
          </p:cNvPr>
          <p:cNvSpPr/>
          <p:nvPr userDrawn="1"/>
        </p:nvSpPr>
        <p:spPr>
          <a:xfrm>
            <a:off x="727075" y="1801405"/>
            <a:ext cx="4056062" cy="40560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Text Placeholder 7">
            <a:extLst>
              <a:ext uri="{FF2B5EF4-FFF2-40B4-BE49-F238E27FC236}">
                <a16:creationId xmlns:a16="http://schemas.microsoft.com/office/drawing/2014/main" id="{09C7926B-E4E3-D64C-8BEE-8D0782EB1399}"/>
              </a:ext>
            </a:extLst>
          </p:cNvPr>
          <p:cNvSpPr>
            <a:spLocks noGrp="1"/>
          </p:cNvSpPr>
          <p:nvPr>
            <p:ph type="body" sz="quarter" idx="19"/>
          </p:nvPr>
        </p:nvSpPr>
        <p:spPr>
          <a:xfrm>
            <a:off x="5011686" y="2205324"/>
            <a:ext cx="5281136" cy="792000"/>
          </a:xfrm>
        </p:spPr>
        <p:txBody>
          <a:bodyPr>
            <a:noAutofit/>
          </a:bodyPr>
          <a:lstStyle>
            <a:lvl1pPr algn="l">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0" name="Text Placeholder 6">
            <a:extLst>
              <a:ext uri="{FF2B5EF4-FFF2-40B4-BE49-F238E27FC236}">
                <a16:creationId xmlns:a16="http://schemas.microsoft.com/office/drawing/2014/main" id="{89CDE1B1-9FEE-B93F-8441-DF5B645059CF}"/>
              </a:ext>
            </a:extLst>
          </p:cNvPr>
          <p:cNvSpPr>
            <a:spLocks noGrp="1"/>
          </p:cNvSpPr>
          <p:nvPr>
            <p:ph type="body" sz="quarter" idx="20" hasCustomPrompt="1"/>
          </p:nvPr>
        </p:nvSpPr>
        <p:spPr>
          <a:xfrm>
            <a:off x="5011686" y="1801405"/>
            <a:ext cx="5281136" cy="369600"/>
          </a:xfrm>
        </p:spPr>
        <p:txBody>
          <a:bodyPr anchor="ctr">
            <a:noAutofit/>
          </a:bodyPr>
          <a:lstStyle>
            <a:lvl1pPr algn="l">
              <a:lnSpc>
                <a:spcPct val="100000"/>
              </a:lnSpc>
              <a:spcBef>
                <a:spcPts val="0"/>
              </a:spcBef>
              <a:defRPr sz="1800" b="1">
                <a:solidFill>
                  <a:schemeClr val="tx2"/>
                </a:solidFill>
              </a:defRPr>
            </a:lvl1pPr>
          </a:lstStyle>
          <a:p>
            <a:pPr lvl="0"/>
            <a:r>
              <a:rPr lang="en-US" dirty="0"/>
              <a:t>Click to edit master</a:t>
            </a:r>
          </a:p>
        </p:txBody>
      </p:sp>
      <p:sp>
        <p:nvSpPr>
          <p:cNvPr id="11" name="Text Placeholder 6">
            <a:extLst>
              <a:ext uri="{FF2B5EF4-FFF2-40B4-BE49-F238E27FC236}">
                <a16:creationId xmlns:a16="http://schemas.microsoft.com/office/drawing/2014/main" id="{18B54956-85CA-9AE4-AEEB-99FC599DE63E}"/>
              </a:ext>
            </a:extLst>
          </p:cNvPr>
          <p:cNvSpPr>
            <a:spLocks noGrp="1"/>
          </p:cNvSpPr>
          <p:nvPr>
            <p:ph type="body" sz="quarter" idx="33" hasCustomPrompt="1"/>
          </p:nvPr>
        </p:nvSpPr>
        <p:spPr>
          <a:xfrm>
            <a:off x="1833881" y="2104647"/>
            <a:ext cx="1842450" cy="508556"/>
          </a:xfrm>
        </p:spPr>
        <p:txBody>
          <a:bodyPr anchor="ctr">
            <a:noAutofit/>
          </a:bodyPr>
          <a:lstStyle>
            <a:lvl1pPr algn="ctr">
              <a:lnSpc>
                <a:spcPct val="100000"/>
              </a:lnSpc>
              <a:spcBef>
                <a:spcPts val="0"/>
              </a:spcBef>
              <a:defRPr sz="3600" b="1">
                <a:solidFill>
                  <a:schemeClr val="tx1"/>
                </a:solidFill>
                <a:latin typeface="+mj-lt"/>
              </a:defRPr>
            </a:lvl1pPr>
          </a:lstStyle>
          <a:p>
            <a:pPr lvl="0"/>
            <a:r>
              <a:rPr lang="en-US" dirty="0"/>
              <a:t>xx%</a:t>
            </a:r>
          </a:p>
        </p:txBody>
      </p:sp>
      <p:sp>
        <p:nvSpPr>
          <p:cNvPr id="12" name="Rectangle 11">
            <a:extLst>
              <a:ext uri="{FF2B5EF4-FFF2-40B4-BE49-F238E27FC236}">
                <a16:creationId xmlns:a16="http://schemas.microsoft.com/office/drawing/2014/main" id="{B98F6565-EC18-2F08-4E03-D0B92039C3D2}"/>
              </a:ext>
            </a:extLst>
          </p:cNvPr>
          <p:cNvSpPr/>
          <p:nvPr userDrawn="1"/>
        </p:nvSpPr>
        <p:spPr>
          <a:xfrm>
            <a:off x="1305725" y="2958705"/>
            <a:ext cx="2898762" cy="289876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Text Placeholder 7">
            <a:extLst>
              <a:ext uri="{FF2B5EF4-FFF2-40B4-BE49-F238E27FC236}">
                <a16:creationId xmlns:a16="http://schemas.microsoft.com/office/drawing/2014/main" id="{8BA85D8E-E1E1-2577-527A-291CEB93FAE5}"/>
              </a:ext>
            </a:extLst>
          </p:cNvPr>
          <p:cNvSpPr>
            <a:spLocks noGrp="1"/>
          </p:cNvSpPr>
          <p:nvPr>
            <p:ph type="body" sz="quarter" idx="35"/>
          </p:nvPr>
        </p:nvSpPr>
        <p:spPr>
          <a:xfrm>
            <a:off x="5011686" y="3635803"/>
            <a:ext cx="5281136" cy="792000"/>
          </a:xfrm>
        </p:spPr>
        <p:txBody>
          <a:bodyPr>
            <a:noAutofit/>
          </a:bodyPr>
          <a:lstStyle>
            <a:lvl1pPr algn="l">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4" name="Text Placeholder 6">
            <a:extLst>
              <a:ext uri="{FF2B5EF4-FFF2-40B4-BE49-F238E27FC236}">
                <a16:creationId xmlns:a16="http://schemas.microsoft.com/office/drawing/2014/main" id="{38B617C7-C8B1-5D84-0118-96FEACDC70ED}"/>
              </a:ext>
            </a:extLst>
          </p:cNvPr>
          <p:cNvSpPr>
            <a:spLocks noGrp="1"/>
          </p:cNvSpPr>
          <p:nvPr>
            <p:ph type="body" sz="quarter" idx="36" hasCustomPrompt="1"/>
          </p:nvPr>
        </p:nvSpPr>
        <p:spPr>
          <a:xfrm>
            <a:off x="5011686" y="3231884"/>
            <a:ext cx="5281136" cy="369600"/>
          </a:xfrm>
        </p:spPr>
        <p:txBody>
          <a:bodyPr anchor="ctr">
            <a:noAutofit/>
          </a:bodyPr>
          <a:lstStyle>
            <a:lvl1pPr algn="l">
              <a:lnSpc>
                <a:spcPct val="100000"/>
              </a:lnSpc>
              <a:spcBef>
                <a:spcPts val="0"/>
              </a:spcBef>
              <a:defRPr sz="1800" b="1">
                <a:solidFill>
                  <a:schemeClr val="tx2"/>
                </a:solidFill>
              </a:defRPr>
            </a:lvl1pPr>
          </a:lstStyle>
          <a:p>
            <a:pPr lvl="0"/>
            <a:r>
              <a:rPr lang="en-US" dirty="0"/>
              <a:t>Click to edit master</a:t>
            </a:r>
          </a:p>
        </p:txBody>
      </p:sp>
      <p:sp>
        <p:nvSpPr>
          <p:cNvPr id="15" name="Text Placeholder 6">
            <a:extLst>
              <a:ext uri="{FF2B5EF4-FFF2-40B4-BE49-F238E27FC236}">
                <a16:creationId xmlns:a16="http://schemas.microsoft.com/office/drawing/2014/main" id="{CDAE93F7-E64F-9684-B6B0-B9F50985A062}"/>
              </a:ext>
            </a:extLst>
          </p:cNvPr>
          <p:cNvSpPr>
            <a:spLocks noGrp="1"/>
          </p:cNvSpPr>
          <p:nvPr>
            <p:ph type="body" sz="quarter" idx="37" hasCustomPrompt="1"/>
          </p:nvPr>
        </p:nvSpPr>
        <p:spPr>
          <a:xfrm>
            <a:off x="1833881" y="3129227"/>
            <a:ext cx="1842450" cy="508556"/>
          </a:xfrm>
        </p:spPr>
        <p:txBody>
          <a:bodyPr anchor="ctr">
            <a:noAutofit/>
          </a:bodyPr>
          <a:lstStyle>
            <a:lvl1pPr algn="ctr">
              <a:lnSpc>
                <a:spcPct val="100000"/>
              </a:lnSpc>
              <a:spcBef>
                <a:spcPts val="0"/>
              </a:spcBef>
              <a:defRPr sz="3200" b="1">
                <a:solidFill>
                  <a:schemeClr val="tx1"/>
                </a:solidFill>
                <a:latin typeface="+mj-lt"/>
              </a:defRPr>
            </a:lvl1pPr>
          </a:lstStyle>
          <a:p>
            <a:pPr lvl="0"/>
            <a:r>
              <a:rPr lang="en-US" dirty="0"/>
              <a:t>xx%</a:t>
            </a:r>
          </a:p>
        </p:txBody>
      </p:sp>
      <p:sp>
        <p:nvSpPr>
          <p:cNvPr id="16" name="Rectangle 15">
            <a:extLst>
              <a:ext uri="{FF2B5EF4-FFF2-40B4-BE49-F238E27FC236}">
                <a16:creationId xmlns:a16="http://schemas.microsoft.com/office/drawing/2014/main" id="{08F70647-6B11-F858-5FC4-BB50906AFDF5}"/>
              </a:ext>
            </a:extLst>
          </p:cNvPr>
          <p:cNvSpPr/>
          <p:nvPr userDrawn="1"/>
        </p:nvSpPr>
        <p:spPr>
          <a:xfrm>
            <a:off x="1833881" y="4015017"/>
            <a:ext cx="1842450" cy="184245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7" name="Text Placeholder 7">
            <a:extLst>
              <a:ext uri="{FF2B5EF4-FFF2-40B4-BE49-F238E27FC236}">
                <a16:creationId xmlns:a16="http://schemas.microsoft.com/office/drawing/2014/main" id="{2452E3A7-D5F4-F52D-450F-9F87469B1E76}"/>
              </a:ext>
            </a:extLst>
          </p:cNvPr>
          <p:cNvSpPr>
            <a:spLocks noGrp="1"/>
          </p:cNvSpPr>
          <p:nvPr>
            <p:ph type="body" sz="quarter" idx="39"/>
          </p:nvPr>
        </p:nvSpPr>
        <p:spPr>
          <a:xfrm>
            <a:off x="5011686" y="5066283"/>
            <a:ext cx="5281136" cy="792000"/>
          </a:xfrm>
        </p:spPr>
        <p:txBody>
          <a:bodyPr>
            <a:noAutofit/>
          </a:bodyPr>
          <a:lstStyle>
            <a:lvl1pPr algn="l">
              <a:lnSpc>
                <a:spcPct val="100000"/>
              </a:lnSpc>
              <a:spcBef>
                <a:spcPts val="0"/>
              </a:spcBef>
              <a:defRPr sz="1600" b="0">
                <a:solidFill>
                  <a:schemeClr val="tx2"/>
                </a:solidFill>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8" name="Text Placeholder 6">
            <a:extLst>
              <a:ext uri="{FF2B5EF4-FFF2-40B4-BE49-F238E27FC236}">
                <a16:creationId xmlns:a16="http://schemas.microsoft.com/office/drawing/2014/main" id="{F59151DF-A364-35E0-0518-D6F35C6B2CDA}"/>
              </a:ext>
            </a:extLst>
          </p:cNvPr>
          <p:cNvSpPr>
            <a:spLocks noGrp="1"/>
          </p:cNvSpPr>
          <p:nvPr>
            <p:ph type="body" sz="quarter" idx="40" hasCustomPrompt="1"/>
          </p:nvPr>
        </p:nvSpPr>
        <p:spPr>
          <a:xfrm>
            <a:off x="5011686" y="4662364"/>
            <a:ext cx="5281136" cy="369600"/>
          </a:xfrm>
        </p:spPr>
        <p:txBody>
          <a:bodyPr anchor="ctr">
            <a:noAutofit/>
          </a:bodyPr>
          <a:lstStyle>
            <a:lvl1pPr algn="l">
              <a:lnSpc>
                <a:spcPct val="100000"/>
              </a:lnSpc>
              <a:spcBef>
                <a:spcPts val="0"/>
              </a:spcBef>
              <a:defRPr sz="1800" b="1">
                <a:solidFill>
                  <a:schemeClr val="tx2"/>
                </a:solidFill>
              </a:defRPr>
            </a:lvl1pPr>
          </a:lstStyle>
          <a:p>
            <a:pPr lvl="0"/>
            <a:r>
              <a:rPr lang="en-US" dirty="0"/>
              <a:t>Click to edit master</a:t>
            </a:r>
          </a:p>
        </p:txBody>
      </p:sp>
      <p:sp>
        <p:nvSpPr>
          <p:cNvPr id="19" name="Text Placeholder 6">
            <a:extLst>
              <a:ext uri="{FF2B5EF4-FFF2-40B4-BE49-F238E27FC236}">
                <a16:creationId xmlns:a16="http://schemas.microsoft.com/office/drawing/2014/main" id="{2822E8B4-68B9-EDF3-CA15-23CEBF1B3C37}"/>
              </a:ext>
            </a:extLst>
          </p:cNvPr>
          <p:cNvSpPr>
            <a:spLocks noGrp="1"/>
          </p:cNvSpPr>
          <p:nvPr>
            <p:ph type="body" sz="quarter" idx="42" hasCustomPrompt="1"/>
          </p:nvPr>
        </p:nvSpPr>
        <p:spPr>
          <a:xfrm>
            <a:off x="1833881" y="4153808"/>
            <a:ext cx="1842450" cy="508556"/>
          </a:xfrm>
        </p:spPr>
        <p:txBody>
          <a:bodyPr anchor="ctr">
            <a:noAutofit/>
          </a:bodyPr>
          <a:lstStyle>
            <a:lvl1pPr algn="ctr">
              <a:lnSpc>
                <a:spcPct val="100000"/>
              </a:lnSpc>
              <a:spcBef>
                <a:spcPts val="0"/>
              </a:spcBef>
              <a:defRPr sz="2800" b="1">
                <a:solidFill>
                  <a:schemeClr val="tx1"/>
                </a:solidFill>
                <a:latin typeface="+mj-lt"/>
              </a:defRPr>
            </a:lvl1pPr>
          </a:lstStyle>
          <a:p>
            <a:pPr lvl="0"/>
            <a:r>
              <a:rPr lang="en-US" dirty="0"/>
              <a:t>xx%</a:t>
            </a:r>
          </a:p>
        </p:txBody>
      </p:sp>
    </p:spTree>
    <p:extLst>
      <p:ext uri="{BB962C8B-B14F-4D97-AF65-F5344CB8AC3E}">
        <p14:creationId xmlns:p14="http://schemas.microsoft.com/office/powerpoint/2010/main" val="3041729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592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F4D361-ED64-3E2D-FE54-2ABDC08C391F}"/>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3" name="Footer Placeholder 2">
            <a:extLst>
              <a:ext uri="{FF2B5EF4-FFF2-40B4-BE49-F238E27FC236}">
                <a16:creationId xmlns:a16="http://schemas.microsoft.com/office/drawing/2014/main" id="{756223E5-23E4-3F3C-ACB6-BEA14A0C5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38BB56-F846-CEE4-6BDE-424BACF6D389}"/>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69656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5BCD-8355-7FB2-733A-4FC6BC623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8D1A7C-9CCB-4518-B0C9-CC1ED9C82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0FB63F-35A6-1AA1-CDF2-C3A8A97FE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8C28F1-E807-53B6-4BBE-60214898F0A4}"/>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6" name="Footer Placeholder 5">
            <a:extLst>
              <a:ext uri="{FF2B5EF4-FFF2-40B4-BE49-F238E27FC236}">
                <a16:creationId xmlns:a16="http://schemas.microsoft.com/office/drawing/2014/main" id="{E6C3653C-7D3A-4AB6-01A8-AF22B8D967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4A25-3B69-0C51-58A8-01625C30C722}"/>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360108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6DE8-1322-57DF-BA11-A5794788DA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7DE622-96E3-79B8-3FAF-C0CE36E9B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F851E8-613F-A971-0E68-868643BA7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303CE5-CF80-F733-84B4-91F2A43A75FC}"/>
              </a:ext>
            </a:extLst>
          </p:cNvPr>
          <p:cNvSpPr>
            <a:spLocks noGrp="1"/>
          </p:cNvSpPr>
          <p:nvPr>
            <p:ph type="dt" sz="half" idx="10"/>
          </p:nvPr>
        </p:nvSpPr>
        <p:spPr/>
        <p:txBody>
          <a:bodyPr/>
          <a:lstStyle/>
          <a:p>
            <a:fld id="{E2AB6373-46FD-4E4F-8CD0-CFF79C53E461}" type="datetimeFigureOut">
              <a:rPr lang="en-US" smtClean="0"/>
              <a:t>7/31/2025</a:t>
            </a:fld>
            <a:endParaRPr lang="en-US"/>
          </a:p>
        </p:txBody>
      </p:sp>
      <p:sp>
        <p:nvSpPr>
          <p:cNvPr id="6" name="Footer Placeholder 5">
            <a:extLst>
              <a:ext uri="{FF2B5EF4-FFF2-40B4-BE49-F238E27FC236}">
                <a16:creationId xmlns:a16="http://schemas.microsoft.com/office/drawing/2014/main" id="{29A60C40-8B8B-8320-AC3D-740A0682EB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13C9E5-3B4E-4716-DFB0-D55E517E7BF2}"/>
              </a:ext>
            </a:extLst>
          </p:cNvPr>
          <p:cNvSpPr>
            <a:spLocks noGrp="1"/>
          </p:cNvSpPr>
          <p:nvPr>
            <p:ph type="sldNum" sz="quarter" idx="12"/>
          </p:nvPr>
        </p:nvSpPr>
        <p:spPr/>
        <p:txBody>
          <a:bodyPr/>
          <a:lstStyle/>
          <a:p>
            <a:fld id="{B5AB01E4-7E43-49AA-BFC5-C64E88FA32E3}" type="slidenum">
              <a:rPr lang="en-US" smtClean="0"/>
              <a:t>‹#›</a:t>
            </a:fld>
            <a:endParaRPr lang="en-US"/>
          </a:p>
        </p:txBody>
      </p:sp>
    </p:spTree>
    <p:extLst>
      <p:ext uri="{BB962C8B-B14F-4D97-AF65-F5344CB8AC3E}">
        <p14:creationId xmlns:p14="http://schemas.microsoft.com/office/powerpoint/2010/main" val="28930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56" Type="http://schemas.openxmlformats.org/officeDocument/2006/relationships/slideLayout" Target="../slideLayouts/slideLayout67.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59" Type="http://schemas.openxmlformats.org/officeDocument/2006/relationships/theme" Target="../theme/theme2.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54" Type="http://schemas.openxmlformats.org/officeDocument/2006/relationships/slideLayout" Target="../slideLayouts/slideLayout65.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57" Type="http://schemas.openxmlformats.org/officeDocument/2006/relationships/slideLayout" Target="../slideLayouts/slideLayout6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877AE-F653-1273-C897-21A04AAAF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E1CF45-DC32-AEE4-2397-CCB30AE71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C3EDF-216B-141E-191D-9C556EDBC4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AB6373-46FD-4E4F-8CD0-CFF79C53E461}" type="datetimeFigureOut">
              <a:rPr lang="en-US" smtClean="0"/>
              <a:t>7/31/2025</a:t>
            </a:fld>
            <a:endParaRPr lang="en-US"/>
          </a:p>
        </p:txBody>
      </p:sp>
      <p:sp>
        <p:nvSpPr>
          <p:cNvPr id="5" name="Footer Placeholder 4">
            <a:extLst>
              <a:ext uri="{FF2B5EF4-FFF2-40B4-BE49-F238E27FC236}">
                <a16:creationId xmlns:a16="http://schemas.microsoft.com/office/drawing/2014/main" id="{D45C2BC0-4505-B934-4BFC-B9BE1F879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1C4ED14-9DF3-09CA-C23B-2F0FC561FE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AB01E4-7E43-49AA-BFC5-C64E88FA32E3}" type="slidenum">
              <a:rPr lang="en-US" smtClean="0"/>
              <a:t>‹#›</a:t>
            </a:fld>
            <a:endParaRPr lang="en-US"/>
          </a:p>
        </p:txBody>
      </p:sp>
    </p:spTree>
    <p:extLst>
      <p:ext uri="{BB962C8B-B14F-4D97-AF65-F5344CB8AC3E}">
        <p14:creationId xmlns:p14="http://schemas.microsoft.com/office/powerpoint/2010/main" val="36500675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grpSp>
        <p:nvGrpSpPr>
          <p:cNvPr id="4" name="Group 3" hidden="1">
            <a:extLst>
              <a:ext uri="{FF2B5EF4-FFF2-40B4-BE49-F238E27FC236}">
                <a16:creationId xmlns:a16="http://schemas.microsoft.com/office/drawing/2014/main" id="{2B8E0697-403D-D5C2-0A51-9FA66EA1B72A}"/>
              </a:ext>
            </a:extLst>
          </p:cNvPr>
          <p:cNvGrpSpPr/>
          <p:nvPr userDrawn="1"/>
        </p:nvGrpSpPr>
        <p:grpSpPr>
          <a:xfrm>
            <a:off x="0" y="0"/>
            <a:ext cx="12192000" cy="6858000"/>
            <a:chOff x="0" y="0"/>
            <a:chExt cx="12192000" cy="6858000"/>
          </a:xfrm>
        </p:grpSpPr>
        <p:grpSp>
          <p:nvGrpSpPr>
            <p:cNvPr id="5" name="Group 4" hidden="1">
              <a:extLst>
                <a:ext uri="{FF2B5EF4-FFF2-40B4-BE49-F238E27FC236}">
                  <a16:creationId xmlns:a16="http://schemas.microsoft.com/office/drawing/2014/main" id="{86F42B89-FE7C-D214-D9AE-FB7CA0DF9F80}"/>
                </a:ext>
              </a:extLst>
            </p:cNvPr>
            <p:cNvGrpSpPr/>
            <p:nvPr userDrawn="1"/>
          </p:nvGrpSpPr>
          <p:grpSpPr>
            <a:xfrm>
              <a:off x="0" y="0"/>
              <a:ext cx="12192000" cy="6858000"/>
              <a:chOff x="0" y="0"/>
              <a:chExt cx="5166360" cy="6858000"/>
            </a:xfrm>
            <a:noFill/>
          </p:grpSpPr>
          <p:sp>
            <p:nvSpPr>
              <p:cNvPr id="7" name="Rectangle 6" hidden="1">
                <a:extLst>
                  <a:ext uri="{FF2B5EF4-FFF2-40B4-BE49-F238E27FC236}">
                    <a16:creationId xmlns:a16="http://schemas.microsoft.com/office/drawing/2014/main" id="{6CC6AFB1-B75B-D588-7378-CBD591940046}"/>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7" hidden="1">
                <a:extLst>
                  <a:ext uri="{FF2B5EF4-FFF2-40B4-BE49-F238E27FC236}">
                    <a16:creationId xmlns:a16="http://schemas.microsoft.com/office/drawing/2014/main" id="{F3DDA3D8-2647-1660-E9D3-9427081EDFEB}"/>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hidden="1">
                <a:extLst>
                  <a:ext uri="{FF2B5EF4-FFF2-40B4-BE49-F238E27FC236}">
                    <a16:creationId xmlns:a16="http://schemas.microsoft.com/office/drawing/2014/main" id="{71828DF8-3249-0C29-D169-015E44C92D46}"/>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267F813C-78EB-7AC8-FC45-4F562779C48F}"/>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B324A7B6-279A-79F0-ABCB-3E16D381375E}"/>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1526923E-7413-7340-99E3-DA0A4840EBD8}"/>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 name="Frame 5" hidden="1">
              <a:extLst>
                <a:ext uri="{FF2B5EF4-FFF2-40B4-BE49-F238E27FC236}">
                  <a16:creationId xmlns:a16="http://schemas.microsoft.com/office/drawing/2014/main" id="{FDF64820-FEB4-D058-0017-D1278CF9044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sp>
        <p:nvSpPr>
          <p:cNvPr id="16" name="Date Placeholder 3">
            <a:extLst>
              <a:ext uri="{FF2B5EF4-FFF2-40B4-BE49-F238E27FC236}">
                <a16:creationId xmlns:a16="http://schemas.microsoft.com/office/drawing/2014/main" id="{56C520CE-2FA4-7F71-C10F-D220828508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defRPr>
            </a:lvl1pPr>
          </a:lstStyle>
          <a:p>
            <a:fld id="{FE8002D4-4699-435C-A15E-734005EB7AFA}" type="datetimeFigureOut">
              <a:rPr lang="en-GB" smtClean="0"/>
              <a:pPr/>
              <a:t>31/07/2025</a:t>
            </a:fld>
            <a:endParaRPr lang="en-GB"/>
          </a:p>
        </p:txBody>
      </p:sp>
      <p:sp>
        <p:nvSpPr>
          <p:cNvPr id="17" name="Footer Placeholder 4">
            <a:extLst>
              <a:ext uri="{FF2B5EF4-FFF2-40B4-BE49-F238E27FC236}">
                <a16:creationId xmlns:a16="http://schemas.microsoft.com/office/drawing/2014/main" id="{2E5F39FB-A07F-6ED0-91F8-E0D9957CF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endParaRPr lang="en-GB"/>
          </a:p>
        </p:txBody>
      </p:sp>
      <p:sp>
        <p:nvSpPr>
          <p:cNvPr id="18" name="Slide Number Placeholder 5">
            <a:extLst>
              <a:ext uri="{FF2B5EF4-FFF2-40B4-BE49-F238E27FC236}">
                <a16:creationId xmlns:a16="http://schemas.microsoft.com/office/drawing/2014/main" id="{5D0D2A8C-5001-ED83-7BA6-5F382DFF0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B8CCFF5-5E46-46BD-B5F9-D4D844B4C9EE}" type="slidenum">
              <a:rPr lang="en-GB" smtClean="0"/>
              <a:pPr/>
              <a:t>‹#›</a:t>
            </a:fld>
            <a:endParaRPr lang="en-GB" dirty="0"/>
          </a:p>
        </p:txBody>
      </p:sp>
      <p:pic>
        <p:nvPicPr>
          <p:cNvPr id="8" name="Picture 7">
            <a:extLst>
              <a:ext uri="{FF2B5EF4-FFF2-40B4-BE49-F238E27FC236}">
                <a16:creationId xmlns:a16="http://schemas.microsoft.com/office/drawing/2014/main" id="{68E88FD4-43FA-F80D-DA99-3B57A0B99735}"/>
              </a:ext>
            </a:extLst>
          </p:cNvPr>
          <p:cNvPicPr>
            <a:picLocks noChangeAspect="1"/>
          </p:cNvPicPr>
          <p:nvPr userDrawn="1"/>
        </p:nvPicPr>
        <p:blipFill>
          <a:blip r:embed="rId60">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909" r:id="rId2"/>
    <p:sldLayoutId id="2147483910" r:id="rId3"/>
    <p:sldLayoutId id="2147483857" r:id="rId4"/>
    <p:sldLayoutId id="2147483875" r:id="rId5"/>
    <p:sldLayoutId id="2147483912" r:id="rId6"/>
    <p:sldLayoutId id="2147483880" r:id="rId7"/>
    <p:sldLayoutId id="2147483903" r:id="rId8"/>
    <p:sldLayoutId id="2147483913" r:id="rId9"/>
    <p:sldLayoutId id="2147483911" r:id="rId10"/>
    <p:sldLayoutId id="2147483914" r:id="rId11"/>
    <p:sldLayoutId id="2147483901" r:id="rId12"/>
    <p:sldLayoutId id="2147483902" r:id="rId13"/>
    <p:sldLayoutId id="2147483915" r:id="rId14"/>
    <p:sldLayoutId id="2147483900" r:id="rId15"/>
    <p:sldLayoutId id="2147483916" r:id="rId16"/>
    <p:sldLayoutId id="2147483917" r:id="rId17"/>
    <p:sldLayoutId id="2147483918" r:id="rId18"/>
    <p:sldLayoutId id="2147483921" r:id="rId19"/>
    <p:sldLayoutId id="2147483920" r:id="rId20"/>
    <p:sldLayoutId id="2147483922" r:id="rId21"/>
    <p:sldLayoutId id="2147483923" r:id="rId22"/>
    <p:sldLayoutId id="2147483805" r:id="rId23"/>
    <p:sldLayoutId id="2147483895" r:id="rId24"/>
    <p:sldLayoutId id="2147483876" r:id="rId25"/>
    <p:sldLayoutId id="2147483869" r:id="rId26"/>
    <p:sldLayoutId id="2147483870" r:id="rId27"/>
    <p:sldLayoutId id="2147483872" r:id="rId28"/>
    <p:sldLayoutId id="2147483873" r:id="rId29"/>
    <p:sldLayoutId id="2147483877" r:id="rId30"/>
    <p:sldLayoutId id="2147483878" r:id="rId31"/>
    <p:sldLayoutId id="2147483871" r:id="rId32"/>
    <p:sldLayoutId id="2147483879" r:id="rId33"/>
    <p:sldLayoutId id="2147483874" r:id="rId34"/>
    <p:sldLayoutId id="2147483896" r:id="rId35"/>
    <p:sldLayoutId id="2147483897" r:id="rId36"/>
    <p:sldLayoutId id="2147483889" r:id="rId37"/>
    <p:sldLayoutId id="2147483908" r:id="rId38"/>
    <p:sldLayoutId id="2147483886" r:id="rId39"/>
    <p:sldLayoutId id="2147483892" r:id="rId40"/>
    <p:sldLayoutId id="2147483893" r:id="rId41"/>
    <p:sldLayoutId id="2147483898" r:id="rId42"/>
    <p:sldLayoutId id="2147483899" r:id="rId43"/>
    <p:sldLayoutId id="2147483894" r:id="rId44"/>
    <p:sldLayoutId id="2147483881" r:id="rId45"/>
    <p:sldLayoutId id="2147483884" r:id="rId46"/>
    <p:sldLayoutId id="2147483883" r:id="rId47"/>
    <p:sldLayoutId id="2147483904" r:id="rId48"/>
    <p:sldLayoutId id="2147483905" r:id="rId49"/>
    <p:sldLayoutId id="2147483906" r:id="rId50"/>
    <p:sldLayoutId id="2147483907" r:id="rId51"/>
    <p:sldLayoutId id="2147483890" r:id="rId52"/>
    <p:sldLayoutId id="2147483891" r:id="rId53"/>
    <p:sldLayoutId id="2147483888" r:id="rId54"/>
    <p:sldLayoutId id="2147483887" r:id="rId55"/>
    <p:sldLayoutId id="2147483924" r:id="rId56"/>
    <p:sldLayoutId id="2147483925" r:id="rId57"/>
    <p:sldLayoutId id="2147483926" r:id="rId58"/>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68" userDrawn="1">
          <p15:clr>
            <a:srgbClr val="F26B43"/>
          </p15:clr>
        </p15:guide>
        <p15:guide id="4" pos="370" userDrawn="1">
          <p15:clr>
            <a:srgbClr val="F26B43"/>
          </p15:clr>
        </p15:guide>
        <p15:guide id="5" pos="7310" userDrawn="1">
          <p15:clr>
            <a:srgbClr val="F26B43"/>
          </p15:clr>
        </p15:guide>
        <p15:guide id="6" orient="horz" pos="3952" userDrawn="1">
          <p15:clr>
            <a:srgbClr val="F26B43"/>
          </p15:clr>
        </p15:guide>
        <p15:guide id="7" pos="1277" userDrawn="1">
          <p15:clr>
            <a:srgbClr val="F26B43"/>
          </p15:clr>
        </p15:guide>
        <p15:guide id="8" pos="2570" userDrawn="1">
          <p15:clr>
            <a:srgbClr val="F26B43"/>
          </p15:clr>
        </p15:guide>
        <p15:guide id="9" pos="5110" userDrawn="1">
          <p15:clr>
            <a:srgbClr val="F26B43"/>
          </p15:clr>
        </p15:guide>
        <p15:guide id="10" pos="64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B13F450-1AA2-B51F-4B52-4C6D764A5360}"/>
              </a:ext>
            </a:extLst>
          </p:cNvPr>
          <p:cNvPicPr>
            <a:picLocks noGrp="1" noChangeAspect="1"/>
          </p:cNvPicPr>
          <p:nvPr>
            <p:ph type="pic" sz="quarter" idx="13"/>
          </p:nvPr>
        </p:nvPicPr>
        <p:blipFill>
          <a:blip r:embed="rId2"/>
          <a:srcRect t="28906" b="28906"/>
          <a:stretch>
            <a:fillRect/>
          </a:stretch>
        </p:blipFill>
        <p:spPr/>
      </p:pic>
      <p:sp>
        <p:nvSpPr>
          <p:cNvPr id="3" name="Subtitle 2">
            <a:extLst>
              <a:ext uri="{FF2B5EF4-FFF2-40B4-BE49-F238E27FC236}">
                <a16:creationId xmlns:a16="http://schemas.microsoft.com/office/drawing/2014/main" id="{FCF35201-57AA-B2B3-F773-FE7CAEE72E97}"/>
              </a:ext>
            </a:extLst>
          </p:cNvPr>
          <p:cNvSpPr>
            <a:spLocks noGrp="1"/>
          </p:cNvSpPr>
          <p:nvPr>
            <p:ph type="subTitle" idx="1"/>
          </p:nvPr>
        </p:nvSpPr>
        <p:spPr/>
        <p:txBody>
          <a:bodyPr/>
          <a:lstStyle/>
          <a:p>
            <a:r>
              <a:rPr lang="en-US"/>
              <a:t>Presentation by Your Name</a:t>
            </a:r>
          </a:p>
        </p:txBody>
      </p:sp>
      <p:sp>
        <p:nvSpPr>
          <p:cNvPr id="4" name="Text Placeholder 3">
            <a:extLst>
              <a:ext uri="{FF2B5EF4-FFF2-40B4-BE49-F238E27FC236}">
                <a16:creationId xmlns:a16="http://schemas.microsoft.com/office/drawing/2014/main" id="{0EE6E366-6734-67B5-322E-B3897B283295}"/>
              </a:ext>
            </a:extLst>
          </p:cNvPr>
          <p:cNvSpPr>
            <a:spLocks noGrp="1"/>
          </p:cNvSpPr>
          <p:nvPr>
            <p:ph type="body" sz="quarter" idx="38"/>
          </p:nvPr>
        </p:nvSpPr>
        <p:spPr/>
        <p:txBody>
          <a:bodyPr/>
          <a:lstStyle/>
          <a:p>
            <a:r>
              <a:rPr lang="en-US"/>
              <a:t>July - 2025</a:t>
            </a:r>
            <a:endParaRPr lang="en-US" dirty="0"/>
          </a:p>
        </p:txBody>
      </p:sp>
      <p:sp>
        <p:nvSpPr>
          <p:cNvPr id="5" name="Title 4">
            <a:extLst>
              <a:ext uri="{FF2B5EF4-FFF2-40B4-BE49-F238E27FC236}">
                <a16:creationId xmlns:a16="http://schemas.microsoft.com/office/drawing/2014/main" id="{FF28A1EF-0287-0A2F-4641-BFCAE538F79A}"/>
              </a:ext>
            </a:extLst>
          </p:cNvPr>
          <p:cNvSpPr>
            <a:spLocks noGrp="1"/>
          </p:cNvSpPr>
          <p:nvPr>
            <p:ph type="title"/>
          </p:nvPr>
        </p:nvSpPr>
        <p:spPr/>
        <p:txBody>
          <a:bodyPr/>
          <a:lstStyle/>
          <a:p>
            <a:r>
              <a:rPr lang="en-US"/>
              <a:t>Phishing Attacks Overview</a:t>
            </a:r>
          </a:p>
        </p:txBody>
      </p:sp>
    </p:spTree>
    <p:extLst>
      <p:ext uri="{BB962C8B-B14F-4D97-AF65-F5344CB8AC3E}">
        <p14:creationId xmlns:p14="http://schemas.microsoft.com/office/powerpoint/2010/main" val="40703899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B4996-053A-6CDA-5689-EDF39D5252E1}"/>
              </a:ext>
            </a:extLst>
          </p:cNvPr>
          <p:cNvSpPr>
            <a:spLocks noGrp="1"/>
          </p:cNvSpPr>
          <p:nvPr>
            <p:ph type="title"/>
          </p:nvPr>
        </p:nvSpPr>
        <p:spPr/>
        <p:txBody>
          <a:bodyPr/>
          <a:lstStyle/>
          <a:p>
            <a:r>
              <a:rPr lang="en-US"/>
              <a:t>Agenda</a:t>
            </a:r>
          </a:p>
        </p:txBody>
      </p:sp>
      <p:sp>
        <p:nvSpPr>
          <p:cNvPr id="3" name="Text Placeholder 2">
            <a:extLst>
              <a:ext uri="{FF2B5EF4-FFF2-40B4-BE49-F238E27FC236}">
                <a16:creationId xmlns:a16="http://schemas.microsoft.com/office/drawing/2014/main" id="{7220FB7B-69A3-E29D-F36A-83C78DD83E06}"/>
              </a:ext>
            </a:extLst>
          </p:cNvPr>
          <p:cNvSpPr>
            <a:spLocks noGrp="1"/>
          </p:cNvSpPr>
          <p:nvPr>
            <p:ph type="body" sz="quarter" idx="16"/>
          </p:nvPr>
        </p:nvSpPr>
        <p:spPr/>
        <p:txBody>
          <a:bodyPr/>
          <a:lstStyle/>
          <a:p>
            <a:r>
              <a:rPr lang="en-US"/>
              <a:t>Definition</a:t>
            </a:r>
          </a:p>
        </p:txBody>
      </p:sp>
      <p:sp>
        <p:nvSpPr>
          <p:cNvPr id="4" name="Text Placeholder 3">
            <a:extLst>
              <a:ext uri="{FF2B5EF4-FFF2-40B4-BE49-F238E27FC236}">
                <a16:creationId xmlns:a16="http://schemas.microsoft.com/office/drawing/2014/main" id="{453032E8-4B7E-E630-58D5-D11D910C07A9}"/>
              </a:ext>
            </a:extLst>
          </p:cNvPr>
          <p:cNvSpPr>
            <a:spLocks noGrp="1"/>
          </p:cNvSpPr>
          <p:nvPr>
            <p:ph type="body" sz="quarter" idx="42"/>
          </p:nvPr>
        </p:nvSpPr>
        <p:spPr/>
        <p:txBody>
          <a:bodyPr/>
          <a:lstStyle/>
          <a:p>
            <a:r>
              <a:rPr lang="en-US"/>
              <a:t>Types</a:t>
            </a:r>
          </a:p>
        </p:txBody>
      </p:sp>
      <p:sp>
        <p:nvSpPr>
          <p:cNvPr id="5" name="Text Placeholder 4">
            <a:extLst>
              <a:ext uri="{FF2B5EF4-FFF2-40B4-BE49-F238E27FC236}">
                <a16:creationId xmlns:a16="http://schemas.microsoft.com/office/drawing/2014/main" id="{4F3BA77C-4C45-BB82-D9B9-32264AE8CB72}"/>
              </a:ext>
            </a:extLst>
          </p:cNvPr>
          <p:cNvSpPr>
            <a:spLocks noGrp="1"/>
          </p:cNvSpPr>
          <p:nvPr>
            <p:ph type="body" sz="quarter" idx="43"/>
          </p:nvPr>
        </p:nvSpPr>
        <p:spPr/>
        <p:txBody>
          <a:bodyPr/>
          <a:lstStyle/>
          <a:p>
            <a:r>
              <a:rPr lang="en-US"/>
              <a:t>Prevention</a:t>
            </a:r>
          </a:p>
        </p:txBody>
      </p:sp>
      <p:sp>
        <p:nvSpPr>
          <p:cNvPr id="6" name="Text Placeholder 5">
            <a:extLst>
              <a:ext uri="{FF2B5EF4-FFF2-40B4-BE49-F238E27FC236}">
                <a16:creationId xmlns:a16="http://schemas.microsoft.com/office/drawing/2014/main" id="{4AE45F49-A17B-A86F-0C5E-70F38F54F7EC}"/>
              </a:ext>
            </a:extLst>
          </p:cNvPr>
          <p:cNvSpPr>
            <a:spLocks noGrp="1"/>
          </p:cNvSpPr>
          <p:nvPr>
            <p:ph type="body" sz="quarter" idx="44"/>
          </p:nvPr>
        </p:nvSpPr>
        <p:spPr/>
        <p:txBody>
          <a:bodyPr/>
          <a:lstStyle/>
          <a:p>
            <a:r>
              <a:rPr lang="en-US"/>
              <a:t>Detection</a:t>
            </a:r>
          </a:p>
        </p:txBody>
      </p:sp>
      <p:sp>
        <p:nvSpPr>
          <p:cNvPr id="7" name="Text Placeholder 6">
            <a:extLst>
              <a:ext uri="{FF2B5EF4-FFF2-40B4-BE49-F238E27FC236}">
                <a16:creationId xmlns:a16="http://schemas.microsoft.com/office/drawing/2014/main" id="{1F290CB8-F534-778C-FD3C-3600B66F0E85}"/>
              </a:ext>
            </a:extLst>
          </p:cNvPr>
          <p:cNvSpPr>
            <a:spLocks noGrp="1"/>
          </p:cNvSpPr>
          <p:nvPr>
            <p:ph type="body" sz="quarter" idx="45"/>
          </p:nvPr>
        </p:nvSpPr>
        <p:spPr/>
        <p:txBody>
          <a:bodyPr/>
          <a:lstStyle/>
          <a:p>
            <a:r>
              <a:rPr lang="en-US"/>
              <a:t>Impact</a:t>
            </a:r>
          </a:p>
        </p:txBody>
      </p:sp>
      <p:sp>
        <p:nvSpPr>
          <p:cNvPr id="8" name="Text Placeholder 7">
            <a:extLst>
              <a:ext uri="{FF2B5EF4-FFF2-40B4-BE49-F238E27FC236}">
                <a16:creationId xmlns:a16="http://schemas.microsoft.com/office/drawing/2014/main" id="{06E708DB-481C-18A1-69A8-ABB29931E6E9}"/>
              </a:ext>
            </a:extLst>
          </p:cNvPr>
          <p:cNvSpPr>
            <a:spLocks noGrp="1"/>
          </p:cNvSpPr>
          <p:nvPr>
            <p:ph type="body" sz="quarter" idx="46"/>
          </p:nvPr>
        </p:nvSpPr>
        <p:spPr/>
        <p:txBody>
          <a:bodyPr/>
          <a:lstStyle/>
          <a:p>
            <a:r>
              <a:rPr lang="en-US"/>
              <a:t>Case Studies</a:t>
            </a:r>
          </a:p>
        </p:txBody>
      </p:sp>
      <p:sp>
        <p:nvSpPr>
          <p:cNvPr id="9" name="Text Placeholder 8">
            <a:extLst>
              <a:ext uri="{FF2B5EF4-FFF2-40B4-BE49-F238E27FC236}">
                <a16:creationId xmlns:a16="http://schemas.microsoft.com/office/drawing/2014/main" id="{D48650B9-5CCD-E462-5FEE-0CF527881E09}"/>
              </a:ext>
            </a:extLst>
          </p:cNvPr>
          <p:cNvSpPr>
            <a:spLocks noGrp="1"/>
          </p:cNvSpPr>
          <p:nvPr>
            <p:ph type="body" sz="quarter" idx="47"/>
          </p:nvPr>
        </p:nvSpPr>
        <p:spPr/>
        <p:txBody>
          <a:bodyPr/>
          <a:lstStyle/>
          <a:p>
            <a:r>
              <a:rPr lang="en-US"/>
              <a:t>Future Trends</a:t>
            </a:r>
          </a:p>
        </p:txBody>
      </p:sp>
      <p:sp>
        <p:nvSpPr>
          <p:cNvPr id="10" name="Text Placeholder 9">
            <a:extLst>
              <a:ext uri="{FF2B5EF4-FFF2-40B4-BE49-F238E27FC236}">
                <a16:creationId xmlns:a16="http://schemas.microsoft.com/office/drawing/2014/main" id="{CB23A354-D4AC-862D-1048-AD417A6F8C38}"/>
              </a:ext>
            </a:extLst>
          </p:cNvPr>
          <p:cNvSpPr>
            <a:spLocks noGrp="1"/>
          </p:cNvSpPr>
          <p:nvPr>
            <p:ph type="body" sz="quarter" idx="48"/>
          </p:nvPr>
        </p:nvSpPr>
        <p:spPr/>
        <p:txBody>
          <a:bodyPr/>
          <a:lstStyle/>
          <a:p>
            <a:r>
              <a:rPr lang="en-US"/>
              <a:t>Recommendations</a:t>
            </a:r>
          </a:p>
        </p:txBody>
      </p:sp>
      <p:sp>
        <p:nvSpPr>
          <p:cNvPr id="11" name="Text Placeholder 10">
            <a:extLst>
              <a:ext uri="{FF2B5EF4-FFF2-40B4-BE49-F238E27FC236}">
                <a16:creationId xmlns:a16="http://schemas.microsoft.com/office/drawing/2014/main" id="{E516469C-813F-AC48-C373-D95BDF58377C}"/>
              </a:ext>
            </a:extLst>
          </p:cNvPr>
          <p:cNvSpPr>
            <a:spLocks noGrp="1"/>
          </p:cNvSpPr>
          <p:nvPr>
            <p:ph type="body" sz="quarter" idx="49"/>
          </p:nvPr>
        </p:nvSpPr>
        <p:spPr/>
        <p:txBody>
          <a:bodyPr/>
          <a:lstStyle/>
          <a:p>
            <a:endParaRPr lang="en-US"/>
          </a:p>
        </p:txBody>
      </p:sp>
      <p:sp>
        <p:nvSpPr>
          <p:cNvPr id="12" name="Text Placeholder 11">
            <a:extLst>
              <a:ext uri="{FF2B5EF4-FFF2-40B4-BE49-F238E27FC236}">
                <a16:creationId xmlns:a16="http://schemas.microsoft.com/office/drawing/2014/main" id="{C9EEC59C-AE30-57A4-7ED2-76AE87F40C63}"/>
              </a:ext>
            </a:extLst>
          </p:cNvPr>
          <p:cNvSpPr>
            <a:spLocks noGrp="1"/>
          </p:cNvSpPr>
          <p:nvPr>
            <p:ph type="body" sz="quarter" idx="50"/>
          </p:nvPr>
        </p:nvSpPr>
        <p:spPr/>
        <p:txBody>
          <a:bodyPr/>
          <a:lstStyle/>
          <a:p>
            <a:endParaRPr lang="en-US"/>
          </a:p>
        </p:txBody>
      </p:sp>
      <p:sp>
        <p:nvSpPr>
          <p:cNvPr id="13" name="Text Placeholder 12">
            <a:extLst>
              <a:ext uri="{FF2B5EF4-FFF2-40B4-BE49-F238E27FC236}">
                <a16:creationId xmlns:a16="http://schemas.microsoft.com/office/drawing/2014/main" id="{F767571C-7D41-61AC-DFA8-D882A8C79F45}"/>
              </a:ext>
            </a:extLst>
          </p:cNvPr>
          <p:cNvSpPr>
            <a:spLocks noGrp="1"/>
          </p:cNvSpPr>
          <p:nvPr>
            <p:ph type="body" sz="quarter" idx="51"/>
          </p:nvPr>
        </p:nvSpPr>
        <p:spPr/>
        <p:txBody>
          <a:bodyPr/>
          <a:lstStyle/>
          <a:p>
            <a:endParaRPr lang="en-US"/>
          </a:p>
        </p:txBody>
      </p:sp>
      <p:sp>
        <p:nvSpPr>
          <p:cNvPr id="14" name="Text Placeholder 13">
            <a:extLst>
              <a:ext uri="{FF2B5EF4-FFF2-40B4-BE49-F238E27FC236}">
                <a16:creationId xmlns:a16="http://schemas.microsoft.com/office/drawing/2014/main" id="{7C648E36-E685-5D05-76B6-12BE65816DA6}"/>
              </a:ext>
            </a:extLst>
          </p:cNvPr>
          <p:cNvSpPr>
            <a:spLocks noGrp="1"/>
          </p:cNvSpPr>
          <p:nvPr>
            <p:ph type="body" sz="quarter" idx="52"/>
          </p:nvPr>
        </p:nvSpPr>
        <p:spPr/>
        <p:txBody>
          <a:bodyPr/>
          <a:lstStyle/>
          <a:p>
            <a:endParaRPr lang="en-US"/>
          </a:p>
        </p:txBody>
      </p:sp>
      <p:sp>
        <p:nvSpPr>
          <p:cNvPr id="15" name="Text Placeholder 14">
            <a:extLst>
              <a:ext uri="{FF2B5EF4-FFF2-40B4-BE49-F238E27FC236}">
                <a16:creationId xmlns:a16="http://schemas.microsoft.com/office/drawing/2014/main" id="{4D5BF1D2-7E5B-43C0-623A-B81CAD6C014C}"/>
              </a:ext>
            </a:extLst>
          </p:cNvPr>
          <p:cNvSpPr>
            <a:spLocks noGrp="1"/>
          </p:cNvSpPr>
          <p:nvPr>
            <p:ph type="body" sz="quarter" idx="53"/>
          </p:nvPr>
        </p:nvSpPr>
        <p:spPr/>
        <p:txBody>
          <a:bodyPr/>
          <a:lstStyle/>
          <a:p>
            <a:endParaRPr lang="en-US"/>
          </a:p>
        </p:txBody>
      </p:sp>
      <p:sp>
        <p:nvSpPr>
          <p:cNvPr id="16" name="Text Placeholder 15">
            <a:extLst>
              <a:ext uri="{FF2B5EF4-FFF2-40B4-BE49-F238E27FC236}">
                <a16:creationId xmlns:a16="http://schemas.microsoft.com/office/drawing/2014/main" id="{C9A1A70C-68B5-98DB-3542-9D530D191EFF}"/>
              </a:ext>
            </a:extLst>
          </p:cNvPr>
          <p:cNvSpPr>
            <a:spLocks noGrp="1"/>
          </p:cNvSpPr>
          <p:nvPr>
            <p:ph type="body" sz="quarter" idx="54"/>
          </p:nvPr>
        </p:nvSpPr>
        <p:spPr/>
        <p:txBody>
          <a:bodyPr/>
          <a:lstStyle/>
          <a:p>
            <a:endParaRPr lang="en-US"/>
          </a:p>
        </p:txBody>
      </p:sp>
      <p:sp>
        <p:nvSpPr>
          <p:cNvPr id="17" name="Text Placeholder 16">
            <a:extLst>
              <a:ext uri="{FF2B5EF4-FFF2-40B4-BE49-F238E27FC236}">
                <a16:creationId xmlns:a16="http://schemas.microsoft.com/office/drawing/2014/main" id="{AAA0067A-692B-60DD-D4A5-A4F100502BD0}"/>
              </a:ext>
            </a:extLst>
          </p:cNvPr>
          <p:cNvSpPr>
            <a:spLocks noGrp="1"/>
          </p:cNvSpPr>
          <p:nvPr>
            <p:ph type="body" sz="quarter" idx="55"/>
          </p:nvPr>
        </p:nvSpPr>
        <p:spPr/>
        <p:txBody>
          <a:bodyPr/>
          <a:lstStyle/>
          <a:p>
            <a:endParaRPr lang="en-US"/>
          </a:p>
        </p:txBody>
      </p:sp>
      <p:sp>
        <p:nvSpPr>
          <p:cNvPr id="18" name="Text Placeholder 17">
            <a:extLst>
              <a:ext uri="{FF2B5EF4-FFF2-40B4-BE49-F238E27FC236}">
                <a16:creationId xmlns:a16="http://schemas.microsoft.com/office/drawing/2014/main" id="{7BF280F8-0B48-1ADE-FAC6-501DF5C5551B}"/>
              </a:ext>
            </a:extLst>
          </p:cNvPr>
          <p:cNvSpPr>
            <a:spLocks noGrp="1"/>
          </p:cNvSpPr>
          <p:nvPr>
            <p:ph type="body" sz="quarter" idx="56"/>
          </p:nvPr>
        </p:nvSpPr>
        <p:spPr/>
        <p:txBody>
          <a:bodyPr/>
          <a:lstStyle/>
          <a:p>
            <a:endParaRPr lang="en-US"/>
          </a:p>
        </p:txBody>
      </p:sp>
    </p:spTree>
    <p:extLst>
      <p:ext uri="{BB962C8B-B14F-4D97-AF65-F5344CB8AC3E}">
        <p14:creationId xmlns:p14="http://schemas.microsoft.com/office/powerpoint/2010/main" val="15649143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D6E72F5-536D-BF32-773A-55D5DD0AF3B5}"/>
              </a:ext>
            </a:extLst>
          </p:cNvPr>
          <p:cNvPicPr>
            <a:picLocks noGrp="1" noChangeAspect="1"/>
          </p:cNvPicPr>
          <p:nvPr>
            <p:ph type="pic" sz="quarter" idx="13"/>
          </p:nvPr>
        </p:nvPicPr>
        <p:blipFill>
          <a:blip r:embed="rId2"/>
          <a:srcRect t="2672" b="2672"/>
          <a:stretch>
            <a:fillRect/>
          </a:stretch>
        </p:blipFill>
        <p:spPr/>
      </p:pic>
      <p:sp>
        <p:nvSpPr>
          <p:cNvPr id="3" name="Title 2">
            <a:extLst>
              <a:ext uri="{FF2B5EF4-FFF2-40B4-BE49-F238E27FC236}">
                <a16:creationId xmlns:a16="http://schemas.microsoft.com/office/drawing/2014/main" id="{1BA9B352-5FD4-C41E-A9C6-63FBF9EBF2E3}"/>
              </a:ext>
            </a:extLst>
          </p:cNvPr>
          <p:cNvSpPr>
            <a:spLocks noGrp="1"/>
          </p:cNvSpPr>
          <p:nvPr>
            <p:ph type="title"/>
          </p:nvPr>
        </p:nvSpPr>
        <p:spPr/>
        <p:txBody>
          <a:bodyPr/>
          <a:lstStyle/>
          <a:p>
            <a:r>
              <a:rPr lang="en-US"/>
              <a:t>What Is Phishing?</a:t>
            </a:r>
          </a:p>
        </p:txBody>
      </p:sp>
      <p:sp>
        <p:nvSpPr>
          <p:cNvPr id="4" name="Text Placeholder 3">
            <a:extLst>
              <a:ext uri="{FF2B5EF4-FFF2-40B4-BE49-F238E27FC236}">
                <a16:creationId xmlns:a16="http://schemas.microsoft.com/office/drawing/2014/main" id="{D843EB91-A002-2956-C186-58339B97A102}"/>
              </a:ext>
            </a:extLst>
          </p:cNvPr>
          <p:cNvSpPr>
            <a:spLocks noGrp="1"/>
          </p:cNvSpPr>
          <p:nvPr>
            <p:ph type="body" sz="quarter" idx="15"/>
          </p:nvPr>
        </p:nvSpPr>
        <p:spPr/>
        <p:txBody>
          <a:bodyPr/>
          <a:lstStyle/>
          <a:p>
            <a:r>
              <a:rPr lang="en-US"/>
              <a:t>Phishing refers to a malicious act where cybercriminals impersonate trustworthy organizations or individuals. Their aim is to trick users into divulging sensitive information such as usernames, passwords, and credit card numbers. Commonly employed methods include deceptive emails, which contain links directing victims to counterfeit websites designed to harvest their data.</a:t>
            </a:r>
          </a:p>
        </p:txBody>
      </p:sp>
      <p:sp>
        <p:nvSpPr>
          <p:cNvPr id="5" name="Text Placeholder 4">
            <a:extLst>
              <a:ext uri="{FF2B5EF4-FFF2-40B4-BE49-F238E27FC236}">
                <a16:creationId xmlns:a16="http://schemas.microsoft.com/office/drawing/2014/main" id="{DD03A22A-4526-0626-B74B-2FCEB31B90F7}"/>
              </a:ext>
            </a:extLst>
          </p:cNvPr>
          <p:cNvSpPr>
            <a:spLocks noGrp="1"/>
          </p:cNvSpPr>
          <p:nvPr>
            <p:ph type="body" sz="quarter" idx="16"/>
          </p:nvPr>
        </p:nvSpPr>
        <p:spPr/>
        <p:txBody>
          <a:bodyPr/>
          <a:lstStyle/>
          <a:p>
            <a:r>
              <a:rPr lang="en-US"/>
              <a:t>Defining Phishing</a:t>
            </a:r>
          </a:p>
        </p:txBody>
      </p:sp>
    </p:spTree>
    <p:extLst>
      <p:ext uri="{BB962C8B-B14F-4D97-AF65-F5344CB8AC3E}">
        <p14:creationId xmlns:p14="http://schemas.microsoft.com/office/powerpoint/2010/main" val="41764491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62F7-DE0F-A5D4-09B2-A02945CCE6AB}"/>
              </a:ext>
            </a:extLst>
          </p:cNvPr>
          <p:cNvSpPr>
            <a:spLocks noGrp="1"/>
          </p:cNvSpPr>
          <p:nvPr>
            <p:ph type="title"/>
          </p:nvPr>
        </p:nvSpPr>
        <p:spPr/>
        <p:txBody>
          <a:bodyPr/>
          <a:lstStyle/>
          <a:p>
            <a:r>
              <a:rPr lang="en-US"/>
              <a:t>Types of Phishing</a:t>
            </a:r>
          </a:p>
        </p:txBody>
      </p:sp>
      <p:sp>
        <p:nvSpPr>
          <p:cNvPr id="3" name="Text Placeholder 2">
            <a:extLst>
              <a:ext uri="{FF2B5EF4-FFF2-40B4-BE49-F238E27FC236}">
                <a16:creationId xmlns:a16="http://schemas.microsoft.com/office/drawing/2014/main" id="{B1CB9306-08B0-8ECF-1DE8-8282E5150ACB}"/>
              </a:ext>
            </a:extLst>
          </p:cNvPr>
          <p:cNvSpPr>
            <a:spLocks noGrp="1"/>
          </p:cNvSpPr>
          <p:nvPr>
            <p:ph type="body" sz="quarter" idx="15"/>
          </p:nvPr>
        </p:nvSpPr>
        <p:spPr/>
        <p:txBody>
          <a:bodyPr/>
          <a:lstStyle/>
          <a:p>
            <a:r>
              <a:rPr lang="en-US"/>
              <a:t>Email phishing exploits users by sending deceptive messages that appear genuine, urging them to provide sensitive information. This technique is widespread and poses a significant threat to online security.</a:t>
            </a:r>
          </a:p>
        </p:txBody>
      </p:sp>
      <p:sp>
        <p:nvSpPr>
          <p:cNvPr id="4" name="Text Placeholder 3">
            <a:extLst>
              <a:ext uri="{FF2B5EF4-FFF2-40B4-BE49-F238E27FC236}">
                <a16:creationId xmlns:a16="http://schemas.microsoft.com/office/drawing/2014/main" id="{D45103AF-810C-F652-D2FF-AB34B3D109C2}"/>
              </a:ext>
            </a:extLst>
          </p:cNvPr>
          <p:cNvSpPr>
            <a:spLocks noGrp="1"/>
          </p:cNvSpPr>
          <p:nvPr>
            <p:ph type="body" sz="quarter" idx="16"/>
          </p:nvPr>
        </p:nvSpPr>
        <p:spPr/>
        <p:txBody>
          <a:bodyPr/>
          <a:lstStyle/>
          <a:p>
            <a:r>
              <a:rPr lang="en-US"/>
              <a:t>Email Phishing</a:t>
            </a:r>
          </a:p>
        </p:txBody>
      </p:sp>
      <p:pic>
        <p:nvPicPr>
          <p:cNvPr id="8" name="Picture Placeholder 7">
            <a:extLst>
              <a:ext uri="{FF2B5EF4-FFF2-40B4-BE49-F238E27FC236}">
                <a16:creationId xmlns:a16="http://schemas.microsoft.com/office/drawing/2014/main" id="{7A3942BE-8AA5-122B-6599-BA0E03DB6758}"/>
              </a:ext>
            </a:extLst>
          </p:cNvPr>
          <p:cNvPicPr>
            <a:picLocks noGrp="1" noChangeAspect="1"/>
          </p:cNvPicPr>
          <p:nvPr>
            <p:ph type="pic" sz="quarter" idx="13"/>
          </p:nvPr>
        </p:nvPicPr>
        <p:blipFill>
          <a:blip r:embed="rId2"/>
          <a:srcRect t="37978" b="37978"/>
          <a:stretch>
            <a:fillRect/>
          </a:stretch>
        </p:blipFill>
        <p:spPr/>
      </p:pic>
      <p:sp>
        <p:nvSpPr>
          <p:cNvPr id="6" name="Text Placeholder 5">
            <a:extLst>
              <a:ext uri="{FF2B5EF4-FFF2-40B4-BE49-F238E27FC236}">
                <a16:creationId xmlns:a16="http://schemas.microsoft.com/office/drawing/2014/main" id="{66ACBA4C-E21B-FCE1-F793-5A7408415BA6}"/>
              </a:ext>
            </a:extLst>
          </p:cNvPr>
          <p:cNvSpPr>
            <a:spLocks noGrp="1"/>
          </p:cNvSpPr>
          <p:nvPr>
            <p:ph type="body" sz="quarter" idx="42"/>
          </p:nvPr>
        </p:nvSpPr>
        <p:spPr/>
        <p:txBody>
          <a:bodyPr/>
          <a:lstStyle/>
          <a:p>
            <a:r>
              <a:rPr lang="en-US"/>
              <a:t>Spear phishing targets specific individuals or organizations through tailored attacks that often leverage personal information. This strategy increases success rates, making it a dangerous form of phishing.</a:t>
            </a:r>
          </a:p>
        </p:txBody>
      </p:sp>
      <p:sp>
        <p:nvSpPr>
          <p:cNvPr id="7" name="Text Placeholder 6">
            <a:extLst>
              <a:ext uri="{FF2B5EF4-FFF2-40B4-BE49-F238E27FC236}">
                <a16:creationId xmlns:a16="http://schemas.microsoft.com/office/drawing/2014/main" id="{662DBFE8-F437-3B3D-5270-492A99F63923}"/>
              </a:ext>
            </a:extLst>
          </p:cNvPr>
          <p:cNvSpPr>
            <a:spLocks noGrp="1"/>
          </p:cNvSpPr>
          <p:nvPr>
            <p:ph type="body" sz="quarter" idx="43"/>
          </p:nvPr>
        </p:nvSpPr>
        <p:spPr/>
        <p:txBody>
          <a:bodyPr/>
          <a:lstStyle/>
          <a:p>
            <a:r>
              <a:rPr lang="en-US"/>
              <a:t>Spear Phishing</a:t>
            </a:r>
          </a:p>
        </p:txBody>
      </p:sp>
    </p:spTree>
    <p:extLst>
      <p:ext uri="{BB962C8B-B14F-4D97-AF65-F5344CB8AC3E}">
        <p14:creationId xmlns:p14="http://schemas.microsoft.com/office/powerpoint/2010/main" val="20946013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F3CEB3-EBB2-557E-21F6-56ECA1FECB78}"/>
              </a:ext>
            </a:extLst>
          </p:cNvPr>
          <p:cNvSpPr>
            <a:spLocks noGrp="1"/>
          </p:cNvSpPr>
          <p:nvPr>
            <p:ph type="body" sz="quarter" idx="15"/>
          </p:nvPr>
        </p:nvSpPr>
        <p:spPr/>
        <p:txBody>
          <a:bodyPr/>
          <a:lstStyle/>
          <a:p>
            <a:r>
              <a:rPr lang="en-US"/>
              <a:t>Utilize robust security systems, including firewalls and advanced email filters, to block potential phishing threats effectively.</a:t>
            </a:r>
          </a:p>
        </p:txBody>
      </p:sp>
      <p:sp>
        <p:nvSpPr>
          <p:cNvPr id="3" name="Text Placeholder 2">
            <a:extLst>
              <a:ext uri="{FF2B5EF4-FFF2-40B4-BE49-F238E27FC236}">
                <a16:creationId xmlns:a16="http://schemas.microsoft.com/office/drawing/2014/main" id="{D713746C-851F-4BF0-E862-DE47F84372D5}"/>
              </a:ext>
            </a:extLst>
          </p:cNvPr>
          <p:cNvSpPr>
            <a:spLocks noGrp="1"/>
          </p:cNvSpPr>
          <p:nvPr>
            <p:ph type="body" sz="quarter" idx="16"/>
          </p:nvPr>
        </p:nvSpPr>
        <p:spPr/>
        <p:txBody>
          <a:bodyPr/>
          <a:lstStyle/>
          <a:p>
            <a:r>
              <a:rPr lang="en-US"/>
              <a:t>Technical Solutions</a:t>
            </a:r>
          </a:p>
        </p:txBody>
      </p:sp>
      <p:sp>
        <p:nvSpPr>
          <p:cNvPr id="4" name="Title 3">
            <a:extLst>
              <a:ext uri="{FF2B5EF4-FFF2-40B4-BE49-F238E27FC236}">
                <a16:creationId xmlns:a16="http://schemas.microsoft.com/office/drawing/2014/main" id="{3D1AC274-9E53-588F-114E-E9AAF35FEF4A}"/>
              </a:ext>
            </a:extLst>
          </p:cNvPr>
          <p:cNvSpPr>
            <a:spLocks noGrp="1"/>
          </p:cNvSpPr>
          <p:nvPr>
            <p:ph type="title"/>
          </p:nvPr>
        </p:nvSpPr>
        <p:spPr/>
        <p:txBody>
          <a:bodyPr/>
          <a:lstStyle/>
          <a:p>
            <a:r>
              <a:rPr lang="en-US"/>
              <a:t>Prevention Strategies</a:t>
            </a:r>
          </a:p>
        </p:txBody>
      </p:sp>
      <p:sp>
        <p:nvSpPr>
          <p:cNvPr id="5" name="Text Placeholder 4">
            <a:extLst>
              <a:ext uri="{FF2B5EF4-FFF2-40B4-BE49-F238E27FC236}">
                <a16:creationId xmlns:a16="http://schemas.microsoft.com/office/drawing/2014/main" id="{EF4C5EAD-D787-FA91-8238-DC1E235B7391}"/>
              </a:ext>
            </a:extLst>
          </p:cNvPr>
          <p:cNvSpPr>
            <a:spLocks noGrp="1"/>
          </p:cNvSpPr>
          <p:nvPr>
            <p:ph type="body" sz="quarter" idx="42"/>
          </p:nvPr>
        </p:nvSpPr>
        <p:spPr/>
        <p:txBody>
          <a:bodyPr/>
          <a:lstStyle/>
          <a:p>
            <a:r>
              <a:rPr lang="en-US"/>
              <a:t>Educate employees on spotting phishing attempts, focusing on common techniques and red flags to enhance security at all levels.</a:t>
            </a:r>
          </a:p>
        </p:txBody>
      </p:sp>
      <p:sp>
        <p:nvSpPr>
          <p:cNvPr id="6" name="Text Placeholder 5">
            <a:extLst>
              <a:ext uri="{FF2B5EF4-FFF2-40B4-BE49-F238E27FC236}">
                <a16:creationId xmlns:a16="http://schemas.microsoft.com/office/drawing/2014/main" id="{25AEA4F4-CEA5-DA36-3DDD-16E3958CC0C9}"/>
              </a:ext>
            </a:extLst>
          </p:cNvPr>
          <p:cNvSpPr>
            <a:spLocks noGrp="1"/>
          </p:cNvSpPr>
          <p:nvPr>
            <p:ph type="body" sz="quarter" idx="43"/>
          </p:nvPr>
        </p:nvSpPr>
        <p:spPr/>
        <p:txBody>
          <a:bodyPr/>
          <a:lstStyle/>
          <a:p>
            <a:r>
              <a:rPr lang="en-US"/>
              <a:t>User Awareness</a:t>
            </a:r>
          </a:p>
        </p:txBody>
      </p:sp>
      <p:sp>
        <p:nvSpPr>
          <p:cNvPr id="7" name="Text Placeholder 6">
            <a:extLst>
              <a:ext uri="{FF2B5EF4-FFF2-40B4-BE49-F238E27FC236}">
                <a16:creationId xmlns:a16="http://schemas.microsoft.com/office/drawing/2014/main" id="{7E44BF30-CFE7-B78D-8285-61E51684266C}"/>
              </a:ext>
            </a:extLst>
          </p:cNvPr>
          <p:cNvSpPr>
            <a:spLocks noGrp="1"/>
          </p:cNvSpPr>
          <p:nvPr>
            <p:ph type="body" sz="quarter" idx="44"/>
          </p:nvPr>
        </p:nvSpPr>
        <p:spPr/>
        <p:txBody>
          <a:bodyPr/>
          <a:lstStyle/>
          <a:p>
            <a:r>
              <a:rPr lang="en-US"/>
              <a:t>Create comprehensive security protocols for handling suspect emails, ensuring everyone understands their responsibilities in prevention.</a:t>
            </a:r>
          </a:p>
        </p:txBody>
      </p:sp>
      <p:sp>
        <p:nvSpPr>
          <p:cNvPr id="8" name="Text Placeholder 7">
            <a:extLst>
              <a:ext uri="{FF2B5EF4-FFF2-40B4-BE49-F238E27FC236}">
                <a16:creationId xmlns:a16="http://schemas.microsoft.com/office/drawing/2014/main" id="{31745F6E-E743-CBE4-8E23-6579A063EBC6}"/>
              </a:ext>
            </a:extLst>
          </p:cNvPr>
          <p:cNvSpPr>
            <a:spLocks noGrp="1"/>
          </p:cNvSpPr>
          <p:nvPr>
            <p:ph type="body" sz="quarter" idx="45"/>
          </p:nvPr>
        </p:nvSpPr>
        <p:spPr/>
        <p:txBody>
          <a:bodyPr/>
          <a:lstStyle/>
          <a:p>
            <a:r>
              <a:rPr lang="en-US"/>
              <a:t>Security Policies</a:t>
            </a:r>
          </a:p>
        </p:txBody>
      </p:sp>
    </p:spTree>
    <p:extLst>
      <p:ext uri="{BB962C8B-B14F-4D97-AF65-F5344CB8AC3E}">
        <p14:creationId xmlns:p14="http://schemas.microsoft.com/office/powerpoint/2010/main" val="39798844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7A533E30-36E7-ED49-1E9D-D43115C39184}"/>
              </a:ext>
            </a:extLst>
          </p:cNvPr>
          <p:cNvPicPr>
            <a:picLocks noGrp="1" noChangeAspect="1"/>
          </p:cNvPicPr>
          <p:nvPr>
            <p:ph type="pic" sz="quarter" idx="13"/>
          </p:nvPr>
        </p:nvPicPr>
        <p:blipFill>
          <a:blip r:embed="rId2"/>
          <a:srcRect t="7813" b="7813"/>
          <a:stretch>
            <a:fillRect/>
          </a:stretch>
        </p:blipFill>
        <p:spPr/>
      </p:pic>
      <p:sp>
        <p:nvSpPr>
          <p:cNvPr id="3" name="Title 2">
            <a:extLst>
              <a:ext uri="{FF2B5EF4-FFF2-40B4-BE49-F238E27FC236}">
                <a16:creationId xmlns:a16="http://schemas.microsoft.com/office/drawing/2014/main" id="{8ABE999D-1DE0-67DF-8351-3224B957C367}"/>
              </a:ext>
            </a:extLst>
          </p:cNvPr>
          <p:cNvSpPr>
            <a:spLocks noGrp="1"/>
          </p:cNvSpPr>
          <p:nvPr>
            <p:ph type="title"/>
          </p:nvPr>
        </p:nvSpPr>
        <p:spPr/>
        <p:txBody>
          <a:bodyPr/>
          <a:lstStyle/>
          <a:p>
            <a:r>
              <a:rPr lang="en-US"/>
              <a:t>Detection &amp; Response</a:t>
            </a:r>
          </a:p>
        </p:txBody>
      </p:sp>
      <p:sp>
        <p:nvSpPr>
          <p:cNvPr id="4" name="Text Placeholder 3">
            <a:extLst>
              <a:ext uri="{FF2B5EF4-FFF2-40B4-BE49-F238E27FC236}">
                <a16:creationId xmlns:a16="http://schemas.microsoft.com/office/drawing/2014/main" id="{478E269E-8909-28F1-B7F1-2EB823083867}"/>
              </a:ext>
            </a:extLst>
          </p:cNvPr>
          <p:cNvSpPr>
            <a:spLocks noGrp="1"/>
          </p:cNvSpPr>
          <p:nvPr>
            <p:ph type="body" sz="quarter" idx="16"/>
          </p:nvPr>
        </p:nvSpPr>
        <p:spPr/>
        <p:txBody>
          <a:bodyPr/>
          <a:lstStyle/>
          <a:p>
            <a:r>
              <a:rPr lang="en-US"/>
              <a:t>This section covers how to identify phishing attempts and strategies for responding effectively, ensuring that both immediate and long-term recovery measures are understood.</a:t>
            </a:r>
          </a:p>
        </p:txBody>
      </p:sp>
    </p:spTree>
    <p:extLst>
      <p:ext uri="{BB962C8B-B14F-4D97-AF65-F5344CB8AC3E}">
        <p14:creationId xmlns:p14="http://schemas.microsoft.com/office/powerpoint/2010/main" val="13010542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1">
    <p:bg>
      <p:bgPr>
        <a:solidFill>
          <a:srgbClr val="FCFAF7"/>
        </a:solidFill>
        <a:effectLst/>
      </p:bgPr>
    </p:bg>
    <p:spTree>
      <p:nvGrpSpPr>
        <p:cNvPr id="1" name=""/>
        <p:cNvGrpSpPr/>
        <p:nvPr/>
      </p:nvGrpSpPr>
      <p:grpSpPr>
        <a:xfrm>
          <a:off x="0" y="0"/>
          <a:ext cx="0" cy="0"/>
          <a:chOff x="0" y="0"/>
          <a:chExt cx="0" cy="0"/>
        </a:xfrm>
      </p:grpSpPr>
      <p:graphicFrame>
        <p:nvGraphicFramePr>
          <p:cNvPr id="2" name="Table 0"/>
          <p:cNvGraphicFramePr>
            <a:graphicFrameLocks noGrp="1"/>
          </p:cNvGraphicFramePr>
          <p:nvPr/>
        </p:nvGraphicFramePr>
        <p:xfrm>
          <a:off x="609600" y="2560320"/>
          <a:ext cx="10363200" cy="1810512"/>
        </p:xfrm>
        <a:graphic>
          <a:graphicData uri="http://schemas.openxmlformats.org/drawingml/2006/table">
            <a:tbl>
              <a:tblPr/>
              <a:tblGrid>
                <a:gridCol w="51816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603504">
                <a:tc>
                  <a:txBody>
                    <a:bodyPr/>
                    <a:lstStyle/>
                    <a:p>
                      <a:pPr marL="0" indent="0">
                        <a:buNone/>
                      </a:pPr>
                      <a:r>
                        <a:rPr lang="en-US" sz="1400" dirty="0">
                          <a:solidFill>
                            <a:srgbClr val="FFFFFF"/>
                          </a:solidFill>
                          <a:latin typeface="Arial Bold" pitchFamily="34" charset="0"/>
                          <a:ea typeface="Arial Bold" pitchFamily="34" charset="-122"/>
                          <a:cs typeface="Arial Bold" pitchFamily="34" charset="-120"/>
                        </a:rPr>
                        <a:t>CASE STUDY</a:t>
                      </a:r>
                      <a:endParaRPr lang="en-US" sz="1400" dirty="0">
                        <a:latin typeface="Arial Bold" charset="0"/>
                        <a:ea typeface="Arial Bold" charset="0"/>
                        <a:cs typeface="Arial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B3621"/>
                    </a:solidFill>
                  </a:tcPr>
                </a:tc>
                <a:tc>
                  <a:txBody>
                    <a:bodyPr/>
                    <a:lstStyle/>
                    <a:p>
                      <a:pPr marL="0" indent="0">
                        <a:buNone/>
                      </a:pPr>
                      <a:r>
                        <a:rPr lang="en-US" sz="1400" dirty="0">
                          <a:solidFill>
                            <a:srgbClr val="FFFFFF"/>
                          </a:solidFill>
                          <a:latin typeface="Arial Bold" pitchFamily="34" charset="0"/>
                          <a:ea typeface="Arial Bold" pitchFamily="34" charset="-122"/>
                          <a:cs typeface="Arial Bold" pitchFamily="34" charset="-120"/>
                        </a:rPr>
                        <a:t>LESSONS LEARNED</a:t>
                      </a:r>
                      <a:endParaRPr lang="en-US" sz="1400" dirty="0">
                        <a:latin typeface="Arial Bold" charset="0"/>
                        <a:ea typeface="Arial Bold" charset="0"/>
                        <a:cs typeface="Arial Bold"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B3621"/>
                    </a:solidFill>
                  </a:tcPr>
                </a:tc>
                <a:extLst>
                  <a:ext uri="{0D108BD9-81ED-4DB2-BD59-A6C34878D82A}">
                    <a16:rowId xmlns:a16="http://schemas.microsoft.com/office/drawing/2014/main" val="10000"/>
                  </a:ext>
                </a:extLst>
              </a:tr>
              <a:tr h="603504">
                <a:tc>
                  <a:txBody>
                    <a:bodyPr/>
                    <a:lstStyle/>
                    <a:p>
                      <a:pPr marL="0" indent="0">
                        <a:buNone/>
                      </a:pPr>
                      <a:r>
                        <a:rPr lang="en-US" sz="1400" dirty="0">
                          <a:solidFill>
                            <a:srgbClr val="000000"/>
                          </a:solidFill>
                          <a:latin typeface="Arial" pitchFamily="34" charset="0"/>
                          <a:ea typeface="Arial" pitchFamily="34" charset="-122"/>
                          <a:cs typeface="Arial" pitchFamily="34" charset="-120"/>
                        </a:rPr>
                        <a:t>Email Compromise</a:t>
                      </a:r>
                      <a:endParaRPr lang="en-US" sz="1400" dirty="0">
                        <a:latin typeface="Arial" charset="0"/>
                        <a:ea typeface="Arial" charset="0"/>
                        <a:cs typeface="Arial"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8E8"/>
                    </a:solidFill>
                  </a:tcPr>
                </a:tc>
                <a:tc>
                  <a:txBody>
                    <a:bodyPr/>
                    <a:lstStyle/>
                    <a:p>
                      <a:pPr marL="0" indent="0">
                        <a:buNone/>
                      </a:pPr>
                      <a:r>
                        <a:rPr lang="en-US" sz="1400" dirty="0">
                          <a:solidFill>
                            <a:srgbClr val="000000"/>
                          </a:solidFill>
                          <a:latin typeface="Arial" pitchFamily="34" charset="0"/>
                          <a:ea typeface="Arial" pitchFamily="34" charset="-122"/>
                          <a:cs typeface="Arial" pitchFamily="34" charset="-120"/>
                        </a:rPr>
                        <a:t>Strengthened security features</a:t>
                      </a:r>
                      <a:endParaRPr lang="en-US" sz="1400" dirty="0">
                        <a:latin typeface="Arial" charset="0"/>
                        <a:ea typeface="Arial" charset="0"/>
                        <a:cs typeface="Arial"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8E8"/>
                    </a:solidFill>
                  </a:tcPr>
                </a:tc>
                <a:extLst>
                  <a:ext uri="{0D108BD9-81ED-4DB2-BD59-A6C34878D82A}">
                    <a16:rowId xmlns:a16="http://schemas.microsoft.com/office/drawing/2014/main" val="10001"/>
                  </a:ext>
                </a:extLst>
              </a:tr>
              <a:tr h="603504">
                <a:tc>
                  <a:txBody>
                    <a:bodyPr/>
                    <a:lstStyle/>
                    <a:p>
                      <a:pPr marL="0" indent="0">
                        <a:buNone/>
                      </a:pPr>
                      <a:r>
                        <a:rPr lang="en-US" sz="1400" dirty="0">
                          <a:solidFill>
                            <a:srgbClr val="000000"/>
                          </a:solidFill>
                          <a:latin typeface="Arial" pitchFamily="34" charset="0"/>
                          <a:ea typeface="Arial" pitchFamily="34" charset="-122"/>
                          <a:cs typeface="Arial" pitchFamily="34" charset="-120"/>
                        </a:rPr>
                        <a:t>Spear Phishing Attack</a:t>
                      </a:r>
                      <a:endParaRPr lang="en-US" sz="1400" dirty="0">
                        <a:latin typeface="Arial" charset="0"/>
                        <a:ea typeface="Arial" charset="0"/>
                        <a:cs typeface="Arial"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CECC"/>
                    </a:solidFill>
                  </a:tcPr>
                </a:tc>
                <a:tc>
                  <a:txBody>
                    <a:bodyPr/>
                    <a:lstStyle/>
                    <a:p>
                      <a:pPr marL="0" indent="0">
                        <a:buNone/>
                      </a:pPr>
                      <a:r>
                        <a:rPr lang="en-US" sz="1400" dirty="0">
                          <a:solidFill>
                            <a:srgbClr val="000000"/>
                          </a:solidFill>
                          <a:latin typeface="Arial" pitchFamily="34" charset="0"/>
                          <a:ea typeface="Arial" pitchFamily="34" charset="-122"/>
                          <a:cs typeface="Arial" pitchFamily="34" charset="-120"/>
                        </a:rPr>
                        <a:t>Increased user training and awareness</a:t>
                      </a:r>
                      <a:endParaRPr lang="en-US" sz="1400" dirty="0">
                        <a:latin typeface="Arial" charset="0"/>
                        <a:ea typeface="Arial" charset="0"/>
                        <a:cs typeface="Arial" charset="0"/>
                      </a:endParaRPr>
                    </a:p>
                  </a:txBody>
                  <a:tcPr marL="195072" marR="195072" marT="195072" marB="195072"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0CECC"/>
                    </a:solidFill>
                  </a:tcPr>
                </a:tc>
                <a:extLst>
                  <a:ext uri="{0D108BD9-81ED-4DB2-BD59-A6C34878D82A}">
                    <a16:rowId xmlns:a16="http://schemas.microsoft.com/office/drawing/2014/main" val="10002"/>
                  </a:ext>
                </a:extLst>
              </a:tr>
            </a:tbl>
          </a:graphicData>
        </a:graphic>
      </p:graphicFrame>
      <p:sp>
        <p:nvSpPr>
          <p:cNvPr id="3" name="Text 0"/>
          <p:cNvSpPr/>
          <p:nvPr/>
        </p:nvSpPr>
        <p:spPr>
          <a:xfrm>
            <a:off x="479427" y="605028"/>
            <a:ext cx="10442448" cy="107188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400">
                <a:solidFill>
                  <a:srgbClr val="4B3621"/>
                </a:solidFill>
                <a:latin typeface="Batang"/>
                <a:ea typeface="Batang"/>
              </a:rPr>
              <a:t>Case Study &amp; Conclusion</a:t>
            </a:r>
            <a:endParaRPr lang="en-US" sz="4400" dirty="0">
              <a:solidFill>
                <a:srgbClr val="4B3621"/>
              </a:solidFill>
              <a:latin typeface="Batang"/>
              <a:ea typeface="Batang"/>
            </a:endParaRPr>
          </a:p>
        </p:txBody>
      </p:sp>
      <p:sp>
        <p:nvSpPr>
          <p:cNvPr id="4" name="Shape 1"/>
          <p:cNvSpPr/>
          <p:nvPr/>
        </p:nvSpPr>
        <p:spPr>
          <a:xfrm>
            <a:off x="1219200" y="1219200"/>
            <a:ext cx="1219200" cy="1219200"/>
          </a:xfrm>
          <a:prstGeom prst="line">
            <a:avLst/>
          </a:prstGeom>
          <a:noFill/>
          <a:ln/>
        </p:spPr>
        <p:txBody>
          <a:bodyPr/>
          <a:lstStyle/>
          <a:p>
            <a:endParaRPr lang="en-US"/>
          </a:p>
        </p:txBody>
      </p:sp>
      <p:sp>
        <p:nvSpPr>
          <p:cNvPr id="5" name="Text 2"/>
          <p:cNvSpPr/>
          <p:nvPr/>
        </p:nvSpPr>
        <p:spPr>
          <a:xfrm>
            <a:off x="590312" y="1778000"/>
            <a:ext cx="9851773" cy="665268"/>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600">
                <a:solidFill>
                  <a:srgbClr val="595959"/>
                </a:solidFill>
                <a:latin typeface="Arial"/>
                <a:cs typeface="Arial"/>
              </a:rPr>
              <a:t>This table highlights a real-world phishing case and the subsequent adjustments made to improve security protocols. Key takeaways include the importance of user training.</a:t>
            </a:r>
            <a:endParaRPr lang="en-US" sz="1600" dirty="0">
              <a:solidFill>
                <a:srgbClr val="595959"/>
              </a:solidFill>
              <a:latin typeface="Arial"/>
              <a:cs typeface="Arial"/>
            </a:endParaRPr>
          </a:p>
        </p:txBody>
      </p:sp>
    </p:spTree>
    <p:extLst>
      <p:ext uri="{BB962C8B-B14F-4D97-AF65-F5344CB8AC3E}">
        <p14:creationId xmlns:p14="http://schemas.microsoft.com/office/powerpoint/2010/main" val="184187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Umber">
  <a:themeElements>
    <a:clrScheme name="Custom 167">
      <a:dk1>
        <a:srgbClr val="F4EDE6"/>
      </a:dk1>
      <a:lt1>
        <a:srgbClr val="8B6A4F"/>
      </a:lt1>
      <a:dk2>
        <a:srgbClr val="4B3621"/>
      </a:dk2>
      <a:lt2>
        <a:srgbClr val="F4EDE6"/>
      </a:lt2>
      <a:accent1>
        <a:srgbClr val="4B3621"/>
      </a:accent1>
      <a:accent2>
        <a:srgbClr val="8B6A4F"/>
      </a:accent2>
      <a:accent3>
        <a:srgbClr val="D7B49E"/>
      </a:accent3>
      <a:accent4>
        <a:srgbClr val="F4EDE6"/>
      </a:accent4>
      <a:accent5>
        <a:srgbClr val="C78A5C"/>
      </a:accent5>
      <a:accent6>
        <a:srgbClr val="2D1F14"/>
      </a:accent6>
      <a:hlink>
        <a:srgbClr val="0563C1"/>
      </a:hlink>
      <a:folHlink>
        <a:srgbClr val="954F72"/>
      </a:folHlink>
    </a:clrScheme>
    <a:fontScheme name="Custom 125">
      <a:majorFont>
        <a:latin typeface="Batang"/>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 dockstate="right" visibility="0" width="525" row="3">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95F73F3E-1B7C-4B89-B8A5-4FEBA9452E10}">
  <we:reference id="wa200005566" version="3.0.0.3" store="en-US" storeType="OMEX"/>
  <we:alternateReferences>
    <we:reference id="wa200005566" version="3.0.0.3" store="wa200005566" storeType="OMEX"/>
  </we:alternateReferences>
  <we:properties>
    <we:property name="theme" value="{&quot;name&quot;:&quot;Umber&quot;,&quot;colorPalette&quot;:[&quot;2D3436&quot;,&quot;DFE6E9&quot;,&quot;4B3621&quot;,&quot;8B6A4F&quot;,&quot;D7B49E&quot;,&quot;F4EDE6&quot;,&quot;C78A5C&quot;,&quot;2D1F14&quot;,&quot;0563C1&quot;,&quot;954F72&quot;],&quot;isDefault&quot;:true,&quot;color&quot;:&quot;#4B3621&quot;,&quot;previewImages&quot;:[&quot;https://cpp.appsdowonders.com/assets/SlideTitle-umber.png&quot;,&quot;https://cpp.appsdowonders.com/assets/SlideTextbox1V1-umber.png&quot;,&quot;https://cpp.appsdowonders.com/assets/SlideTextbox3V1-umber.png&quot;,&quot;https://cpp.appsdowonders.com/assets/SlideTable-umber.png&quot;,&quot;https://cpp.appsdowonders.com/assets/SlideTimeline-umber.png&quot;,&quot;https://cpp.appsdowonders.com/assets/SlideQuestion-umber.png&quot;],&quot;previewAnimation&quot;:&quot;https://cpp.appsdowonders.com/assets/umber-preview.gif&quot;,&quot;index&quot;:0}"/>
  </we:properties>
  <we:bindings/>
  <we:snapshot xmlns:r="http://schemas.openxmlformats.org/officeDocument/2006/relationships"/>
</we:webextension>
</file>

<file path=ppt/webextensions/webextension2.xml><?xml version="1.0" encoding="utf-8"?>
<we:webextension xmlns:we="http://schemas.microsoft.com/office/webextensions/webextension/2010/11" id="{94434701-0EDF-4A55-80A1-4EDDF4FA4746}">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TotalTime>
  <Words>293</Words>
  <Application>Microsoft Office PowerPoint</Application>
  <PresentationFormat>Widescreen</PresentationFormat>
  <Paragraphs>38</Paragraphs>
  <Slides>7</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Batang</vt:lpstr>
      <vt:lpstr>Aptos</vt:lpstr>
      <vt:lpstr>Aptos Display</vt:lpstr>
      <vt:lpstr>Arial</vt:lpstr>
      <vt:lpstr>Arial Bold</vt:lpstr>
      <vt:lpstr>Office Theme</vt:lpstr>
      <vt:lpstr>Umber</vt:lpstr>
      <vt:lpstr>Phishing Attacks Overview</vt:lpstr>
      <vt:lpstr>Agenda</vt:lpstr>
      <vt:lpstr>What Is Phishing?</vt:lpstr>
      <vt:lpstr>Types of Phishing</vt:lpstr>
      <vt:lpstr>Prevention Strategies</vt:lpstr>
      <vt:lpstr>Detection &amp; Response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saugata mondal</dc:creator>
  <cp:lastModifiedBy>saugata mondal</cp:lastModifiedBy>
  <cp:revision>1</cp:revision>
  <dcterms:created xsi:type="dcterms:W3CDTF">2025-07-31T17:40:44Z</dcterms:created>
  <dcterms:modified xsi:type="dcterms:W3CDTF">2025-07-31T17:45:17Z</dcterms:modified>
</cp:coreProperties>
</file>