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8" r:id="rId12"/>
    <p:sldId id="270" r:id="rId13"/>
    <p:sldId id="272" r:id="rId14"/>
    <p:sldId id="271"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8" d="100"/>
          <a:sy n="98" d="100"/>
        </p:scale>
        <p:origin x="110"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21AB13-1090-4011-B8C6-5A97182751A1}" type="doc">
      <dgm:prSet loTypeId="urn:microsoft.com/office/officeart/2005/8/layout/process5" loCatId="process" qsTypeId="urn:microsoft.com/office/officeart/2005/8/quickstyle/simple4" qsCatId="simple" csTypeId="urn:microsoft.com/office/officeart/2005/8/colors/accent4_2" csCatId="accent4"/>
      <dgm:spPr/>
      <dgm:t>
        <a:bodyPr/>
        <a:lstStyle/>
        <a:p>
          <a:endParaRPr lang="en-US"/>
        </a:p>
      </dgm:t>
    </dgm:pt>
    <dgm:pt modelId="{07F5E2B5-C886-4FAB-AA26-40E5F59C997B}">
      <dgm:prSet/>
      <dgm:spPr/>
      <dgm:t>
        <a:bodyPr/>
        <a:lstStyle/>
        <a:p>
          <a:r>
            <a:rPr lang="en-US"/>
            <a:t>Planning: Phishers decide which business to target and determine how to get e-mail addresses for the customers of that business. They often use the same mass-mailing and address collection techniques as spammers.</a:t>
          </a:r>
        </a:p>
      </dgm:t>
    </dgm:pt>
    <dgm:pt modelId="{873F8FE8-1114-4FDD-B84E-449B25005CE6}" type="parTrans" cxnId="{C288592D-6B09-4902-8DC3-A9EBFE818A36}">
      <dgm:prSet/>
      <dgm:spPr/>
      <dgm:t>
        <a:bodyPr/>
        <a:lstStyle/>
        <a:p>
          <a:endParaRPr lang="en-US"/>
        </a:p>
      </dgm:t>
    </dgm:pt>
    <dgm:pt modelId="{DE03FB90-1E15-4DE2-8EEC-127F4D63CAE4}" type="sibTrans" cxnId="{C288592D-6B09-4902-8DC3-A9EBFE818A36}">
      <dgm:prSet/>
      <dgm:spPr/>
      <dgm:t>
        <a:bodyPr/>
        <a:lstStyle/>
        <a:p>
          <a:endParaRPr lang="en-US"/>
        </a:p>
      </dgm:t>
    </dgm:pt>
    <dgm:pt modelId="{199F5AB8-D97B-40B9-A33E-F17B48EADA96}">
      <dgm:prSet/>
      <dgm:spPr/>
      <dgm:t>
        <a:bodyPr/>
        <a:lstStyle/>
        <a:p>
          <a:r>
            <a:rPr lang="en-US" dirty="0"/>
            <a:t>Setup: Once they know which business to spoof and who their victims are, phishers create methods for delivering the message and collecting the data. Most often, this involves e-mail addresses and a Web page.</a:t>
          </a:r>
        </a:p>
      </dgm:t>
    </dgm:pt>
    <dgm:pt modelId="{EF52853F-F10B-4F8C-8B42-E2250A30C85D}" type="parTrans" cxnId="{9B2CD55B-4EE3-45D2-9EA7-91EC24C9FB57}">
      <dgm:prSet/>
      <dgm:spPr/>
      <dgm:t>
        <a:bodyPr/>
        <a:lstStyle/>
        <a:p>
          <a:endParaRPr lang="en-US"/>
        </a:p>
      </dgm:t>
    </dgm:pt>
    <dgm:pt modelId="{51CE1FC0-8650-4835-9107-CDF0B0CA68E3}" type="sibTrans" cxnId="{9B2CD55B-4EE3-45D2-9EA7-91EC24C9FB57}">
      <dgm:prSet/>
      <dgm:spPr/>
      <dgm:t>
        <a:bodyPr/>
        <a:lstStyle/>
        <a:p>
          <a:endParaRPr lang="en-US"/>
        </a:p>
      </dgm:t>
    </dgm:pt>
    <dgm:pt modelId="{2E3D8397-245C-4B7B-BA76-54C8C4F92AE3}">
      <dgm:prSet/>
      <dgm:spPr/>
      <dgm:t>
        <a:bodyPr/>
        <a:lstStyle/>
        <a:p>
          <a:r>
            <a:rPr lang="en-US"/>
            <a:t>Attack: This is the step people are most familiar with -- the phisher sends a phony message that appears to be from a reputable source.</a:t>
          </a:r>
        </a:p>
      </dgm:t>
    </dgm:pt>
    <dgm:pt modelId="{6F51B8D9-93B7-4DA8-9949-44407EF03E6D}" type="parTrans" cxnId="{617AE0E6-F5BD-4556-8A27-5EB167088BEE}">
      <dgm:prSet/>
      <dgm:spPr/>
      <dgm:t>
        <a:bodyPr/>
        <a:lstStyle/>
        <a:p>
          <a:endParaRPr lang="en-US"/>
        </a:p>
      </dgm:t>
    </dgm:pt>
    <dgm:pt modelId="{B5E278EB-0D60-4C41-96D5-DE75D95FAB07}" type="sibTrans" cxnId="{617AE0E6-F5BD-4556-8A27-5EB167088BEE}">
      <dgm:prSet/>
      <dgm:spPr/>
      <dgm:t>
        <a:bodyPr/>
        <a:lstStyle/>
        <a:p>
          <a:endParaRPr lang="en-US"/>
        </a:p>
      </dgm:t>
    </dgm:pt>
    <dgm:pt modelId="{3CD9D361-67EC-4D8F-A970-4D1683D386D9}">
      <dgm:prSet/>
      <dgm:spPr/>
      <dgm:t>
        <a:bodyPr/>
        <a:lstStyle/>
        <a:p>
          <a:r>
            <a:rPr lang="en-US"/>
            <a:t>Collection: Phishers record the information victims enter into Web pages or popup windows.</a:t>
          </a:r>
        </a:p>
      </dgm:t>
    </dgm:pt>
    <dgm:pt modelId="{A6CC34FF-8B26-4F0E-A84D-459C6778F713}" type="parTrans" cxnId="{30EE536F-2192-440B-85E1-F51FA7978803}">
      <dgm:prSet/>
      <dgm:spPr/>
      <dgm:t>
        <a:bodyPr/>
        <a:lstStyle/>
        <a:p>
          <a:endParaRPr lang="en-US"/>
        </a:p>
      </dgm:t>
    </dgm:pt>
    <dgm:pt modelId="{02F296A5-5685-439A-AD0C-5DD84E000BA7}" type="sibTrans" cxnId="{30EE536F-2192-440B-85E1-F51FA7978803}">
      <dgm:prSet/>
      <dgm:spPr/>
      <dgm:t>
        <a:bodyPr/>
        <a:lstStyle/>
        <a:p>
          <a:endParaRPr lang="en-US"/>
        </a:p>
      </dgm:t>
    </dgm:pt>
    <dgm:pt modelId="{B6F318A3-D602-4706-8CAB-C52A8BA877CE}">
      <dgm:prSet/>
      <dgm:spPr/>
      <dgm:t>
        <a:bodyPr/>
        <a:lstStyle/>
        <a:p>
          <a:r>
            <a:rPr lang="en-US"/>
            <a:t>Identity Theft and Fraud. The phishers use the information they've gathered to make illegal purchases or otherwise commit fraud. As many as a fourth of the victims never fully recover </a:t>
          </a:r>
        </a:p>
      </dgm:t>
    </dgm:pt>
    <dgm:pt modelId="{7635805D-880A-4E47-A193-155151C9EB2D}" type="parTrans" cxnId="{F528BE89-EF68-408E-AB12-9E18F338064E}">
      <dgm:prSet/>
      <dgm:spPr/>
      <dgm:t>
        <a:bodyPr/>
        <a:lstStyle/>
        <a:p>
          <a:endParaRPr lang="en-US"/>
        </a:p>
      </dgm:t>
    </dgm:pt>
    <dgm:pt modelId="{24336685-88BE-4A2E-962D-F1C55F90F18B}" type="sibTrans" cxnId="{F528BE89-EF68-408E-AB12-9E18F338064E}">
      <dgm:prSet/>
      <dgm:spPr/>
      <dgm:t>
        <a:bodyPr/>
        <a:lstStyle/>
        <a:p>
          <a:endParaRPr lang="en-US"/>
        </a:p>
      </dgm:t>
    </dgm:pt>
    <dgm:pt modelId="{A1117664-AE9C-4698-B537-378551164F74}" type="pres">
      <dgm:prSet presAssocID="{C221AB13-1090-4011-B8C6-5A97182751A1}" presName="diagram" presStyleCnt="0">
        <dgm:presLayoutVars>
          <dgm:dir/>
          <dgm:resizeHandles val="exact"/>
        </dgm:presLayoutVars>
      </dgm:prSet>
      <dgm:spPr/>
    </dgm:pt>
    <dgm:pt modelId="{1BC4D954-46A3-4264-AE9A-EC2467BCB080}" type="pres">
      <dgm:prSet presAssocID="{07F5E2B5-C886-4FAB-AA26-40E5F59C997B}" presName="node" presStyleLbl="node1" presStyleIdx="0" presStyleCnt="5">
        <dgm:presLayoutVars>
          <dgm:bulletEnabled val="1"/>
        </dgm:presLayoutVars>
      </dgm:prSet>
      <dgm:spPr/>
    </dgm:pt>
    <dgm:pt modelId="{DF1B8E92-82F6-41D7-8209-9EBFC910EAA6}" type="pres">
      <dgm:prSet presAssocID="{DE03FB90-1E15-4DE2-8EEC-127F4D63CAE4}" presName="sibTrans" presStyleLbl="sibTrans2D1" presStyleIdx="0" presStyleCnt="4"/>
      <dgm:spPr/>
    </dgm:pt>
    <dgm:pt modelId="{2455CB1E-4CCE-486F-8E4F-BDA1FE8ACF37}" type="pres">
      <dgm:prSet presAssocID="{DE03FB90-1E15-4DE2-8EEC-127F4D63CAE4}" presName="connectorText" presStyleLbl="sibTrans2D1" presStyleIdx="0" presStyleCnt="4"/>
      <dgm:spPr/>
    </dgm:pt>
    <dgm:pt modelId="{CFBA4AF4-A4F1-4894-B131-DCC0E7E855FF}" type="pres">
      <dgm:prSet presAssocID="{199F5AB8-D97B-40B9-A33E-F17B48EADA96}" presName="node" presStyleLbl="node1" presStyleIdx="1" presStyleCnt="5">
        <dgm:presLayoutVars>
          <dgm:bulletEnabled val="1"/>
        </dgm:presLayoutVars>
      </dgm:prSet>
      <dgm:spPr/>
    </dgm:pt>
    <dgm:pt modelId="{B6CF69ED-99D6-4F35-A3F9-991B5A10A082}" type="pres">
      <dgm:prSet presAssocID="{51CE1FC0-8650-4835-9107-CDF0B0CA68E3}" presName="sibTrans" presStyleLbl="sibTrans2D1" presStyleIdx="1" presStyleCnt="4"/>
      <dgm:spPr/>
    </dgm:pt>
    <dgm:pt modelId="{19D53417-70CD-40CD-AC62-397694CEA660}" type="pres">
      <dgm:prSet presAssocID="{51CE1FC0-8650-4835-9107-CDF0B0CA68E3}" presName="connectorText" presStyleLbl="sibTrans2D1" presStyleIdx="1" presStyleCnt="4"/>
      <dgm:spPr/>
    </dgm:pt>
    <dgm:pt modelId="{14CA7BF5-4D23-48B3-9E50-70D0FF0687C5}" type="pres">
      <dgm:prSet presAssocID="{2E3D8397-245C-4B7B-BA76-54C8C4F92AE3}" presName="node" presStyleLbl="node1" presStyleIdx="2" presStyleCnt="5">
        <dgm:presLayoutVars>
          <dgm:bulletEnabled val="1"/>
        </dgm:presLayoutVars>
      </dgm:prSet>
      <dgm:spPr/>
    </dgm:pt>
    <dgm:pt modelId="{88E5DC13-D8D2-4807-AF33-138E2525D320}" type="pres">
      <dgm:prSet presAssocID="{B5E278EB-0D60-4C41-96D5-DE75D95FAB07}" presName="sibTrans" presStyleLbl="sibTrans2D1" presStyleIdx="2" presStyleCnt="4"/>
      <dgm:spPr/>
    </dgm:pt>
    <dgm:pt modelId="{CC6C325E-9254-481F-B74C-290174E58A4F}" type="pres">
      <dgm:prSet presAssocID="{B5E278EB-0D60-4C41-96D5-DE75D95FAB07}" presName="connectorText" presStyleLbl="sibTrans2D1" presStyleIdx="2" presStyleCnt="4"/>
      <dgm:spPr/>
    </dgm:pt>
    <dgm:pt modelId="{003E7E4F-EC66-4083-BE47-5EC40FBB1B95}" type="pres">
      <dgm:prSet presAssocID="{3CD9D361-67EC-4D8F-A970-4D1683D386D9}" presName="node" presStyleLbl="node1" presStyleIdx="3" presStyleCnt="5">
        <dgm:presLayoutVars>
          <dgm:bulletEnabled val="1"/>
        </dgm:presLayoutVars>
      </dgm:prSet>
      <dgm:spPr/>
    </dgm:pt>
    <dgm:pt modelId="{F3EEB593-300E-4CA4-A64A-3BEC4AE53EDF}" type="pres">
      <dgm:prSet presAssocID="{02F296A5-5685-439A-AD0C-5DD84E000BA7}" presName="sibTrans" presStyleLbl="sibTrans2D1" presStyleIdx="3" presStyleCnt="4"/>
      <dgm:spPr/>
    </dgm:pt>
    <dgm:pt modelId="{7AEFEF1C-0515-48D0-AE66-161283D573DA}" type="pres">
      <dgm:prSet presAssocID="{02F296A5-5685-439A-AD0C-5DD84E000BA7}" presName="connectorText" presStyleLbl="sibTrans2D1" presStyleIdx="3" presStyleCnt="4"/>
      <dgm:spPr/>
    </dgm:pt>
    <dgm:pt modelId="{1910051E-1995-4A00-9F6F-EF880B5BB6C2}" type="pres">
      <dgm:prSet presAssocID="{B6F318A3-D602-4706-8CAB-C52A8BA877CE}" presName="node" presStyleLbl="node1" presStyleIdx="4" presStyleCnt="5">
        <dgm:presLayoutVars>
          <dgm:bulletEnabled val="1"/>
        </dgm:presLayoutVars>
      </dgm:prSet>
      <dgm:spPr/>
    </dgm:pt>
  </dgm:ptLst>
  <dgm:cxnLst>
    <dgm:cxn modelId="{5DFDF10B-01D1-4C92-8275-29CBB2B38298}" type="presOf" srcId="{3CD9D361-67EC-4D8F-A970-4D1683D386D9}" destId="{003E7E4F-EC66-4083-BE47-5EC40FBB1B95}" srcOrd="0" destOrd="0" presId="urn:microsoft.com/office/officeart/2005/8/layout/process5"/>
    <dgm:cxn modelId="{E513460E-0CCF-42A2-BA85-F312423FD303}" type="presOf" srcId="{07F5E2B5-C886-4FAB-AA26-40E5F59C997B}" destId="{1BC4D954-46A3-4264-AE9A-EC2467BCB080}" srcOrd="0" destOrd="0" presId="urn:microsoft.com/office/officeart/2005/8/layout/process5"/>
    <dgm:cxn modelId="{C288592D-6B09-4902-8DC3-A9EBFE818A36}" srcId="{C221AB13-1090-4011-B8C6-5A97182751A1}" destId="{07F5E2B5-C886-4FAB-AA26-40E5F59C997B}" srcOrd="0" destOrd="0" parTransId="{873F8FE8-1114-4FDD-B84E-449B25005CE6}" sibTransId="{DE03FB90-1E15-4DE2-8EEC-127F4D63CAE4}"/>
    <dgm:cxn modelId="{11FA5631-3CFD-4D46-A597-864734B392DB}" type="presOf" srcId="{C221AB13-1090-4011-B8C6-5A97182751A1}" destId="{A1117664-AE9C-4698-B537-378551164F74}" srcOrd="0" destOrd="0" presId="urn:microsoft.com/office/officeart/2005/8/layout/process5"/>
    <dgm:cxn modelId="{876E2E38-5D89-45A2-88E2-9C6CE4F37A1F}" type="presOf" srcId="{DE03FB90-1E15-4DE2-8EEC-127F4D63CAE4}" destId="{2455CB1E-4CCE-486F-8E4F-BDA1FE8ACF37}" srcOrd="1" destOrd="0" presId="urn:microsoft.com/office/officeart/2005/8/layout/process5"/>
    <dgm:cxn modelId="{9B2CD55B-4EE3-45D2-9EA7-91EC24C9FB57}" srcId="{C221AB13-1090-4011-B8C6-5A97182751A1}" destId="{199F5AB8-D97B-40B9-A33E-F17B48EADA96}" srcOrd="1" destOrd="0" parTransId="{EF52853F-F10B-4F8C-8B42-E2250A30C85D}" sibTransId="{51CE1FC0-8650-4835-9107-CDF0B0CA68E3}"/>
    <dgm:cxn modelId="{F1B32A60-FF89-4223-A61B-2AE8CF5913F7}" type="presOf" srcId="{51CE1FC0-8650-4835-9107-CDF0B0CA68E3}" destId="{19D53417-70CD-40CD-AC62-397694CEA660}" srcOrd="1" destOrd="0" presId="urn:microsoft.com/office/officeart/2005/8/layout/process5"/>
    <dgm:cxn modelId="{BF42A44D-BB98-44CB-BA56-3A68308FD19C}" type="presOf" srcId="{51CE1FC0-8650-4835-9107-CDF0B0CA68E3}" destId="{B6CF69ED-99D6-4F35-A3F9-991B5A10A082}" srcOrd="0" destOrd="0" presId="urn:microsoft.com/office/officeart/2005/8/layout/process5"/>
    <dgm:cxn modelId="{30EE536F-2192-440B-85E1-F51FA7978803}" srcId="{C221AB13-1090-4011-B8C6-5A97182751A1}" destId="{3CD9D361-67EC-4D8F-A970-4D1683D386D9}" srcOrd="3" destOrd="0" parTransId="{A6CC34FF-8B26-4F0E-A84D-459C6778F713}" sibTransId="{02F296A5-5685-439A-AD0C-5DD84E000BA7}"/>
    <dgm:cxn modelId="{7AA20675-F823-4409-A56F-FEA5B33D4844}" type="presOf" srcId="{B5E278EB-0D60-4C41-96D5-DE75D95FAB07}" destId="{CC6C325E-9254-481F-B74C-290174E58A4F}" srcOrd="1" destOrd="0" presId="urn:microsoft.com/office/officeart/2005/8/layout/process5"/>
    <dgm:cxn modelId="{51A94855-6042-42E9-B18A-1273468C3EB2}" type="presOf" srcId="{02F296A5-5685-439A-AD0C-5DD84E000BA7}" destId="{F3EEB593-300E-4CA4-A64A-3BEC4AE53EDF}" srcOrd="0" destOrd="0" presId="urn:microsoft.com/office/officeart/2005/8/layout/process5"/>
    <dgm:cxn modelId="{698C0076-82CB-4EA6-AAC4-B422B10C5796}" type="presOf" srcId="{02F296A5-5685-439A-AD0C-5DD84E000BA7}" destId="{7AEFEF1C-0515-48D0-AE66-161283D573DA}" srcOrd="1" destOrd="0" presId="urn:microsoft.com/office/officeart/2005/8/layout/process5"/>
    <dgm:cxn modelId="{4F24AB78-A8EA-4F47-86D5-2EDA9798D1A3}" type="presOf" srcId="{2E3D8397-245C-4B7B-BA76-54C8C4F92AE3}" destId="{14CA7BF5-4D23-48B3-9E50-70D0FF0687C5}" srcOrd="0" destOrd="0" presId="urn:microsoft.com/office/officeart/2005/8/layout/process5"/>
    <dgm:cxn modelId="{F528BE89-EF68-408E-AB12-9E18F338064E}" srcId="{C221AB13-1090-4011-B8C6-5A97182751A1}" destId="{B6F318A3-D602-4706-8CAB-C52A8BA877CE}" srcOrd="4" destOrd="0" parTransId="{7635805D-880A-4E47-A193-155151C9EB2D}" sibTransId="{24336685-88BE-4A2E-962D-F1C55F90F18B}"/>
    <dgm:cxn modelId="{4A782DB1-A0C5-4083-BF9B-C9D95605E7C7}" type="presOf" srcId="{B6F318A3-D602-4706-8CAB-C52A8BA877CE}" destId="{1910051E-1995-4A00-9F6F-EF880B5BB6C2}" srcOrd="0" destOrd="0" presId="urn:microsoft.com/office/officeart/2005/8/layout/process5"/>
    <dgm:cxn modelId="{4E6FACB6-9320-4F27-842D-645D410A6634}" type="presOf" srcId="{B5E278EB-0D60-4C41-96D5-DE75D95FAB07}" destId="{88E5DC13-D8D2-4807-AF33-138E2525D320}" srcOrd="0" destOrd="0" presId="urn:microsoft.com/office/officeart/2005/8/layout/process5"/>
    <dgm:cxn modelId="{AB85F8D7-C5DE-42B7-8032-CC12D3BC3E7C}" type="presOf" srcId="{199F5AB8-D97B-40B9-A33E-F17B48EADA96}" destId="{CFBA4AF4-A4F1-4894-B131-DCC0E7E855FF}" srcOrd="0" destOrd="0" presId="urn:microsoft.com/office/officeart/2005/8/layout/process5"/>
    <dgm:cxn modelId="{617AE0E6-F5BD-4556-8A27-5EB167088BEE}" srcId="{C221AB13-1090-4011-B8C6-5A97182751A1}" destId="{2E3D8397-245C-4B7B-BA76-54C8C4F92AE3}" srcOrd="2" destOrd="0" parTransId="{6F51B8D9-93B7-4DA8-9949-44407EF03E6D}" sibTransId="{B5E278EB-0D60-4C41-96D5-DE75D95FAB07}"/>
    <dgm:cxn modelId="{C38BAAF6-3FB6-4570-9615-C8FDB10F487C}" type="presOf" srcId="{DE03FB90-1E15-4DE2-8EEC-127F4D63CAE4}" destId="{DF1B8E92-82F6-41D7-8209-9EBFC910EAA6}" srcOrd="0" destOrd="0" presId="urn:microsoft.com/office/officeart/2005/8/layout/process5"/>
    <dgm:cxn modelId="{61851EE9-D5F7-4A63-984A-244615AF7850}" type="presParOf" srcId="{A1117664-AE9C-4698-B537-378551164F74}" destId="{1BC4D954-46A3-4264-AE9A-EC2467BCB080}" srcOrd="0" destOrd="0" presId="urn:microsoft.com/office/officeart/2005/8/layout/process5"/>
    <dgm:cxn modelId="{07F2F407-7A93-4E13-B638-D921016187AC}" type="presParOf" srcId="{A1117664-AE9C-4698-B537-378551164F74}" destId="{DF1B8E92-82F6-41D7-8209-9EBFC910EAA6}" srcOrd="1" destOrd="0" presId="urn:microsoft.com/office/officeart/2005/8/layout/process5"/>
    <dgm:cxn modelId="{00971EE8-60A4-4DB3-B6F9-AF61E03754B9}" type="presParOf" srcId="{DF1B8E92-82F6-41D7-8209-9EBFC910EAA6}" destId="{2455CB1E-4CCE-486F-8E4F-BDA1FE8ACF37}" srcOrd="0" destOrd="0" presId="urn:microsoft.com/office/officeart/2005/8/layout/process5"/>
    <dgm:cxn modelId="{C7101FB4-1162-4725-9D3C-1568478E565B}" type="presParOf" srcId="{A1117664-AE9C-4698-B537-378551164F74}" destId="{CFBA4AF4-A4F1-4894-B131-DCC0E7E855FF}" srcOrd="2" destOrd="0" presId="urn:microsoft.com/office/officeart/2005/8/layout/process5"/>
    <dgm:cxn modelId="{875DE9DD-A5D4-45EE-A32C-FD8B5690EBD7}" type="presParOf" srcId="{A1117664-AE9C-4698-B537-378551164F74}" destId="{B6CF69ED-99D6-4F35-A3F9-991B5A10A082}" srcOrd="3" destOrd="0" presId="urn:microsoft.com/office/officeart/2005/8/layout/process5"/>
    <dgm:cxn modelId="{DFD26F01-3803-40CE-AB46-54B3627669D8}" type="presParOf" srcId="{B6CF69ED-99D6-4F35-A3F9-991B5A10A082}" destId="{19D53417-70CD-40CD-AC62-397694CEA660}" srcOrd="0" destOrd="0" presId="urn:microsoft.com/office/officeart/2005/8/layout/process5"/>
    <dgm:cxn modelId="{65310AC3-106E-49C8-ADA5-EC10023FE310}" type="presParOf" srcId="{A1117664-AE9C-4698-B537-378551164F74}" destId="{14CA7BF5-4D23-48B3-9E50-70D0FF0687C5}" srcOrd="4" destOrd="0" presId="urn:microsoft.com/office/officeart/2005/8/layout/process5"/>
    <dgm:cxn modelId="{A46826B4-B586-4257-A02A-8C429DD69067}" type="presParOf" srcId="{A1117664-AE9C-4698-B537-378551164F74}" destId="{88E5DC13-D8D2-4807-AF33-138E2525D320}" srcOrd="5" destOrd="0" presId="urn:microsoft.com/office/officeart/2005/8/layout/process5"/>
    <dgm:cxn modelId="{F7040CEB-3A64-482A-9F17-61E03E7C0F34}" type="presParOf" srcId="{88E5DC13-D8D2-4807-AF33-138E2525D320}" destId="{CC6C325E-9254-481F-B74C-290174E58A4F}" srcOrd="0" destOrd="0" presId="urn:microsoft.com/office/officeart/2005/8/layout/process5"/>
    <dgm:cxn modelId="{95C5D2D1-2E6F-43DE-BBE2-75C6A27371EF}" type="presParOf" srcId="{A1117664-AE9C-4698-B537-378551164F74}" destId="{003E7E4F-EC66-4083-BE47-5EC40FBB1B95}" srcOrd="6" destOrd="0" presId="urn:microsoft.com/office/officeart/2005/8/layout/process5"/>
    <dgm:cxn modelId="{4D00889F-2C1E-49FB-867C-3BFB918D1013}" type="presParOf" srcId="{A1117664-AE9C-4698-B537-378551164F74}" destId="{F3EEB593-300E-4CA4-A64A-3BEC4AE53EDF}" srcOrd="7" destOrd="0" presId="urn:microsoft.com/office/officeart/2005/8/layout/process5"/>
    <dgm:cxn modelId="{675FEDD6-EC38-4393-B44F-C8F3805FCEA2}" type="presParOf" srcId="{F3EEB593-300E-4CA4-A64A-3BEC4AE53EDF}" destId="{7AEFEF1C-0515-48D0-AE66-161283D573DA}" srcOrd="0" destOrd="0" presId="urn:microsoft.com/office/officeart/2005/8/layout/process5"/>
    <dgm:cxn modelId="{A0009BAE-03EB-457C-8764-DD94F63A603F}" type="presParOf" srcId="{A1117664-AE9C-4698-B537-378551164F74}" destId="{1910051E-1995-4A00-9F6F-EF880B5BB6C2}" srcOrd="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99FE3C-E79C-40B3-A8CB-4E3CFBEF1A31}" type="doc">
      <dgm:prSet loTypeId="urn:microsoft.com/office/officeart/2005/8/layout/hierarchy1" loCatId="hierarchy" qsTypeId="urn:microsoft.com/office/officeart/2005/8/quickstyle/simple4" qsCatId="simple" csTypeId="urn:microsoft.com/office/officeart/2005/8/colors/colorful2" csCatId="colorful"/>
      <dgm:spPr/>
      <dgm:t>
        <a:bodyPr/>
        <a:lstStyle/>
        <a:p>
          <a:endParaRPr lang="en-US"/>
        </a:p>
      </dgm:t>
    </dgm:pt>
    <dgm:pt modelId="{F5133594-C612-47A2-8EAE-BECEF74C1B5B}">
      <dgm:prSet/>
      <dgm:spPr/>
      <dgm:t>
        <a:bodyPr/>
        <a:lstStyle/>
        <a:p>
          <a:r>
            <a:rPr lang="en-US" dirty="0">
              <a:latin typeface="Times New Roman" panose="02020603050405020304" pitchFamily="18" charset="0"/>
              <a:cs typeface="Times New Roman" panose="02020603050405020304" pitchFamily="18" charset="0"/>
            </a:rPr>
            <a:t>Email phishing scams</a:t>
          </a:r>
        </a:p>
      </dgm:t>
    </dgm:pt>
    <dgm:pt modelId="{ADB22420-46E8-45F4-A667-5C0F7FCAD795}" type="parTrans" cxnId="{1D09D1C0-4DB1-4276-AB17-9ABC503E0531}">
      <dgm:prSet/>
      <dgm:spPr/>
      <dgm:t>
        <a:bodyPr/>
        <a:lstStyle/>
        <a:p>
          <a:endParaRPr lang="en-US"/>
        </a:p>
      </dgm:t>
    </dgm:pt>
    <dgm:pt modelId="{F7D75CDC-EC30-4D14-9B84-B83A19DF5B60}" type="sibTrans" cxnId="{1D09D1C0-4DB1-4276-AB17-9ABC503E0531}">
      <dgm:prSet/>
      <dgm:spPr/>
      <dgm:t>
        <a:bodyPr/>
        <a:lstStyle/>
        <a:p>
          <a:endParaRPr lang="en-US"/>
        </a:p>
      </dgm:t>
    </dgm:pt>
    <dgm:pt modelId="{A511A363-1B9D-4BD5-AD64-3DA4116519F1}">
      <dgm:prSet/>
      <dgm:spPr/>
      <dgm:t>
        <a:bodyPr/>
        <a:lstStyle/>
        <a:p>
          <a:r>
            <a:rPr lang="en-US" dirty="0">
              <a:latin typeface="Times New Roman" panose="02020603050405020304" pitchFamily="18" charset="0"/>
              <a:cs typeface="Times New Roman" panose="02020603050405020304" pitchFamily="18" charset="0"/>
            </a:rPr>
            <a:t>Spear phishing</a:t>
          </a:r>
        </a:p>
      </dgm:t>
    </dgm:pt>
    <dgm:pt modelId="{7DFFB54E-0DED-478F-B45F-7BF2E74BF53A}" type="parTrans" cxnId="{D353B4C9-2118-48AA-A993-5A8016696BBA}">
      <dgm:prSet/>
      <dgm:spPr/>
      <dgm:t>
        <a:bodyPr/>
        <a:lstStyle/>
        <a:p>
          <a:endParaRPr lang="en-US"/>
        </a:p>
      </dgm:t>
    </dgm:pt>
    <dgm:pt modelId="{6223CFE1-C447-4D50-B1F9-1499B3C18AC3}" type="sibTrans" cxnId="{D353B4C9-2118-48AA-A993-5A8016696BBA}">
      <dgm:prSet/>
      <dgm:spPr/>
      <dgm:t>
        <a:bodyPr/>
        <a:lstStyle/>
        <a:p>
          <a:endParaRPr lang="en-US"/>
        </a:p>
      </dgm:t>
    </dgm:pt>
    <dgm:pt modelId="{848B5C61-70AB-49A0-8532-90A29CD32089}" type="pres">
      <dgm:prSet presAssocID="{5999FE3C-E79C-40B3-A8CB-4E3CFBEF1A31}" presName="hierChild1" presStyleCnt="0">
        <dgm:presLayoutVars>
          <dgm:chPref val="1"/>
          <dgm:dir/>
          <dgm:animOne val="branch"/>
          <dgm:animLvl val="lvl"/>
          <dgm:resizeHandles/>
        </dgm:presLayoutVars>
      </dgm:prSet>
      <dgm:spPr/>
    </dgm:pt>
    <dgm:pt modelId="{420AC23D-CD14-46FF-BE9C-7F1C7451059A}" type="pres">
      <dgm:prSet presAssocID="{F5133594-C612-47A2-8EAE-BECEF74C1B5B}" presName="hierRoot1" presStyleCnt="0"/>
      <dgm:spPr/>
    </dgm:pt>
    <dgm:pt modelId="{B7AC0FB5-F011-439A-8344-105651331BFC}" type="pres">
      <dgm:prSet presAssocID="{F5133594-C612-47A2-8EAE-BECEF74C1B5B}" presName="composite" presStyleCnt="0"/>
      <dgm:spPr/>
    </dgm:pt>
    <dgm:pt modelId="{D01EFF30-F2ED-4E3B-872C-56D1E68D4068}" type="pres">
      <dgm:prSet presAssocID="{F5133594-C612-47A2-8EAE-BECEF74C1B5B}" presName="background" presStyleLbl="node0" presStyleIdx="0" presStyleCnt="2"/>
      <dgm:spPr/>
    </dgm:pt>
    <dgm:pt modelId="{3F25F5AD-FED9-4F77-A37B-D16219964F2D}" type="pres">
      <dgm:prSet presAssocID="{F5133594-C612-47A2-8EAE-BECEF74C1B5B}" presName="text" presStyleLbl="fgAcc0" presStyleIdx="0" presStyleCnt="2">
        <dgm:presLayoutVars>
          <dgm:chPref val="3"/>
        </dgm:presLayoutVars>
      </dgm:prSet>
      <dgm:spPr/>
    </dgm:pt>
    <dgm:pt modelId="{47DD6C13-4B78-45C8-9984-F452EBAAFC4B}" type="pres">
      <dgm:prSet presAssocID="{F5133594-C612-47A2-8EAE-BECEF74C1B5B}" presName="hierChild2" presStyleCnt="0"/>
      <dgm:spPr/>
    </dgm:pt>
    <dgm:pt modelId="{242D5F9D-F25A-45E2-92D4-7E8929CD04E2}" type="pres">
      <dgm:prSet presAssocID="{A511A363-1B9D-4BD5-AD64-3DA4116519F1}" presName="hierRoot1" presStyleCnt="0"/>
      <dgm:spPr/>
    </dgm:pt>
    <dgm:pt modelId="{115EFF7F-4F1D-45BA-99C9-96E2543327F2}" type="pres">
      <dgm:prSet presAssocID="{A511A363-1B9D-4BD5-AD64-3DA4116519F1}" presName="composite" presStyleCnt="0"/>
      <dgm:spPr/>
    </dgm:pt>
    <dgm:pt modelId="{A1C409F6-62F8-4638-BA69-231404197032}" type="pres">
      <dgm:prSet presAssocID="{A511A363-1B9D-4BD5-AD64-3DA4116519F1}" presName="background" presStyleLbl="node0" presStyleIdx="1" presStyleCnt="2"/>
      <dgm:spPr/>
    </dgm:pt>
    <dgm:pt modelId="{BA8956CC-A841-4B55-8FE6-BB2FCA216D56}" type="pres">
      <dgm:prSet presAssocID="{A511A363-1B9D-4BD5-AD64-3DA4116519F1}" presName="text" presStyleLbl="fgAcc0" presStyleIdx="1" presStyleCnt="2">
        <dgm:presLayoutVars>
          <dgm:chPref val="3"/>
        </dgm:presLayoutVars>
      </dgm:prSet>
      <dgm:spPr/>
    </dgm:pt>
    <dgm:pt modelId="{92B68DB2-F14A-4D87-8B1E-4FF0512EC646}" type="pres">
      <dgm:prSet presAssocID="{A511A363-1B9D-4BD5-AD64-3DA4116519F1}" presName="hierChild2" presStyleCnt="0"/>
      <dgm:spPr/>
    </dgm:pt>
  </dgm:ptLst>
  <dgm:cxnLst>
    <dgm:cxn modelId="{3A534062-7B06-4D5E-848B-13DD63F95D6F}" type="presOf" srcId="{5999FE3C-E79C-40B3-A8CB-4E3CFBEF1A31}" destId="{848B5C61-70AB-49A0-8532-90A29CD32089}" srcOrd="0" destOrd="0" presId="urn:microsoft.com/office/officeart/2005/8/layout/hierarchy1"/>
    <dgm:cxn modelId="{1CFC0976-7807-4C1B-9BB8-0BDE49FE017D}" type="presOf" srcId="{A511A363-1B9D-4BD5-AD64-3DA4116519F1}" destId="{BA8956CC-A841-4B55-8FE6-BB2FCA216D56}" srcOrd="0" destOrd="0" presId="urn:microsoft.com/office/officeart/2005/8/layout/hierarchy1"/>
    <dgm:cxn modelId="{44BAE1A0-6398-47B6-9030-3F88B433F809}" type="presOf" srcId="{F5133594-C612-47A2-8EAE-BECEF74C1B5B}" destId="{3F25F5AD-FED9-4F77-A37B-D16219964F2D}" srcOrd="0" destOrd="0" presId="urn:microsoft.com/office/officeart/2005/8/layout/hierarchy1"/>
    <dgm:cxn modelId="{1D09D1C0-4DB1-4276-AB17-9ABC503E0531}" srcId="{5999FE3C-E79C-40B3-A8CB-4E3CFBEF1A31}" destId="{F5133594-C612-47A2-8EAE-BECEF74C1B5B}" srcOrd="0" destOrd="0" parTransId="{ADB22420-46E8-45F4-A667-5C0F7FCAD795}" sibTransId="{F7D75CDC-EC30-4D14-9B84-B83A19DF5B60}"/>
    <dgm:cxn modelId="{D353B4C9-2118-48AA-A993-5A8016696BBA}" srcId="{5999FE3C-E79C-40B3-A8CB-4E3CFBEF1A31}" destId="{A511A363-1B9D-4BD5-AD64-3DA4116519F1}" srcOrd="1" destOrd="0" parTransId="{7DFFB54E-0DED-478F-B45F-7BF2E74BF53A}" sibTransId="{6223CFE1-C447-4D50-B1F9-1499B3C18AC3}"/>
    <dgm:cxn modelId="{9D1AC2D9-6CC5-45C8-81B2-7447B9D46F94}" type="presParOf" srcId="{848B5C61-70AB-49A0-8532-90A29CD32089}" destId="{420AC23D-CD14-46FF-BE9C-7F1C7451059A}" srcOrd="0" destOrd="0" presId="urn:microsoft.com/office/officeart/2005/8/layout/hierarchy1"/>
    <dgm:cxn modelId="{5813F607-E7E5-4E23-9002-CBCCEA16984E}" type="presParOf" srcId="{420AC23D-CD14-46FF-BE9C-7F1C7451059A}" destId="{B7AC0FB5-F011-439A-8344-105651331BFC}" srcOrd="0" destOrd="0" presId="urn:microsoft.com/office/officeart/2005/8/layout/hierarchy1"/>
    <dgm:cxn modelId="{4F0E1366-27DB-47AC-AE76-E8B87B957FCA}" type="presParOf" srcId="{B7AC0FB5-F011-439A-8344-105651331BFC}" destId="{D01EFF30-F2ED-4E3B-872C-56D1E68D4068}" srcOrd="0" destOrd="0" presId="urn:microsoft.com/office/officeart/2005/8/layout/hierarchy1"/>
    <dgm:cxn modelId="{56705D92-DD45-4EA2-B33E-963D19721A1B}" type="presParOf" srcId="{B7AC0FB5-F011-439A-8344-105651331BFC}" destId="{3F25F5AD-FED9-4F77-A37B-D16219964F2D}" srcOrd="1" destOrd="0" presId="urn:microsoft.com/office/officeart/2005/8/layout/hierarchy1"/>
    <dgm:cxn modelId="{22AD170A-4B00-49E5-BFB9-7A270DA385E6}" type="presParOf" srcId="{420AC23D-CD14-46FF-BE9C-7F1C7451059A}" destId="{47DD6C13-4B78-45C8-9984-F452EBAAFC4B}" srcOrd="1" destOrd="0" presId="urn:microsoft.com/office/officeart/2005/8/layout/hierarchy1"/>
    <dgm:cxn modelId="{22626207-BD6D-4095-A6B7-49E12C7F7D1D}" type="presParOf" srcId="{848B5C61-70AB-49A0-8532-90A29CD32089}" destId="{242D5F9D-F25A-45E2-92D4-7E8929CD04E2}" srcOrd="1" destOrd="0" presId="urn:microsoft.com/office/officeart/2005/8/layout/hierarchy1"/>
    <dgm:cxn modelId="{200BADF1-2A06-411C-8AD1-92D20F24F1E2}" type="presParOf" srcId="{242D5F9D-F25A-45E2-92D4-7E8929CD04E2}" destId="{115EFF7F-4F1D-45BA-99C9-96E2543327F2}" srcOrd="0" destOrd="0" presId="urn:microsoft.com/office/officeart/2005/8/layout/hierarchy1"/>
    <dgm:cxn modelId="{B994AAD8-F6B0-49D9-9AE9-6413EA0D937D}" type="presParOf" srcId="{115EFF7F-4F1D-45BA-99C9-96E2543327F2}" destId="{A1C409F6-62F8-4638-BA69-231404197032}" srcOrd="0" destOrd="0" presId="urn:microsoft.com/office/officeart/2005/8/layout/hierarchy1"/>
    <dgm:cxn modelId="{B3DBC573-7065-4AB2-8853-7689EB1A9C5E}" type="presParOf" srcId="{115EFF7F-4F1D-45BA-99C9-96E2543327F2}" destId="{BA8956CC-A841-4B55-8FE6-BB2FCA216D56}" srcOrd="1" destOrd="0" presId="urn:microsoft.com/office/officeart/2005/8/layout/hierarchy1"/>
    <dgm:cxn modelId="{0AC7055E-2494-44B5-ADD6-8BB30A7528A4}" type="presParOf" srcId="{242D5F9D-F25A-45E2-92D4-7E8929CD04E2}" destId="{92B68DB2-F14A-4D87-8B1E-4FF0512EC64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3A2F3EE-C803-4C22-B08C-48CC297F63F8}" type="doc">
      <dgm:prSet loTypeId="urn:microsoft.com/office/officeart/2016/7/layout/ChevronBlockProcess" loCatId="process" qsTypeId="urn:microsoft.com/office/officeart/2005/8/quickstyle/simple4" qsCatId="simple" csTypeId="urn:microsoft.com/office/officeart/2005/8/colors/colorful1" csCatId="colorful"/>
      <dgm:spPr/>
      <dgm:t>
        <a:bodyPr/>
        <a:lstStyle/>
        <a:p>
          <a:endParaRPr lang="en-US"/>
        </a:p>
      </dgm:t>
    </dgm:pt>
    <dgm:pt modelId="{CCE3C14C-D5D7-444E-96AC-EA1B37A0036E}">
      <dgm:prSet/>
      <dgm:spPr/>
      <dgm:t>
        <a:bodyPr/>
        <a:lstStyle/>
        <a:p>
          <a:r>
            <a:rPr lang="en-US"/>
            <a:t>Run</a:t>
          </a:r>
        </a:p>
      </dgm:t>
    </dgm:pt>
    <dgm:pt modelId="{B07C99EC-9A13-42F2-9D26-4CF44A1B78F0}" type="parTrans" cxnId="{E934855C-7731-46A4-9E11-E03DF2FE24AB}">
      <dgm:prSet/>
      <dgm:spPr/>
      <dgm:t>
        <a:bodyPr/>
        <a:lstStyle/>
        <a:p>
          <a:endParaRPr lang="en-US"/>
        </a:p>
      </dgm:t>
    </dgm:pt>
    <dgm:pt modelId="{6AF34A36-9D47-4391-8A5E-0686D5AD609F}" type="sibTrans" cxnId="{E934855C-7731-46A4-9E11-E03DF2FE24AB}">
      <dgm:prSet/>
      <dgm:spPr/>
      <dgm:t>
        <a:bodyPr/>
        <a:lstStyle/>
        <a:p>
          <a:endParaRPr lang="en-US"/>
        </a:p>
      </dgm:t>
    </dgm:pt>
    <dgm:pt modelId="{91BDA5FC-1B64-4A2C-8B2B-082714F4ADF6}">
      <dgm:prSet/>
      <dgm:spPr/>
      <dgm:t>
        <a:bodyPr/>
        <a:lstStyle/>
        <a:p>
          <a:r>
            <a:rPr lang="en-US"/>
            <a:t>Run the script</a:t>
          </a:r>
        </a:p>
      </dgm:t>
    </dgm:pt>
    <dgm:pt modelId="{DB79E826-94BE-49E0-8F26-B249516B9391}" type="parTrans" cxnId="{424EF2BE-3282-44D6-98F7-1F07FA5037E3}">
      <dgm:prSet/>
      <dgm:spPr/>
      <dgm:t>
        <a:bodyPr/>
        <a:lstStyle/>
        <a:p>
          <a:endParaRPr lang="en-US"/>
        </a:p>
      </dgm:t>
    </dgm:pt>
    <dgm:pt modelId="{7411F3C1-432F-4348-8A39-189CE6EDAA83}" type="sibTrans" cxnId="{424EF2BE-3282-44D6-98F7-1F07FA5037E3}">
      <dgm:prSet/>
      <dgm:spPr/>
      <dgm:t>
        <a:bodyPr/>
        <a:lstStyle/>
        <a:p>
          <a:endParaRPr lang="en-US"/>
        </a:p>
      </dgm:t>
    </dgm:pt>
    <dgm:pt modelId="{6066E2B1-D19D-4563-8D73-EFA6DDFFCD30}">
      <dgm:prSet/>
      <dgm:spPr/>
      <dgm:t>
        <a:bodyPr/>
        <a:lstStyle/>
        <a:p>
          <a:r>
            <a:rPr lang="en-US"/>
            <a:t>Choose</a:t>
          </a:r>
        </a:p>
      </dgm:t>
    </dgm:pt>
    <dgm:pt modelId="{E0685A0F-DB25-4C08-B4DC-8BBCB4C906EE}" type="parTrans" cxnId="{11FEE117-22A4-4D04-9EF4-4CC3C4931A08}">
      <dgm:prSet/>
      <dgm:spPr/>
      <dgm:t>
        <a:bodyPr/>
        <a:lstStyle/>
        <a:p>
          <a:endParaRPr lang="en-US"/>
        </a:p>
      </dgm:t>
    </dgm:pt>
    <dgm:pt modelId="{66E55AF7-59C8-401B-91B4-C0A9DD80BE07}" type="sibTrans" cxnId="{11FEE117-22A4-4D04-9EF4-4CC3C4931A08}">
      <dgm:prSet/>
      <dgm:spPr/>
      <dgm:t>
        <a:bodyPr/>
        <a:lstStyle/>
        <a:p>
          <a:endParaRPr lang="en-US"/>
        </a:p>
      </dgm:t>
    </dgm:pt>
    <dgm:pt modelId="{FDC3BF0E-302F-44C9-8AB8-A1442B1D1FE2}">
      <dgm:prSet/>
      <dgm:spPr/>
      <dgm:t>
        <a:bodyPr/>
        <a:lstStyle/>
        <a:p>
          <a:r>
            <a:rPr lang="en-US"/>
            <a:t>Choose a Website</a:t>
          </a:r>
        </a:p>
      </dgm:t>
    </dgm:pt>
    <dgm:pt modelId="{54819741-EFDF-4B64-9EB2-654DBDB4B8B4}" type="parTrans" cxnId="{1B0D3906-38B9-43C3-B15D-544E89B61EC6}">
      <dgm:prSet/>
      <dgm:spPr/>
      <dgm:t>
        <a:bodyPr/>
        <a:lstStyle/>
        <a:p>
          <a:endParaRPr lang="en-US"/>
        </a:p>
      </dgm:t>
    </dgm:pt>
    <dgm:pt modelId="{2996EEAF-E82D-4763-9D7C-36D99C99D593}" type="sibTrans" cxnId="{1B0D3906-38B9-43C3-B15D-544E89B61EC6}">
      <dgm:prSet/>
      <dgm:spPr/>
      <dgm:t>
        <a:bodyPr/>
        <a:lstStyle/>
        <a:p>
          <a:endParaRPr lang="en-US"/>
        </a:p>
      </dgm:t>
    </dgm:pt>
    <dgm:pt modelId="{4A7FC79D-97B6-4075-B788-97BC25B34874}">
      <dgm:prSet/>
      <dgm:spPr/>
      <dgm:t>
        <a:bodyPr/>
        <a:lstStyle/>
        <a:p>
          <a:r>
            <a:rPr lang="en-US"/>
            <a:t>Wait</a:t>
          </a:r>
        </a:p>
      </dgm:t>
    </dgm:pt>
    <dgm:pt modelId="{764C59C6-E847-4316-8C84-1ED42542D2CA}" type="parTrans" cxnId="{64AEC6A0-1807-41CE-B9E1-8CE381C47599}">
      <dgm:prSet/>
      <dgm:spPr/>
      <dgm:t>
        <a:bodyPr/>
        <a:lstStyle/>
        <a:p>
          <a:endParaRPr lang="en-US"/>
        </a:p>
      </dgm:t>
    </dgm:pt>
    <dgm:pt modelId="{4348CBC5-60F0-4F55-941F-00366DB0378F}" type="sibTrans" cxnId="{64AEC6A0-1807-41CE-B9E1-8CE381C47599}">
      <dgm:prSet/>
      <dgm:spPr/>
      <dgm:t>
        <a:bodyPr/>
        <a:lstStyle/>
        <a:p>
          <a:endParaRPr lang="en-US"/>
        </a:p>
      </dgm:t>
    </dgm:pt>
    <dgm:pt modelId="{FB2A3174-4364-4CB6-A084-E1CAC5AB5862}">
      <dgm:prSet/>
      <dgm:spPr/>
      <dgm:t>
        <a:bodyPr/>
        <a:lstStyle/>
        <a:p>
          <a:r>
            <a:rPr lang="en-US"/>
            <a:t>Wait sometimes for setting up all</a:t>
          </a:r>
        </a:p>
      </dgm:t>
    </dgm:pt>
    <dgm:pt modelId="{018016A6-E18F-461F-92FD-E73E3106A3E3}" type="parTrans" cxnId="{4FD6E399-6974-4CB2-9049-22B9C11E3642}">
      <dgm:prSet/>
      <dgm:spPr/>
      <dgm:t>
        <a:bodyPr/>
        <a:lstStyle/>
        <a:p>
          <a:endParaRPr lang="en-US"/>
        </a:p>
      </dgm:t>
    </dgm:pt>
    <dgm:pt modelId="{7C6CFCB1-5284-4957-9E5F-B6B415F91653}" type="sibTrans" cxnId="{4FD6E399-6974-4CB2-9049-22B9C11E3642}">
      <dgm:prSet/>
      <dgm:spPr/>
      <dgm:t>
        <a:bodyPr/>
        <a:lstStyle/>
        <a:p>
          <a:endParaRPr lang="en-US"/>
        </a:p>
      </dgm:t>
    </dgm:pt>
    <dgm:pt modelId="{F2C8AC7C-6B6F-4E8E-9457-9D4338D24F1F}">
      <dgm:prSet/>
      <dgm:spPr/>
      <dgm:t>
        <a:bodyPr/>
        <a:lstStyle/>
        <a:p>
          <a:r>
            <a:rPr lang="en-US"/>
            <a:t>Send</a:t>
          </a:r>
        </a:p>
      </dgm:t>
    </dgm:pt>
    <dgm:pt modelId="{ED33DD0B-966A-4C5D-82B0-722B08A7D466}" type="parTrans" cxnId="{46035E01-3D62-4F96-B412-E532ACCCB2F5}">
      <dgm:prSet/>
      <dgm:spPr/>
      <dgm:t>
        <a:bodyPr/>
        <a:lstStyle/>
        <a:p>
          <a:endParaRPr lang="en-US"/>
        </a:p>
      </dgm:t>
    </dgm:pt>
    <dgm:pt modelId="{D728669D-8A31-4E36-8998-A7833FC39B9B}" type="sibTrans" cxnId="{46035E01-3D62-4F96-B412-E532ACCCB2F5}">
      <dgm:prSet/>
      <dgm:spPr/>
      <dgm:t>
        <a:bodyPr/>
        <a:lstStyle/>
        <a:p>
          <a:endParaRPr lang="en-US"/>
        </a:p>
      </dgm:t>
    </dgm:pt>
    <dgm:pt modelId="{B6544B66-E415-4181-A593-87CD2E32BFAB}">
      <dgm:prSet/>
      <dgm:spPr/>
      <dgm:t>
        <a:bodyPr/>
        <a:lstStyle/>
        <a:p>
          <a:r>
            <a:rPr lang="en-US"/>
            <a:t>Send the generated link to victim</a:t>
          </a:r>
        </a:p>
      </dgm:t>
    </dgm:pt>
    <dgm:pt modelId="{E6173A3F-3F2B-41B3-B317-C55C283E6454}" type="parTrans" cxnId="{2885AFB7-322C-4587-B348-421616ADAD85}">
      <dgm:prSet/>
      <dgm:spPr/>
      <dgm:t>
        <a:bodyPr/>
        <a:lstStyle/>
        <a:p>
          <a:endParaRPr lang="en-US"/>
        </a:p>
      </dgm:t>
    </dgm:pt>
    <dgm:pt modelId="{3B1BDBD2-2E1E-4189-B60E-8B157CDEF449}" type="sibTrans" cxnId="{2885AFB7-322C-4587-B348-421616ADAD85}">
      <dgm:prSet/>
      <dgm:spPr/>
      <dgm:t>
        <a:bodyPr/>
        <a:lstStyle/>
        <a:p>
          <a:endParaRPr lang="en-US"/>
        </a:p>
      </dgm:t>
    </dgm:pt>
    <dgm:pt modelId="{9F57C308-1452-4B66-AA27-1E1B422163C6}">
      <dgm:prSet/>
      <dgm:spPr/>
      <dgm:t>
        <a:bodyPr/>
        <a:lstStyle/>
        <a:p>
          <a:r>
            <a:rPr lang="en-US"/>
            <a:t>Wait</a:t>
          </a:r>
        </a:p>
      </dgm:t>
    </dgm:pt>
    <dgm:pt modelId="{73AE280E-CB36-4551-B561-B20023AD9AD4}" type="parTrans" cxnId="{EB85CB0A-4A9B-46BB-9A8F-BC855ECBDE25}">
      <dgm:prSet/>
      <dgm:spPr/>
      <dgm:t>
        <a:bodyPr/>
        <a:lstStyle/>
        <a:p>
          <a:endParaRPr lang="en-US"/>
        </a:p>
      </dgm:t>
    </dgm:pt>
    <dgm:pt modelId="{2DFB2F5E-3F6E-426F-A31F-02DB7ECC8A8A}" type="sibTrans" cxnId="{EB85CB0A-4A9B-46BB-9A8F-BC855ECBDE25}">
      <dgm:prSet/>
      <dgm:spPr/>
      <dgm:t>
        <a:bodyPr/>
        <a:lstStyle/>
        <a:p>
          <a:endParaRPr lang="en-US"/>
        </a:p>
      </dgm:t>
    </dgm:pt>
    <dgm:pt modelId="{CC56072F-78D2-4090-AB51-8BDB7478BE9C}">
      <dgm:prSet/>
      <dgm:spPr/>
      <dgm:t>
        <a:bodyPr/>
        <a:lstStyle/>
        <a:p>
          <a:r>
            <a:rPr lang="en-US"/>
            <a:t>Wait for victim login. As soon as he/she logs in, credentials will be captured.</a:t>
          </a:r>
        </a:p>
      </dgm:t>
    </dgm:pt>
    <dgm:pt modelId="{98129563-4DF3-4062-ABE7-C771FE8C6C4D}" type="parTrans" cxnId="{C852EFA2-D275-4E54-9C84-032D9BFB82C2}">
      <dgm:prSet/>
      <dgm:spPr/>
      <dgm:t>
        <a:bodyPr/>
        <a:lstStyle/>
        <a:p>
          <a:endParaRPr lang="en-US"/>
        </a:p>
      </dgm:t>
    </dgm:pt>
    <dgm:pt modelId="{9CE27A24-2E8F-4F69-8D87-D3B90EE111E1}" type="sibTrans" cxnId="{C852EFA2-D275-4E54-9C84-032D9BFB82C2}">
      <dgm:prSet/>
      <dgm:spPr/>
      <dgm:t>
        <a:bodyPr/>
        <a:lstStyle/>
        <a:p>
          <a:endParaRPr lang="en-US"/>
        </a:p>
      </dgm:t>
    </dgm:pt>
    <dgm:pt modelId="{2153474B-2945-4276-B0F2-4F3DEE9AF7B8}" type="pres">
      <dgm:prSet presAssocID="{13A2F3EE-C803-4C22-B08C-48CC297F63F8}" presName="Name0" presStyleCnt="0">
        <dgm:presLayoutVars>
          <dgm:dir/>
          <dgm:animLvl val="lvl"/>
          <dgm:resizeHandles val="exact"/>
        </dgm:presLayoutVars>
      </dgm:prSet>
      <dgm:spPr/>
    </dgm:pt>
    <dgm:pt modelId="{7DD676EE-CEC0-417E-9229-90F0BD5F9D50}" type="pres">
      <dgm:prSet presAssocID="{CCE3C14C-D5D7-444E-96AC-EA1B37A0036E}" presName="composite" presStyleCnt="0"/>
      <dgm:spPr/>
    </dgm:pt>
    <dgm:pt modelId="{5457E5B8-EE32-4619-937D-BC1F539B8D57}" type="pres">
      <dgm:prSet presAssocID="{CCE3C14C-D5D7-444E-96AC-EA1B37A0036E}" presName="parTx" presStyleLbl="alignNode1" presStyleIdx="0" presStyleCnt="5">
        <dgm:presLayoutVars>
          <dgm:chMax val="0"/>
          <dgm:chPref val="0"/>
        </dgm:presLayoutVars>
      </dgm:prSet>
      <dgm:spPr/>
    </dgm:pt>
    <dgm:pt modelId="{79DB5E59-BD4F-4108-A7E7-5D19CAB54BD0}" type="pres">
      <dgm:prSet presAssocID="{CCE3C14C-D5D7-444E-96AC-EA1B37A0036E}" presName="desTx" presStyleLbl="alignAccFollowNode1" presStyleIdx="0" presStyleCnt="5">
        <dgm:presLayoutVars/>
      </dgm:prSet>
      <dgm:spPr/>
    </dgm:pt>
    <dgm:pt modelId="{41D2F5D3-277A-4B67-BDA2-304A04E99DA8}" type="pres">
      <dgm:prSet presAssocID="{6AF34A36-9D47-4391-8A5E-0686D5AD609F}" presName="space" presStyleCnt="0"/>
      <dgm:spPr/>
    </dgm:pt>
    <dgm:pt modelId="{5204B411-C9CE-475B-9026-5B05B6918286}" type="pres">
      <dgm:prSet presAssocID="{6066E2B1-D19D-4563-8D73-EFA6DDFFCD30}" presName="composite" presStyleCnt="0"/>
      <dgm:spPr/>
    </dgm:pt>
    <dgm:pt modelId="{1DB42879-4419-4A2C-8122-18C7131D9F9D}" type="pres">
      <dgm:prSet presAssocID="{6066E2B1-D19D-4563-8D73-EFA6DDFFCD30}" presName="parTx" presStyleLbl="alignNode1" presStyleIdx="1" presStyleCnt="5">
        <dgm:presLayoutVars>
          <dgm:chMax val="0"/>
          <dgm:chPref val="0"/>
        </dgm:presLayoutVars>
      </dgm:prSet>
      <dgm:spPr/>
    </dgm:pt>
    <dgm:pt modelId="{DCD2FF39-4CA3-4A64-A20C-DC09FAF282F4}" type="pres">
      <dgm:prSet presAssocID="{6066E2B1-D19D-4563-8D73-EFA6DDFFCD30}" presName="desTx" presStyleLbl="alignAccFollowNode1" presStyleIdx="1" presStyleCnt="5">
        <dgm:presLayoutVars/>
      </dgm:prSet>
      <dgm:spPr/>
    </dgm:pt>
    <dgm:pt modelId="{679CCB8F-2DD5-4780-8554-F864C2C64373}" type="pres">
      <dgm:prSet presAssocID="{66E55AF7-59C8-401B-91B4-C0A9DD80BE07}" presName="space" presStyleCnt="0"/>
      <dgm:spPr/>
    </dgm:pt>
    <dgm:pt modelId="{87307E6B-7850-43B9-A37F-562BC0D95080}" type="pres">
      <dgm:prSet presAssocID="{4A7FC79D-97B6-4075-B788-97BC25B34874}" presName="composite" presStyleCnt="0"/>
      <dgm:spPr/>
    </dgm:pt>
    <dgm:pt modelId="{FF69B35D-7622-4A86-BC51-E32C6071D8EB}" type="pres">
      <dgm:prSet presAssocID="{4A7FC79D-97B6-4075-B788-97BC25B34874}" presName="parTx" presStyleLbl="alignNode1" presStyleIdx="2" presStyleCnt="5">
        <dgm:presLayoutVars>
          <dgm:chMax val="0"/>
          <dgm:chPref val="0"/>
        </dgm:presLayoutVars>
      </dgm:prSet>
      <dgm:spPr/>
    </dgm:pt>
    <dgm:pt modelId="{AA157932-1FF0-489A-8B5B-7E98ACE952D8}" type="pres">
      <dgm:prSet presAssocID="{4A7FC79D-97B6-4075-B788-97BC25B34874}" presName="desTx" presStyleLbl="alignAccFollowNode1" presStyleIdx="2" presStyleCnt="5">
        <dgm:presLayoutVars/>
      </dgm:prSet>
      <dgm:spPr/>
    </dgm:pt>
    <dgm:pt modelId="{BBE3F60C-F9F5-4A78-952A-96486E9E913F}" type="pres">
      <dgm:prSet presAssocID="{4348CBC5-60F0-4F55-941F-00366DB0378F}" presName="space" presStyleCnt="0"/>
      <dgm:spPr/>
    </dgm:pt>
    <dgm:pt modelId="{43FE4CF8-439E-46AB-BFF2-8F4E763C9F8B}" type="pres">
      <dgm:prSet presAssocID="{F2C8AC7C-6B6F-4E8E-9457-9D4338D24F1F}" presName="composite" presStyleCnt="0"/>
      <dgm:spPr/>
    </dgm:pt>
    <dgm:pt modelId="{EC053BB9-0669-4C1D-8120-79E2649AF94C}" type="pres">
      <dgm:prSet presAssocID="{F2C8AC7C-6B6F-4E8E-9457-9D4338D24F1F}" presName="parTx" presStyleLbl="alignNode1" presStyleIdx="3" presStyleCnt="5">
        <dgm:presLayoutVars>
          <dgm:chMax val="0"/>
          <dgm:chPref val="0"/>
        </dgm:presLayoutVars>
      </dgm:prSet>
      <dgm:spPr/>
    </dgm:pt>
    <dgm:pt modelId="{02FE889B-05EE-491B-8213-644B2A073511}" type="pres">
      <dgm:prSet presAssocID="{F2C8AC7C-6B6F-4E8E-9457-9D4338D24F1F}" presName="desTx" presStyleLbl="alignAccFollowNode1" presStyleIdx="3" presStyleCnt="5">
        <dgm:presLayoutVars/>
      </dgm:prSet>
      <dgm:spPr/>
    </dgm:pt>
    <dgm:pt modelId="{F35D2F5A-3188-4782-BF4B-0A32CCE34A09}" type="pres">
      <dgm:prSet presAssocID="{D728669D-8A31-4E36-8998-A7833FC39B9B}" presName="space" presStyleCnt="0"/>
      <dgm:spPr/>
    </dgm:pt>
    <dgm:pt modelId="{4435DB35-FA45-4A73-B365-96CCE30AAF87}" type="pres">
      <dgm:prSet presAssocID="{9F57C308-1452-4B66-AA27-1E1B422163C6}" presName="composite" presStyleCnt="0"/>
      <dgm:spPr/>
    </dgm:pt>
    <dgm:pt modelId="{627CCF2F-A5C1-438D-939E-00305F8B7D4B}" type="pres">
      <dgm:prSet presAssocID="{9F57C308-1452-4B66-AA27-1E1B422163C6}" presName="parTx" presStyleLbl="alignNode1" presStyleIdx="4" presStyleCnt="5">
        <dgm:presLayoutVars>
          <dgm:chMax val="0"/>
          <dgm:chPref val="0"/>
        </dgm:presLayoutVars>
      </dgm:prSet>
      <dgm:spPr/>
    </dgm:pt>
    <dgm:pt modelId="{DD45E0E4-73C3-444C-A6F3-F21DBA9C4C32}" type="pres">
      <dgm:prSet presAssocID="{9F57C308-1452-4B66-AA27-1E1B422163C6}" presName="desTx" presStyleLbl="alignAccFollowNode1" presStyleIdx="4" presStyleCnt="5">
        <dgm:presLayoutVars/>
      </dgm:prSet>
      <dgm:spPr/>
    </dgm:pt>
  </dgm:ptLst>
  <dgm:cxnLst>
    <dgm:cxn modelId="{46035E01-3D62-4F96-B412-E532ACCCB2F5}" srcId="{13A2F3EE-C803-4C22-B08C-48CC297F63F8}" destId="{F2C8AC7C-6B6F-4E8E-9457-9D4338D24F1F}" srcOrd="3" destOrd="0" parTransId="{ED33DD0B-966A-4C5D-82B0-722B08A7D466}" sibTransId="{D728669D-8A31-4E36-8998-A7833FC39B9B}"/>
    <dgm:cxn modelId="{1B0D3906-38B9-43C3-B15D-544E89B61EC6}" srcId="{6066E2B1-D19D-4563-8D73-EFA6DDFFCD30}" destId="{FDC3BF0E-302F-44C9-8AB8-A1442B1D1FE2}" srcOrd="0" destOrd="0" parTransId="{54819741-EFDF-4B64-9EB2-654DBDB4B8B4}" sibTransId="{2996EEAF-E82D-4763-9D7C-36D99C99D593}"/>
    <dgm:cxn modelId="{52EE2807-7563-48EC-B984-61BE439201A1}" type="presOf" srcId="{4A7FC79D-97B6-4075-B788-97BC25B34874}" destId="{FF69B35D-7622-4A86-BC51-E32C6071D8EB}" srcOrd="0" destOrd="0" presId="urn:microsoft.com/office/officeart/2016/7/layout/ChevronBlockProcess"/>
    <dgm:cxn modelId="{EB85CB0A-4A9B-46BB-9A8F-BC855ECBDE25}" srcId="{13A2F3EE-C803-4C22-B08C-48CC297F63F8}" destId="{9F57C308-1452-4B66-AA27-1E1B422163C6}" srcOrd="4" destOrd="0" parTransId="{73AE280E-CB36-4551-B561-B20023AD9AD4}" sibTransId="{2DFB2F5E-3F6E-426F-A31F-02DB7ECC8A8A}"/>
    <dgm:cxn modelId="{11FEE117-22A4-4D04-9EF4-4CC3C4931A08}" srcId="{13A2F3EE-C803-4C22-B08C-48CC297F63F8}" destId="{6066E2B1-D19D-4563-8D73-EFA6DDFFCD30}" srcOrd="1" destOrd="0" parTransId="{E0685A0F-DB25-4C08-B4DC-8BBCB4C906EE}" sibTransId="{66E55AF7-59C8-401B-91B4-C0A9DD80BE07}"/>
    <dgm:cxn modelId="{B978A21F-9C84-48D0-B706-854E9AF4EA2F}" type="presOf" srcId="{91BDA5FC-1B64-4A2C-8B2B-082714F4ADF6}" destId="{79DB5E59-BD4F-4108-A7E7-5D19CAB54BD0}" srcOrd="0" destOrd="0" presId="urn:microsoft.com/office/officeart/2016/7/layout/ChevronBlockProcess"/>
    <dgm:cxn modelId="{F0B2DC3B-9FA2-4084-9CC7-5AD27D212E85}" type="presOf" srcId="{F2C8AC7C-6B6F-4E8E-9457-9D4338D24F1F}" destId="{EC053BB9-0669-4C1D-8120-79E2649AF94C}" srcOrd="0" destOrd="0" presId="urn:microsoft.com/office/officeart/2016/7/layout/ChevronBlockProcess"/>
    <dgm:cxn modelId="{E934855C-7731-46A4-9E11-E03DF2FE24AB}" srcId="{13A2F3EE-C803-4C22-B08C-48CC297F63F8}" destId="{CCE3C14C-D5D7-444E-96AC-EA1B37A0036E}" srcOrd="0" destOrd="0" parTransId="{B07C99EC-9A13-42F2-9D26-4CF44A1B78F0}" sibTransId="{6AF34A36-9D47-4391-8A5E-0686D5AD609F}"/>
    <dgm:cxn modelId="{4C512D59-4A3C-4BFE-B696-FFA31D9023D5}" type="presOf" srcId="{CCE3C14C-D5D7-444E-96AC-EA1B37A0036E}" destId="{5457E5B8-EE32-4619-937D-BC1F539B8D57}" srcOrd="0" destOrd="0" presId="urn:microsoft.com/office/officeart/2016/7/layout/ChevronBlockProcess"/>
    <dgm:cxn modelId="{22375679-4BAE-4090-9922-BBE19A53D960}" type="presOf" srcId="{CC56072F-78D2-4090-AB51-8BDB7478BE9C}" destId="{DD45E0E4-73C3-444C-A6F3-F21DBA9C4C32}" srcOrd="0" destOrd="0" presId="urn:microsoft.com/office/officeart/2016/7/layout/ChevronBlockProcess"/>
    <dgm:cxn modelId="{1BB54D7F-ED46-422A-9521-5ED46100F904}" type="presOf" srcId="{FB2A3174-4364-4CB6-A084-E1CAC5AB5862}" destId="{AA157932-1FF0-489A-8B5B-7E98ACE952D8}" srcOrd="0" destOrd="0" presId="urn:microsoft.com/office/officeart/2016/7/layout/ChevronBlockProcess"/>
    <dgm:cxn modelId="{DD61D285-428A-4F84-BEBA-A576DF0A494F}" type="presOf" srcId="{13A2F3EE-C803-4C22-B08C-48CC297F63F8}" destId="{2153474B-2945-4276-B0F2-4F3DEE9AF7B8}" srcOrd="0" destOrd="0" presId="urn:microsoft.com/office/officeart/2016/7/layout/ChevronBlockProcess"/>
    <dgm:cxn modelId="{E2E35189-F17D-49A8-AD69-772CBD37A9FA}" type="presOf" srcId="{6066E2B1-D19D-4563-8D73-EFA6DDFFCD30}" destId="{1DB42879-4419-4A2C-8122-18C7131D9F9D}" srcOrd="0" destOrd="0" presId="urn:microsoft.com/office/officeart/2016/7/layout/ChevronBlockProcess"/>
    <dgm:cxn modelId="{4FD6E399-6974-4CB2-9049-22B9C11E3642}" srcId="{4A7FC79D-97B6-4075-B788-97BC25B34874}" destId="{FB2A3174-4364-4CB6-A084-E1CAC5AB5862}" srcOrd="0" destOrd="0" parTransId="{018016A6-E18F-461F-92FD-E73E3106A3E3}" sibTransId="{7C6CFCB1-5284-4957-9E5F-B6B415F91653}"/>
    <dgm:cxn modelId="{64AEC6A0-1807-41CE-B9E1-8CE381C47599}" srcId="{13A2F3EE-C803-4C22-B08C-48CC297F63F8}" destId="{4A7FC79D-97B6-4075-B788-97BC25B34874}" srcOrd="2" destOrd="0" parTransId="{764C59C6-E847-4316-8C84-1ED42542D2CA}" sibTransId="{4348CBC5-60F0-4F55-941F-00366DB0378F}"/>
    <dgm:cxn modelId="{C852EFA2-D275-4E54-9C84-032D9BFB82C2}" srcId="{9F57C308-1452-4B66-AA27-1E1B422163C6}" destId="{CC56072F-78D2-4090-AB51-8BDB7478BE9C}" srcOrd="0" destOrd="0" parTransId="{98129563-4DF3-4062-ABE7-C771FE8C6C4D}" sibTransId="{9CE27A24-2E8F-4F69-8D87-D3B90EE111E1}"/>
    <dgm:cxn modelId="{6E705FA9-3193-4D56-AC35-6A08240848D7}" type="presOf" srcId="{FDC3BF0E-302F-44C9-8AB8-A1442B1D1FE2}" destId="{DCD2FF39-4CA3-4A64-A20C-DC09FAF282F4}" srcOrd="0" destOrd="0" presId="urn:microsoft.com/office/officeart/2016/7/layout/ChevronBlockProcess"/>
    <dgm:cxn modelId="{2885AFB7-322C-4587-B348-421616ADAD85}" srcId="{F2C8AC7C-6B6F-4E8E-9457-9D4338D24F1F}" destId="{B6544B66-E415-4181-A593-87CD2E32BFAB}" srcOrd="0" destOrd="0" parTransId="{E6173A3F-3F2B-41B3-B317-C55C283E6454}" sibTransId="{3B1BDBD2-2E1E-4189-B60E-8B157CDEF449}"/>
    <dgm:cxn modelId="{424EF2BE-3282-44D6-98F7-1F07FA5037E3}" srcId="{CCE3C14C-D5D7-444E-96AC-EA1B37A0036E}" destId="{91BDA5FC-1B64-4A2C-8B2B-082714F4ADF6}" srcOrd="0" destOrd="0" parTransId="{DB79E826-94BE-49E0-8F26-B249516B9391}" sibTransId="{7411F3C1-432F-4348-8A39-189CE6EDAA83}"/>
    <dgm:cxn modelId="{5C96ABC8-7AA8-4C37-B555-588EC3D0F4BD}" type="presOf" srcId="{9F57C308-1452-4B66-AA27-1E1B422163C6}" destId="{627CCF2F-A5C1-438D-939E-00305F8B7D4B}" srcOrd="0" destOrd="0" presId="urn:microsoft.com/office/officeart/2016/7/layout/ChevronBlockProcess"/>
    <dgm:cxn modelId="{62BDEDF7-2A3C-4DB2-9F0C-F0EB2AAE0B46}" type="presOf" srcId="{B6544B66-E415-4181-A593-87CD2E32BFAB}" destId="{02FE889B-05EE-491B-8213-644B2A073511}" srcOrd="0" destOrd="0" presId="urn:microsoft.com/office/officeart/2016/7/layout/ChevronBlockProcess"/>
    <dgm:cxn modelId="{C1380B89-DDB2-4A6E-B392-385072303BCB}" type="presParOf" srcId="{2153474B-2945-4276-B0F2-4F3DEE9AF7B8}" destId="{7DD676EE-CEC0-417E-9229-90F0BD5F9D50}" srcOrd="0" destOrd="0" presId="urn:microsoft.com/office/officeart/2016/7/layout/ChevronBlockProcess"/>
    <dgm:cxn modelId="{D131F92B-3180-43D0-8F46-CD881947C402}" type="presParOf" srcId="{7DD676EE-CEC0-417E-9229-90F0BD5F9D50}" destId="{5457E5B8-EE32-4619-937D-BC1F539B8D57}" srcOrd="0" destOrd="0" presId="urn:microsoft.com/office/officeart/2016/7/layout/ChevronBlockProcess"/>
    <dgm:cxn modelId="{76453DB5-06D0-4A7A-BF87-0CBC5EF06404}" type="presParOf" srcId="{7DD676EE-CEC0-417E-9229-90F0BD5F9D50}" destId="{79DB5E59-BD4F-4108-A7E7-5D19CAB54BD0}" srcOrd="1" destOrd="0" presId="urn:microsoft.com/office/officeart/2016/7/layout/ChevronBlockProcess"/>
    <dgm:cxn modelId="{B555C6D0-4338-4344-9DFF-FA719C65CDFF}" type="presParOf" srcId="{2153474B-2945-4276-B0F2-4F3DEE9AF7B8}" destId="{41D2F5D3-277A-4B67-BDA2-304A04E99DA8}" srcOrd="1" destOrd="0" presId="urn:microsoft.com/office/officeart/2016/7/layout/ChevronBlockProcess"/>
    <dgm:cxn modelId="{82700E92-1E2F-4CB5-9B63-5DC373F9877D}" type="presParOf" srcId="{2153474B-2945-4276-B0F2-4F3DEE9AF7B8}" destId="{5204B411-C9CE-475B-9026-5B05B6918286}" srcOrd="2" destOrd="0" presId="urn:microsoft.com/office/officeart/2016/7/layout/ChevronBlockProcess"/>
    <dgm:cxn modelId="{70805D03-ABFC-40A3-ACEF-AD82AA8C450E}" type="presParOf" srcId="{5204B411-C9CE-475B-9026-5B05B6918286}" destId="{1DB42879-4419-4A2C-8122-18C7131D9F9D}" srcOrd="0" destOrd="0" presId="urn:microsoft.com/office/officeart/2016/7/layout/ChevronBlockProcess"/>
    <dgm:cxn modelId="{FE84FA67-7F1F-4181-8E79-7D273D6E1A24}" type="presParOf" srcId="{5204B411-C9CE-475B-9026-5B05B6918286}" destId="{DCD2FF39-4CA3-4A64-A20C-DC09FAF282F4}" srcOrd="1" destOrd="0" presId="urn:microsoft.com/office/officeart/2016/7/layout/ChevronBlockProcess"/>
    <dgm:cxn modelId="{B619C3BB-2540-49BD-8D10-05D3C399BD0B}" type="presParOf" srcId="{2153474B-2945-4276-B0F2-4F3DEE9AF7B8}" destId="{679CCB8F-2DD5-4780-8554-F864C2C64373}" srcOrd="3" destOrd="0" presId="urn:microsoft.com/office/officeart/2016/7/layout/ChevronBlockProcess"/>
    <dgm:cxn modelId="{FA0DC500-DCC5-4721-8E96-6F51702231D6}" type="presParOf" srcId="{2153474B-2945-4276-B0F2-4F3DEE9AF7B8}" destId="{87307E6B-7850-43B9-A37F-562BC0D95080}" srcOrd="4" destOrd="0" presId="urn:microsoft.com/office/officeart/2016/7/layout/ChevronBlockProcess"/>
    <dgm:cxn modelId="{AC30017C-177E-4C92-849B-D0A6E360CA77}" type="presParOf" srcId="{87307E6B-7850-43B9-A37F-562BC0D95080}" destId="{FF69B35D-7622-4A86-BC51-E32C6071D8EB}" srcOrd="0" destOrd="0" presId="urn:microsoft.com/office/officeart/2016/7/layout/ChevronBlockProcess"/>
    <dgm:cxn modelId="{147EA705-F9DF-4562-BF53-E5F52C45A292}" type="presParOf" srcId="{87307E6B-7850-43B9-A37F-562BC0D95080}" destId="{AA157932-1FF0-489A-8B5B-7E98ACE952D8}" srcOrd="1" destOrd="0" presId="urn:microsoft.com/office/officeart/2016/7/layout/ChevronBlockProcess"/>
    <dgm:cxn modelId="{A85ED547-812A-4CD1-82E0-DDD20448B889}" type="presParOf" srcId="{2153474B-2945-4276-B0F2-4F3DEE9AF7B8}" destId="{BBE3F60C-F9F5-4A78-952A-96486E9E913F}" srcOrd="5" destOrd="0" presId="urn:microsoft.com/office/officeart/2016/7/layout/ChevronBlockProcess"/>
    <dgm:cxn modelId="{E421B691-5D80-4B7B-B38B-D5F0C945FE25}" type="presParOf" srcId="{2153474B-2945-4276-B0F2-4F3DEE9AF7B8}" destId="{43FE4CF8-439E-46AB-BFF2-8F4E763C9F8B}" srcOrd="6" destOrd="0" presId="urn:microsoft.com/office/officeart/2016/7/layout/ChevronBlockProcess"/>
    <dgm:cxn modelId="{139192DB-422E-471D-B1C4-5236002133EE}" type="presParOf" srcId="{43FE4CF8-439E-46AB-BFF2-8F4E763C9F8B}" destId="{EC053BB9-0669-4C1D-8120-79E2649AF94C}" srcOrd="0" destOrd="0" presId="urn:microsoft.com/office/officeart/2016/7/layout/ChevronBlockProcess"/>
    <dgm:cxn modelId="{1AF20A0E-A7DC-4E1E-B956-A72A71788E68}" type="presParOf" srcId="{43FE4CF8-439E-46AB-BFF2-8F4E763C9F8B}" destId="{02FE889B-05EE-491B-8213-644B2A073511}" srcOrd="1" destOrd="0" presId="urn:microsoft.com/office/officeart/2016/7/layout/ChevronBlockProcess"/>
    <dgm:cxn modelId="{063D283B-2744-4D9A-A814-022E74CE3384}" type="presParOf" srcId="{2153474B-2945-4276-B0F2-4F3DEE9AF7B8}" destId="{F35D2F5A-3188-4782-BF4B-0A32CCE34A09}" srcOrd="7" destOrd="0" presId="urn:microsoft.com/office/officeart/2016/7/layout/ChevronBlockProcess"/>
    <dgm:cxn modelId="{88F5E783-B222-4129-A1C0-8212500562DC}" type="presParOf" srcId="{2153474B-2945-4276-B0F2-4F3DEE9AF7B8}" destId="{4435DB35-FA45-4A73-B365-96CCE30AAF87}" srcOrd="8" destOrd="0" presId="urn:microsoft.com/office/officeart/2016/7/layout/ChevronBlockProcess"/>
    <dgm:cxn modelId="{DAF0D563-CF3B-4B71-8333-E0052921AEC6}" type="presParOf" srcId="{4435DB35-FA45-4A73-B365-96CCE30AAF87}" destId="{627CCF2F-A5C1-438D-939E-00305F8B7D4B}" srcOrd="0" destOrd="0" presId="urn:microsoft.com/office/officeart/2016/7/layout/ChevronBlockProcess"/>
    <dgm:cxn modelId="{F2007102-747A-4CB8-B48D-ACA20DFB8AD5}" type="presParOf" srcId="{4435DB35-FA45-4A73-B365-96CCE30AAF87}" destId="{DD45E0E4-73C3-444C-A6F3-F21DBA9C4C32}" srcOrd="1" destOrd="0" presId="urn:microsoft.com/office/officeart/2016/7/layout/Chevron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C4D954-46A3-4264-AE9A-EC2467BCB080}">
      <dsp:nvSpPr>
        <dsp:cNvPr id="0" name=""/>
        <dsp:cNvSpPr/>
      </dsp:nvSpPr>
      <dsp:spPr>
        <a:xfrm>
          <a:off x="6896" y="317127"/>
          <a:ext cx="2061239" cy="1236743"/>
        </a:xfrm>
        <a:prstGeom prst="roundRect">
          <a:avLst>
            <a:gd name="adj" fmla="val 10000"/>
          </a:avLst>
        </a:prstGeom>
        <a:gradFill rotWithShape="0">
          <a:gsLst>
            <a:gs pos="0">
              <a:schemeClr val="accent4">
                <a:hueOff val="0"/>
                <a:satOff val="0"/>
                <a:lumOff val="0"/>
                <a:alphaOff val="0"/>
                <a:tint val="96000"/>
                <a:satMod val="100000"/>
                <a:lumMod val="104000"/>
              </a:schemeClr>
            </a:gs>
            <a:gs pos="78000">
              <a:schemeClr val="accent4">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Planning: Phishers decide which business to target and determine how to get e-mail addresses for the customers of that business. They often use the same mass-mailing and address collection techniques as spammers.</a:t>
          </a:r>
        </a:p>
      </dsp:txBody>
      <dsp:txXfrm>
        <a:off x="43119" y="353350"/>
        <a:ext cx="1988793" cy="1164297"/>
      </dsp:txXfrm>
    </dsp:sp>
    <dsp:sp modelId="{DF1B8E92-82F6-41D7-8209-9EBFC910EAA6}">
      <dsp:nvSpPr>
        <dsp:cNvPr id="0" name=""/>
        <dsp:cNvSpPr/>
      </dsp:nvSpPr>
      <dsp:spPr>
        <a:xfrm>
          <a:off x="2249524" y="679905"/>
          <a:ext cx="436982" cy="511187"/>
        </a:xfrm>
        <a:prstGeom prst="rightArrow">
          <a:avLst>
            <a:gd name="adj1" fmla="val 60000"/>
            <a:gd name="adj2" fmla="val 50000"/>
          </a:avLst>
        </a:prstGeom>
        <a:gradFill rotWithShape="0">
          <a:gsLst>
            <a:gs pos="0">
              <a:schemeClr val="accent4">
                <a:tint val="60000"/>
                <a:hueOff val="0"/>
                <a:satOff val="0"/>
                <a:lumOff val="0"/>
                <a:alphaOff val="0"/>
                <a:tint val="96000"/>
                <a:satMod val="100000"/>
                <a:lumMod val="104000"/>
              </a:schemeClr>
            </a:gs>
            <a:gs pos="78000">
              <a:schemeClr val="accent4">
                <a:tint val="60000"/>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2249524" y="782142"/>
        <a:ext cx="305887" cy="306713"/>
      </dsp:txXfrm>
    </dsp:sp>
    <dsp:sp modelId="{CFBA4AF4-A4F1-4894-B131-DCC0E7E855FF}">
      <dsp:nvSpPr>
        <dsp:cNvPr id="0" name=""/>
        <dsp:cNvSpPr/>
      </dsp:nvSpPr>
      <dsp:spPr>
        <a:xfrm>
          <a:off x="2892630" y="317127"/>
          <a:ext cx="2061239" cy="1236743"/>
        </a:xfrm>
        <a:prstGeom prst="roundRect">
          <a:avLst>
            <a:gd name="adj" fmla="val 10000"/>
          </a:avLst>
        </a:prstGeom>
        <a:gradFill rotWithShape="0">
          <a:gsLst>
            <a:gs pos="0">
              <a:schemeClr val="accent4">
                <a:hueOff val="0"/>
                <a:satOff val="0"/>
                <a:lumOff val="0"/>
                <a:alphaOff val="0"/>
                <a:tint val="96000"/>
                <a:satMod val="100000"/>
                <a:lumMod val="104000"/>
              </a:schemeClr>
            </a:gs>
            <a:gs pos="78000">
              <a:schemeClr val="accent4">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Setup: Once they know which business to spoof and who their victims are, phishers create methods for delivering the message and collecting the data. Most often, this involves e-mail addresses and a Web page.</a:t>
          </a:r>
        </a:p>
      </dsp:txBody>
      <dsp:txXfrm>
        <a:off x="2928853" y="353350"/>
        <a:ext cx="1988793" cy="1164297"/>
      </dsp:txXfrm>
    </dsp:sp>
    <dsp:sp modelId="{B6CF69ED-99D6-4F35-A3F9-991B5A10A082}">
      <dsp:nvSpPr>
        <dsp:cNvPr id="0" name=""/>
        <dsp:cNvSpPr/>
      </dsp:nvSpPr>
      <dsp:spPr>
        <a:xfrm>
          <a:off x="5135259" y="679905"/>
          <a:ext cx="436982" cy="511187"/>
        </a:xfrm>
        <a:prstGeom prst="rightArrow">
          <a:avLst>
            <a:gd name="adj1" fmla="val 60000"/>
            <a:gd name="adj2" fmla="val 50000"/>
          </a:avLst>
        </a:prstGeom>
        <a:gradFill rotWithShape="0">
          <a:gsLst>
            <a:gs pos="0">
              <a:schemeClr val="accent4">
                <a:tint val="60000"/>
                <a:hueOff val="0"/>
                <a:satOff val="0"/>
                <a:lumOff val="0"/>
                <a:alphaOff val="0"/>
                <a:tint val="96000"/>
                <a:satMod val="100000"/>
                <a:lumMod val="104000"/>
              </a:schemeClr>
            </a:gs>
            <a:gs pos="78000">
              <a:schemeClr val="accent4">
                <a:tint val="60000"/>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5135259" y="782142"/>
        <a:ext cx="305887" cy="306713"/>
      </dsp:txXfrm>
    </dsp:sp>
    <dsp:sp modelId="{14CA7BF5-4D23-48B3-9E50-70D0FF0687C5}">
      <dsp:nvSpPr>
        <dsp:cNvPr id="0" name=""/>
        <dsp:cNvSpPr/>
      </dsp:nvSpPr>
      <dsp:spPr>
        <a:xfrm>
          <a:off x="5778365" y="317127"/>
          <a:ext cx="2061239" cy="1236743"/>
        </a:xfrm>
        <a:prstGeom prst="roundRect">
          <a:avLst>
            <a:gd name="adj" fmla="val 10000"/>
          </a:avLst>
        </a:prstGeom>
        <a:gradFill rotWithShape="0">
          <a:gsLst>
            <a:gs pos="0">
              <a:schemeClr val="accent4">
                <a:hueOff val="0"/>
                <a:satOff val="0"/>
                <a:lumOff val="0"/>
                <a:alphaOff val="0"/>
                <a:tint val="96000"/>
                <a:satMod val="100000"/>
                <a:lumMod val="104000"/>
              </a:schemeClr>
            </a:gs>
            <a:gs pos="78000">
              <a:schemeClr val="accent4">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Attack: This is the step people are most familiar with -- the phisher sends a phony message that appears to be from a reputable source.</a:t>
          </a:r>
        </a:p>
      </dsp:txBody>
      <dsp:txXfrm>
        <a:off x="5814588" y="353350"/>
        <a:ext cx="1988793" cy="1164297"/>
      </dsp:txXfrm>
    </dsp:sp>
    <dsp:sp modelId="{88E5DC13-D8D2-4807-AF33-138E2525D320}">
      <dsp:nvSpPr>
        <dsp:cNvPr id="0" name=""/>
        <dsp:cNvSpPr/>
      </dsp:nvSpPr>
      <dsp:spPr>
        <a:xfrm rot="5400000">
          <a:off x="6590493" y="1698157"/>
          <a:ext cx="436982" cy="511187"/>
        </a:xfrm>
        <a:prstGeom prst="rightArrow">
          <a:avLst>
            <a:gd name="adj1" fmla="val 60000"/>
            <a:gd name="adj2" fmla="val 50000"/>
          </a:avLst>
        </a:prstGeom>
        <a:gradFill rotWithShape="0">
          <a:gsLst>
            <a:gs pos="0">
              <a:schemeClr val="accent4">
                <a:tint val="60000"/>
                <a:hueOff val="0"/>
                <a:satOff val="0"/>
                <a:lumOff val="0"/>
                <a:alphaOff val="0"/>
                <a:tint val="96000"/>
                <a:satMod val="100000"/>
                <a:lumMod val="104000"/>
              </a:schemeClr>
            </a:gs>
            <a:gs pos="78000">
              <a:schemeClr val="accent4">
                <a:tint val="60000"/>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rot="-5400000">
        <a:off x="6655628" y="1735260"/>
        <a:ext cx="306713" cy="305887"/>
      </dsp:txXfrm>
    </dsp:sp>
    <dsp:sp modelId="{003E7E4F-EC66-4083-BE47-5EC40FBB1B95}">
      <dsp:nvSpPr>
        <dsp:cNvPr id="0" name=""/>
        <dsp:cNvSpPr/>
      </dsp:nvSpPr>
      <dsp:spPr>
        <a:xfrm>
          <a:off x="5778365" y="2378366"/>
          <a:ext cx="2061239" cy="1236743"/>
        </a:xfrm>
        <a:prstGeom prst="roundRect">
          <a:avLst>
            <a:gd name="adj" fmla="val 10000"/>
          </a:avLst>
        </a:prstGeom>
        <a:gradFill rotWithShape="0">
          <a:gsLst>
            <a:gs pos="0">
              <a:schemeClr val="accent4">
                <a:hueOff val="0"/>
                <a:satOff val="0"/>
                <a:lumOff val="0"/>
                <a:alphaOff val="0"/>
                <a:tint val="96000"/>
                <a:satMod val="100000"/>
                <a:lumMod val="104000"/>
              </a:schemeClr>
            </a:gs>
            <a:gs pos="78000">
              <a:schemeClr val="accent4">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Collection: Phishers record the information victims enter into Web pages or popup windows.</a:t>
          </a:r>
        </a:p>
      </dsp:txBody>
      <dsp:txXfrm>
        <a:off x="5814588" y="2414589"/>
        <a:ext cx="1988793" cy="1164297"/>
      </dsp:txXfrm>
    </dsp:sp>
    <dsp:sp modelId="{F3EEB593-300E-4CA4-A64A-3BEC4AE53EDF}">
      <dsp:nvSpPr>
        <dsp:cNvPr id="0" name=""/>
        <dsp:cNvSpPr/>
      </dsp:nvSpPr>
      <dsp:spPr>
        <a:xfrm rot="10800000">
          <a:off x="5159993" y="2741144"/>
          <a:ext cx="436982" cy="511187"/>
        </a:xfrm>
        <a:prstGeom prst="rightArrow">
          <a:avLst>
            <a:gd name="adj1" fmla="val 60000"/>
            <a:gd name="adj2" fmla="val 50000"/>
          </a:avLst>
        </a:prstGeom>
        <a:gradFill rotWithShape="0">
          <a:gsLst>
            <a:gs pos="0">
              <a:schemeClr val="accent4">
                <a:tint val="60000"/>
                <a:hueOff val="0"/>
                <a:satOff val="0"/>
                <a:lumOff val="0"/>
                <a:alphaOff val="0"/>
                <a:tint val="96000"/>
                <a:satMod val="100000"/>
                <a:lumMod val="104000"/>
              </a:schemeClr>
            </a:gs>
            <a:gs pos="78000">
              <a:schemeClr val="accent4">
                <a:tint val="60000"/>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rot="10800000">
        <a:off x="5291088" y="2843381"/>
        <a:ext cx="305887" cy="306713"/>
      </dsp:txXfrm>
    </dsp:sp>
    <dsp:sp modelId="{1910051E-1995-4A00-9F6F-EF880B5BB6C2}">
      <dsp:nvSpPr>
        <dsp:cNvPr id="0" name=""/>
        <dsp:cNvSpPr/>
      </dsp:nvSpPr>
      <dsp:spPr>
        <a:xfrm>
          <a:off x="2892630" y="2378366"/>
          <a:ext cx="2061239" cy="1236743"/>
        </a:xfrm>
        <a:prstGeom prst="roundRect">
          <a:avLst>
            <a:gd name="adj" fmla="val 10000"/>
          </a:avLst>
        </a:prstGeom>
        <a:gradFill rotWithShape="0">
          <a:gsLst>
            <a:gs pos="0">
              <a:schemeClr val="accent4">
                <a:hueOff val="0"/>
                <a:satOff val="0"/>
                <a:lumOff val="0"/>
                <a:alphaOff val="0"/>
                <a:tint val="96000"/>
                <a:satMod val="100000"/>
                <a:lumMod val="104000"/>
              </a:schemeClr>
            </a:gs>
            <a:gs pos="78000">
              <a:schemeClr val="accent4">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Identity Theft and Fraud. The phishers use the information they've gathered to make illegal purchases or otherwise commit fraud. As many as a fourth of the victims never fully recover </a:t>
          </a:r>
        </a:p>
      </dsp:txBody>
      <dsp:txXfrm>
        <a:off x="2928853" y="2414589"/>
        <a:ext cx="1988793" cy="11642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1EFF30-F2ED-4E3B-872C-56D1E68D4068}">
      <dsp:nvSpPr>
        <dsp:cNvPr id="0" name=""/>
        <dsp:cNvSpPr/>
      </dsp:nvSpPr>
      <dsp:spPr>
        <a:xfrm>
          <a:off x="1163" y="437597"/>
          <a:ext cx="4082681" cy="2592502"/>
        </a:xfrm>
        <a:prstGeom prst="roundRect">
          <a:avLst>
            <a:gd name="adj" fmla="val 10000"/>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sp>
    <dsp:sp modelId="{3F25F5AD-FED9-4F77-A37B-D16219964F2D}">
      <dsp:nvSpPr>
        <dsp:cNvPr id="0" name=""/>
        <dsp:cNvSpPr/>
      </dsp:nvSpPr>
      <dsp:spPr>
        <a:xfrm>
          <a:off x="454794" y="868546"/>
          <a:ext cx="4082681" cy="259250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en-US" sz="5100" kern="1200" dirty="0">
              <a:latin typeface="Times New Roman" panose="02020603050405020304" pitchFamily="18" charset="0"/>
              <a:cs typeface="Times New Roman" panose="02020603050405020304" pitchFamily="18" charset="0"/>
            </a:rPr>
            <a:t>Email phishing scams</a:t>
          </a:r>
        </a:p>
      </dsp:txBody>
      <dsp:txXfrm>
        <a:off x="530726" y="944478"/>
        <a:ext cx="3930817" cy="2440638"/>
      </dsp:txXfrm>
    </dsp:sp>
    <dsp:sp modelId="{A1C409F6-62F8-4638-BA69-231404197032}">
      <dsp:nvSpPr>
        <dsp:cNvPr id="0" name=""/>
        <dsp:cNvSpPr/>
      </dsp:nvSpPr>
      <dsp:spPr>
        <a:xfrm>
          <a:off x="4991107" y="437597"/>
          <a:ext cx="4082681" cy="2592502"/>
        </a:xfrm>
        <a:prstGeom prst="roundRect">
          <a:avLst>
            <a:gd name="adj" fmla="val 10000"/>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sp>
    <dsp:sp modelId="{BA8956CC-A841-4B55-8FE6-BB2FCA216D56}">
      <dsp:nvSpPr>
        <dsp:cNvPr id="0" name=""/>
        <dsp:cNvSpPr/>
      </dsp:nvSpPr>
      <dsp:spPr>
        <a:xfrm>
          <a:off x="5444738" y="868546"/>
          <a:ext cx="4082681" cy="259250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en-US" sz="5100" kern="1200" dirty="0">
              <a:latin typeface="Times New Roman" panose="02020603050405020304" pitchFamily="18" charset="0"/>
              <a:cs typeface="Times New Roman" panose="02020603050405020304" pitchFamily="18" charset="0"/>
            </a:rPr>
            <a:t>Spear phishing</a:t>
          </a:r>
        </a:p>
      </dsp:txBody>
      <dsp:txXfrm>
        <a:off x="5520670" y="944478"/>
        <a:ext cx="3930817" cy="24406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57E5B8-EE32-4619-937D-BC1F539B8D57}">
      <dsp:nvSpPr>
        <dsp:cNvPr id="0" name=""/>
        <dsp:cNvSpPr/>
      </dsp:nvSpPr>
      <dsp:spPr>
        <a:xfrm>
          <a:off x="8045" y="313022"/>
          <a:ext cx="1940575" cy="582172"/>
        </a:xfrm>
        <a:prstGeom prst="chevron">
          <a:avLst>
            <a:gd name="adj" fmla="val 30000"/>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w="9525" cap="flat" cmpd="sng" algn="ctr">
          <a:solidFill>
            <a:schemeClr val="accent2">
              <a:hueOff val="0"/>
              <a:satOff val="0"/>
              <a:lumOff val="0"/>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txBody>
        <a:bodyPr spcFirstLastPara="0" vert="horz" wrap="square" lIns="71882" tIns="71882" rIns="71882" bIns="71882" numCol="1" spcCol="1270" anchor="ctr" anchorCtr="0">
          <a:noAutofit/>
        </a:bodyPr>
        <a:lstStyle/>
        <a:p>
          <a:pPr marL="0" lvl="0" indent="0" algn="ctr" defTabSz="1244600">
            <a:lnSpc>
              <a:spcPct val="90000"/>
            </a:lnSpc>
            <a:spcBef>
              <a:spcPct val="0"/>
            </a:spcBef>
            <a:spcAft>
              <a:spcPct val="35000"/>
            </a:spcAft>
            <a:buNone/>
          </a:pPr>
          <a:r>
            <a:rPr lang="en-US" sz="2800" kern="1200"/>
            <a:t>Run</a:t>
          </a:r>
        </a:p>
      </dsp:txBody>
      <dsp:txXfrm>
        <a:off x="182697" y="313022"/>
        <a:ext cx="1591271" cy="582172"/>
      </dsp:txXfrm>
    </dsp:sp>
    <dsp:sp modelId="{79DB5E59-BD4F-4108-A7E7-5D19CAB54BD0}">
      <dsp:nvSpPr>
        <dsp:cNvPr id="0" name=""/>
        <dsp:cNvSpPr/>
      </dsp:nvSpPr>
      <dsp:spPr>
        <a:xfrm>
          <a:off x="8045" y="895194"/>
          <a:ext cx="1765923" cy="2690430"/>
        </a:xfrm>
        <a:prstGeom prst="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9547" tIns="139547" rIns="139547" bIns="279094" numCol="1" spcCol="1270" anchor="t" anchorCtr="0">
          <a:noAutofit/>
        </a:bodyPr>
        <a:lstStyle/>
        <a:p>
          <a:pPr marL="0" lvl="0" indent="0" algn="l" defTabSz="889000">
            <a:lnSpc>
              <a:spcPct val="90000"/>
            </a:lnSpc>
            <a:spcBef>
              <a:spcPct val="0"/>
            </a:spcBef>
            <a:spcAft>
              <a:spcPct val="35000"/>
            </a:spcAft>
            <a:buNone/>
          </a:pPr>
          <a:r>
            <a:rPr lang="en-US" sz="2000" kern="1200"/>
            <a:t>Run the script</a:t>
          </a:r>
        </a:p>
      </dsp:txBody>
      <dsp:txXfrm>
        <a:off x="8045" y="895194"/>
        <a:ext cx="1765923" cy="2690430"/>
      </dsp:txXfrm>
    </dsp:sp>
    <dsp:sp modelId="{1DB42879-4419-4A2C-8122-18C7131D9F9D}">
      <dsp:nvSpPr>
        <dsp:cNvPr id="0" name=""/>
        <dsp:cNvSpPr/>
      </dsp:nvSpPr>
      <dsp:spPr>
        <a:xfrm>
          <a:off x="1901024" y="313022"/>
          <a:ext cx="1940575" cy="582172"/>
        </a:xfrm>
        <a:prstGeom prst="chevron">
          <a:avLst>
            <a:gd name="adj" fmla="val 30000"/>
          </a:avLst>
        </a:prstGeom>
        <a:gradFill rotWithShape="0">
          <a:gsLst>
            <a:gs pos="0">
              <a:schemeClr val="accent3">
                <a:hueOff val="0"/>
                <a:satOff val="0"/>
                <a:lumOff val="0"/>
                <a:alphaOff val="0"/>
                <a:tint val="96000"/>
                <a:satMod val="100000"/>
                <a:lumMod val="104000"/>
              </a:schemeClr>
            </a:gs>
            <a:gs pos="78000">
              <a:schemeClr val="accent3">
                <a:hueOff val="0"/>
                <a:satOff val="0"/>
                <a:lumOff val="0"/>
                <a:alphaOff val="0"/>
                <a:shade val="100000"/>
                <a:satMod val="110000"/>
                <a:lumMod val="100000"/>
              </a:schemeClr>
            </a:gs>
          </a:gsLst>
          <a:lin ang="5400000" scaled="0"/>
        </a:gradFill>
        <a:ln w="9525" cap="flat" cmpd="sng" algn="ctr">
          <a:solidFill>
            <a:schemeClr val="accent3">
              <a:hueOff val="0"/>
              <a:satOff val="0"/>
              <a:lumOff val="0"/>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txBody>
        <a:bodyPr spcFirstLastPara="0" vert="horz" wrap="square" lIns="71882" tIns="71882" rIns="71882" bIns="71882" numCol="1" spcCol="1270" anchor="ctr" anchorCtr="0">
          <a:noAutofit/>
        </a:bodyPr>
        <a:lstStyle/>
        <a:p>
          <a:pPr marL="0" lvl="0" indent="0" algn="ctr" defTabSz="1244600">
            <a:lnSpc>
              <a:spcPct val="90000"/>
            </a:lnSpc>
            <a:spcBef>
              <a:spcPct val="0"/>
            </a:spcBef>
            <a:spcAft>
              <a:spcPct val="35000"/>
            </a:spcAft>
            <a:buNone/>
          </a:pPr>
          <a:r>
            <a:rPr lang="en-US" sz="2800" kern="1200"/>
            <a:t>Choose</a:t>
          </a:r>
        </a:p>
      </dsp:txBody>
      <dsp:txXfrm>
        <a:off x="2075676" y="313022"/>
        <a:ext cx="1591271" cy="582172"/>
      </dsp:txXfrm>
    </dsp:sp>
    <dsp:sp modelId="{DCD2FF39-4CA3-4A64-A20C-DC09FAF282F4}">
      <dsp:nvSpPr>
        <dsp:cNvPr id="0" name=""/>
        <dsp:cNvSpPr/>
      </dsp:nvSpPr>
      <dsp:spPr>
        <a:xfrm>
          <a:off x="1901024" y="895194"/>
          <a:ext cx="1765923" cy="2690430"/>
        </a:xfrm>
        <a:prstGeom prst="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9547" tIns="139547" rIns="139547" bIns="279094" numCol="1" spcCol="1270" anchor="t" anchorCtr="0">
          <a:noAutofit/>
        </a:bodyPr>
        <a:lstStyle/>
        <a:p>
          <a:pPr marL="0" lvl="0" indent="0" algn="l" defTabSz="889000">
            <a:lnSpc>
              <a:spcPct val="90000"/>
            </a:lnSpc>
            <a:spcBef>
              <a:spcPct val="0"/>
            </a:spcBef>
            <a:spcAft>
              <a:spcPct val="35000"/>
            </a:spcAft>
            <a:buNone/>
          </a:pPr>
          <a:r>
            <a:rPr lang="en-US" sz="2000" kern="1200"/>
            <a:t>Choose a Website</a:t>
          </a:r>
        </a:p>
      </dsp:txBody>
      <dsp:txXfrm>
        <a:off x="1901024" y="895194"/>
        <a:ext cx="1765923" cy="2690430"/>
      </dsp:txXfrm>
    </dsp:sp>
    <dsp:sp modelId="{FF69B35D-7622-4A86-BC51-E32C6071D8EB}">
      <dsp:nvSpPr>
        <dsp:cNvPr id="0" name=""/>
        <dsp:cNvSpPr/>
      </dsp:nvSpPr>
      <dsp:spPr>
        <a:xfrm>
          <a:off x="3794004" y="313022"/>
          <a:ext cx="1940575" cy="582172"/>
        </a:xfrm>
        <a:prstGeom prst="chevron">
          <a:avLst>
            <a:gd name="adj" fmla="val 30000"/>
          </a:avLst>
        </a:prstGeom>
        <a:gradFill rotWithShape="0">
          <a:gsLst>
            <a:gs pos="0">
              <a:schemeClr val="accent4">
                <a:hueOff val="0"/>
                <a:satOff val="0"/>
                <a:lumOff val="0"/>
                <a:alphaOff val="0"/>
                <a:tint val="96000"/>
                <a:satMod val="100000"/>
                <a:lumMod val="104000"/>
              </a:schemeClr>
            </a:gs>
            <a:gs pos="78000">
              <a:schemeClr val="accent4">
                <a:hueOff val="0"/>
                <a:satOff val="0"/>
                <a:lumOff val="0"/>
                <a:alphaOff val="0"/>
                <a:shade val="100000"/>
                <a:satMod val="110000"/>
                <a:lumMod val="100000"/>
              </a:schemeClr>
            </a:gs>
          </a:gsLst>
          <a:lin ang="5400000" scaled="0"/>
        </a:gradFill>
        <a:ln w="9525" cap="flat" cmpd="sng" algn="ctr">
          <a:solidFill>
            <a:schemeClr val="accent4">
              <a:hueOff val="0"/>
              <a:satOff val="0"/>
              <a:lumOff val="0"/>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txBody>
        <a:bodyPr spcFirstLastPara="0" vert="horz" wrap="square" lIns="71882" tIns="71882" rIns="71882" bIns="71882" numCol="1" spcCol="1270" anchor="ctr" anchorCtr="0">
          <a:noAutofit/>
        </a:bodyPr>
        <a:lstStyle/>
        <a:p>
          <a:pPr marL="0" lvl="0" indent="0" algn="ctr" defTabSz="1244600">
            <a:lnSpc>
              <a:spcPct val="90000"/>
            </a:lnSpc>
            <a:spcBef>
              <a:spcPct val="0"/>
            </a:spcBef>
            <a:spcAft>
              <a:spcPct val="35000"/>
            </a:spcAft>
            <a:buNone/>
          </a:pPr>
          <a:r>
            <a:rPr lang="en-US" sz="2800" kern="1200"/>
            <a:t>Wait</a:t>
          </a:r>
        </a:p>
      </dsp:txBody>
      <dsp:txXfrm>
        <a:off x="3968656" y="313022"/>
        <a:ext cx="1591271" cy="582172"/>
      </dsp:txXfrm>
    </dsp:sp>
    <dsp:sp modelId="{AA157932-1FF0-489A-8B5B-7E98ACE952D8}">
      <dsp:nvSpPr>
        <dsp:cNvPr id="0" name=""/>
        <dsp:cNvSpPr/>
      </dsp:nvSpPr>
      <dsp:spPr>
        <a:xfrm>
          <a:off x="3794004" y="895194"/>
          <a:ext cx="1765923" cy="2690430"/>
        </a:xfrm>
        <a:prstGeom prst="rect">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9547" tIns="139547" rIns="139547" bIns="279094" numCol="1" spcCol="1270" anchor="t" anchorCtr="0">
          <a:noAutofit/>
        </a:bodyPr>
        <a:lstStyle/>
        <a:p>
          <a:pPr marL="0" lvl="0" indent="0" algn="l" defTabSz="889000">
            <a:lnSpc>
              <a:spcPct val="90000"/>
            </a:lnSpc>
            <a:spcBef>
              <a:spcPct val="0"/>
            </a:spcBef>
            <a:spcAft>
              <a:spcPct val="35000"/>
            </a:spcAft>
            <a:buNone/>
          </a:pPr>
          <a:r>
            <a:rPr lang="en-US" sz="2000" kern="1200"/>
            <a:t>Wait sometimes for setting up all</a:t>
          </a:r>
        </a:p>
      </dsp:txBody>
      <dsp:txXfrm>
        <a:off x="3794004" y="895194"/>
        <a:ext cx="1765923" cy="2690430"/>
      </dsp:txXfrm>
    </dsp:sp>
    <dsp:sp modelId="{EC053BB9-0669-4C1D-8120-79E2649AF94C}">
      <dsp:nvSpPr>
        <dsp:cNvPr id="0" name=""/>
        <dsp:cNvSpPr/>
      </dsp:nvSpPr>
      <dsp:spPr>
        <a:xfrm>
          <a:off x="5686983" y="313022"/>
          <a:ext cx="1940575" cy="582172"/>
        </a:xfrm>
        <a:prstGeom prst="chevron">
          <a:avLst>
            <a:gd name="adj" fmla="val 30000"/>
          </a:avLst>
        </a:prstGeom>
        <a:gradFill rotWithShape="0">
          <a:gsLst>
            <a:gs pos="0">
              <a:schemeClr val="accent5">
                <a:hueOff val="0"/>
                <a:satOff val="0"/>
                <a:lumOff val="0"/>
                <a:alphaOff val="0"/>
                <a:tint val="96000"/>
                <a:satMod val="100000"/>
                <a:lumMod val="104000"/>
              </a:schemeClr>
            </a:gs>
            <a:gs pos="78000">
              <a:schemeClr val="accent5">
                <a:hueOff val="0"/>
                <a:satOff val="0"/>
                <a:lumOff val="0"/>
                <a:alphaOff val="0"/>
                <a:shade val="100000"/>
                <a:satMod val="110000"/>
                <a:lumMod val="100000"/>
              </a:schemeClr>
            </a:gs>
          </a:gsLst>
          <a:lin ang="5400000" scaled="0"/>
        </a:gradFill>
        <a:ln w="9525" cap="flat" cmpd="sng" algn="ctr">
          <a:solidFill>
            <a:schemeClr val="accent5">
              <a:hueOff val="0"/>
              <a:satOff val="0"/>
              <a:lumOff val="0"/>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txBody>
        <a:bodyPr spcFirstLastPara="0" vert="horz" wrap="square" lIns="71882" tIns="71882" rIns="71882" bIns="71882" numCol="1" spcCol="1270" anchor="ctr" anchorCtr="0">
          <a:noAutofit/>
        </a:bodyPr>
        <a:lstStyle/>
        <a:p>
          <a:pPr marL="0" lvl="0" indent="0" algn="ctr" defTabSz="1244600">
            <a:lnSpc>
              <a:spcPct val="90000"/>
            </a:lnSpc>
            <a:spcBef>
              <a:spcPct val="0"/>
            </a:spcBef>
            <a:spcAft>
              <a:spcPct val="35000"/>
            </a:spcAft>
            <a:buNone/>
          </a:pPr>
          <a:r>
            <a:rPr lang="en-US" sz="2800" kern="1200"/>
            <a:t>Send</a:t>
          </a:r>
        </a:p>
      </dsp:txBody>
      <dsp:txXfrm>
        <a:off x="5861635" y="313022"/>
        <a:ext cx="1591271" cy="582172"/>
      </dsp:txXfrm>
    </dsp:sp>
    <dsp:sp modelId="{02FE889B-05EE-491B-8213-644B2A073511}">
      <dsp:nvSpPr>
        <dsp:cNvPr id="0" name=""/>
        <dsp:cNvSpPr/>
      </dsp:nvSpPr>
      <dsp:spPr>
        <a:xfrm>
          <a:off x="5686983" y="895194"/>
          <a:ext cx="1765923" cy="2690430"/>
        </a:xfrm>
        <a:prstGeom prst="rect">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9547" tIns="139547" rIns="139547" bIns="279094" numCol="1" spcCol="1270" anchor="t" anchorCtr="0">
          <a:noAutofit/>
        </a:bodyPr>
        <a:lstStyle/>
        <a:p>
          <a:pPr marL="0" lvl="0" indent="0" algn="l" defTabSz="889000">
            <a:lnSpc>
              <a:spcPct val="90000"/>
            </a:lnSpc>
            <a:spcBef>
              <a:spcPct val="0"/>
            </a:spcBef>
            <a:spcAft>
              <a:spcPct val="35000"/>
            </a:spcAft>
            <a:buNone/>
          </a:pPr>
          <a:r>
            <a:rPr lang="en-US" sz="2000" kern="1200"/>
            <a:t>Send the generated link to victim</a:t>
          </a:r>
        </a:p>
      </dsp:txBody>
      <dsp:txXfrm>
        <a:off x="5686983" y="895194"/>
        <a:ext cx="1765923" cy="2690430"/>
      </dsp:txXfrm>
    </dsp:sp>
    <dsp:sp modelId="{627CCF2F-A5C1-438D-939E-00305F8B7D4B}">
      <dsp:nvSpPr>
        <dsp:cNvPr id="0" name=""/>
        <dsp:cNvSpPr/>
      </dsp:nvSpPr>
      <dsp:spPr>
        <a:xfrm>
          <a:off x="7579962" y="313022"/>
          <a:ext cx="1940575" cy="582172"/>
        </a:xfrm>
        <a:prstGeom prst="chevron">
          <a:avLst>
            <a:gd name="adj" fmla="val 30000"/>
          </a:avLst>
        </a:prstGeom>
        <a:gradFill rotWithShape="0">
          <a:gsLst>
            <a:gs pos="0">
              <a:schemeClr val="accent6">
                <a:hueOff val="0"/>
                <a:satOff val="0"/>
                <a:lumOff val="0"/>
                <a:alphaOff val="0"/>
                <a:tint val="96000"/>
                <a:satMod val="100000"/>
                <a:lumMod val="104000"/>
              </a:schemeClr>
            </a:gs>
            <a:gs pos="78000">
              <a:schemeClr val="accent6">
                <a:hueOff val="0"/>
                <a:satOff val="0"/>
                <a:lumOff val="0"/>
                <a:alphaOff val="0"/>
                <a:shade val="100000"/>
                <a:satMod val="110000"/>
                <a:lumMod val="100000"/>
              </a:schemeClr>
            </a:gs>
          </a:gsLst>
          <a:lin ang="5400000" scaled="0"/>
        </a:gradFill>
        <a:ln w="9525" cap="flat" cmpd="sng" algn="ctr">
          <a:solidFill>
            <a:schemeClr val="accent6">
              <a:hueOff val="0"/>
              <a:satOff val="0"/>
              <a:lumOff val="0"/>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txBody>
        <a:bodyPr spcFirstLastPara="0" vert="horz" wrap="square" lIns="71882" tIns="71882" rIns="71882" bIns="71882" numCol="1" spcCol="1270" anchor="ctr" anchorCtr="0">
          <a:noAutofit/>
        </a:bodyPr>
        <a:lstStyle/>
        <a:p>
          <a:pPr marL="0" lvl="0" indent="0" algn="ctr" defTabSz="1244600">
            <a:lnSpc>
              <a:spcPct val="90000"/>
            </a:lnSpc>
            <a:spcBef>
              <a:spcPct val="0"/>
            </a:spcBef>
            <a:spcAft>
              <a:spcPct val="35000"/>
            </a:spcAft>
            <a:buNone/>
          </a:pPr>
          <a:r>
            <a:rPr lang="en-US" sz="2800" kern="1200"/>
            <a:t>Wait</a:t>
          </a:r>
        </a:p>
      </dsp:txBody>
      <dsp:txXfrm>
        <a:off x="7754614" y="313022"/>
        <a:ext cx="1591271" cy="582172"/>
      </dsp:txXfrm>
    </dsp:sp>
    <dsp:sp modelId="{DD45E0E4-73C3-444C-A6F3-F21DBA9C4C32}">
      <dsp:nvSpPr>
        <dsp:cNvPr id="0" name=""/>
        <dsp:cNvSpPr/>
      </dsp:nvSpPr>
      <dsp:spPr>
        <a:xfrm>
          <a:off x="7579962" y="895194"/>
          <a:ext cx="1765923" cy="2690430"/>
        </a:xfrm>
        <a:prstGeom prst="rect">
          <a:avLst/>
        </a:prstGeom>
        <a:solidFill>
          <a:schemeClr val="accent6">
            <a:tint val="40000"/>
            <a:alpha val="90000"/>
            <a:hueOff val="0"/>
            <a:satOff val="0"/>
            <a:lumOff val="0"/>
            <a:alphaOff val="0"/>
          </a:schemeClr>
        </a:solidFill>
        <a:ln w="9525" cap="flat" cmpd="sng" algn="ctr">
          <a:solidFill>
            <a:schemeClr val="accent6">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9547" tIns="139547" rIns="139547" bIns="279094" numCol="1" spcCol="1270" anchor="t" anchorCtr="0">
          <a:noAutofit/>
        </a:bodyPr>
        <a:lstStyle/>
        <a:p>
          <a:pPr marL="0" lvl="0" indent="0" algn="l" defTabSz="889000">
            <a:lnSpc>
              <a:spcPct val="90000"/>
            </a:lnSpc>
            <a:spcBef>
              <a:spcPct val="0"/>
            </a:spcBef>
            <a:spcAft>
              <a:spcPct val="35000"/>
            </a:spcAft>
            <a:buNone/>
          </a:pPr>
          <a:r>
            <a:rPr lang="en-US" sz="2000" kern="1200"/>
            <a:t>Wait for victim login. As soon as he/she logs in, credentials will be captured.</a:t>
          </a:r>
        </a:p>
      </dsp:txBody>
      <dsp:txXfrm>
        <a:off x="7579962" y="895194"/>
        <a:ext cx="1765923" cy="2690430"/>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ChevronBlockProcess">
  <dgm:title val="Chevron Block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28"/>
      <dgm:constr type="primFontSz" for="des" forName="desTx" refType="primFontSz" refFor="des" refForName="parTx" op="lte" fact="0.75"/>
      <dgm:constr type="h" for="des" forName="desTx" op="equ"/>
      <dgm:constr type="w" for="ch" forName="space" refType="w" op="equ" fact="-0.005"/>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91"/>
              <dgm:constr type="t" for="ch" forName="desTx" refType="h" refFor="ch" refForName="parTx"/>
            </dgm:constrLst>
          </dgm:if>
          <dgm:else name="Name9">
            <dgm:constrLst>
              <dgm:constr type="l" for="ch" forName="parTx"/>
              <dgm:constr type="w" for="ch" forName="parTx" refType="w"/>
              <dgm:constr type="t" for="ch" forName="parTx"/>
              <dgm:constr type="l" for="ch" forName="desTx" refType="w" fact="0.09"/>
              <dgm:constr type="w" for="ch" forName="desTx" refType="w" refFor="ch" refForName="parTx" fact="0.91"/>
              <dgm:constr type="t" for="ch" forName="desTx" refType="h" refFor="ch" refForName="parTx"/>
            </dgm:constrLst>
          </dgm:else>
        </dgm:choose>
        <dgm:ruleLst>
          <dgm:rule type="h" val="INF" fact="NaN" max="NaN"/>
        </dgm:ruleLst>
        <dgm:layoutNode name="parTx" styleLbl="alignNode1">
          <dgm:varLst>
            <dgm:chMax val="0"/>
            <dgm:chPref val="0"/>
          </dgm:varLst>
          <dgm:alg type="tx"/>
          <dgm:choose name="Name10">
            <dgm:if name="Name11" func="var" arg="dir" op="equ" val="norm">
              <dgm:shape xmlns:r="http://schemas.openxmlformats.org/officeDocument/2006/relationships" type="chevron" r:blip="">
                <dgm:adjLst>
                  <dgm:adj idx="1" val="0.3"/>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3"/>
                <dgm:constr type="h"/>
                <dgm:constr type="tMarg" refType="w" fact="0.105"/>
                <dgm:constr type="bMarg" refType="w" fact="0.105"/>
                <dgm:constr type="lMarg" refType="w" fact="0.105"/>
                <dgm:constr type="rMarg" refType="w" fact="0.105"/>
              </dgm:constrLst>
            </dgm:if>
            <dgm:else name="Name15">
              <dgm:constrLst>
                <dgm:constr type="h" refType="w" op="lte" fact="0.3"/>
                <dgm:constr type="h"/>
                <dgm:constr type="tMarg" refType="w" fact="0.105"/>
                <dgm:constr type="bMarg" refType="w" fact="0.105"/>
                <dgm:constr type="lMarg" refType="w" fact="0.105"/>
                <dgm:constr type="rMarg" refType="w" fact="0.105"/>
              </dgm:constrLst>
            </dgm:else>
          </dgm:choose>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0"/>
            <dgm:constr type="tMarg" refType="w" fact="0.224"/>
            <dgm:constr type="bMarg" refType="w" fact="0.448"/>
            <dgm:constr type="lMarg" refType="w" fact="0.224"/>
            <dgm:constr type="rMarg" refType="w" fact="0.224"/>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pPr algn="r"/>
            <a:fld id="{1449AA12-8195-4182-A7AC-2E7E59DFBDAF}" type="datetimeFigureOut">
              <a:rPr lang="en-US" smtClean="0"/>
              <a:pPr algn="r"/>
              <a:t>12/14/2022</a:t>
            </a:fld>
            <a:endParaRPr lang="en-US"/>
          </a:p>
        </p:txBody>
      </p:sp>
      <p:sp>
        <p:nvSpPr>
          <p:cNvPr id="5" name="Footer Placeholder 4"/>
          <p:cNvSpPr>
            <a:spLocks noGrp="1"/>
          </p:cNvSpPr>
          <p:nvPr>
            <p:ph type="ftr" sz="quarter" idx="11"/>
          </p:nvPr>
        </p:nvSpPr>
        <p:spPr>
          <a:xfrm>
            <a:off x="1371600" y="4323845"/>
            <a:ext cx="6400800" cy="365125"/>
          </a:xfrm>
        </p:spPr>
        <p:txBody>
          <a:bodyPr/>
          <a:lstStyle/>
          <a:p>
            <a:pPr algn="l"/>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3560033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49AA12-8195-4182-A7AC-2E7E59DFBDAF}" type="datetimeFigureOut">
              <a:rPr lang="en-US" smtClean="0"/>
              <a:pPr/>
              <a:t>12/14/2022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4DFC975-2FD7-44A5-9E78-ECBA46156075}" type="slidenum">
              <a:rPr lang="en-US" smtClean="0"/>
              <a:pPr/>
              <a:t>‹#›</a:t>
            </a:fld>
            <a:endParaRPr lang="en-US"/>
          </a:p>
        </p:txBody>
      </p:sp>
    </p:spTree>
    <p:extLst>
      <p:ext uri="{BB962C8B-B14F-4D97-AF65-F5344CB8AC3E}">
        <p14:creationId xmlns:p14="http://schemas.microsoft.com/office/powerpoint/2010/main" val="36872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449AA12-8195-4182-A7AC-2E7E59DFBDAF}" type="datetimeFigureOut">
              <a:rPr lang="en-US" smtClean="0"/>
              <a:pPr/>
              <a:t>12/14/2022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14DFC975-2FD7-44A5-9E78-ECBA46156075}" type="slidenum">
              <a:rPr lang="en-US" smtClean="0"/>
              <a:pPr/>
              <a:t>‹#›</a:t>
            </a:fld>
            <a:endParaRPr lang="en-US"/>
          </a:p>
        </p:txBody>
      </p:sp>
    </p:spTree>
    <p:extLst>
      <p:ext uri="{BB962C8B-B14F-4D97-AF65-F5344CB8AC3E}">
        <p14:creationId xmlns:p14="http://schemas.microsoft.com/office/powerpoint/2010/main" val="5852250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449AA12-8195-4182-A7AC-2E7E59DFBDAF}" type="datetimeFigureOut">
              <a:rPr lang="en-US" smtClean="0"/>
              <a:pPr/>
              <a:t>12/14/2022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14DFC975-2FD7-44A5-9E78-ECBA46156075}" type="slidenum">
              <a:rPr lang="en-US" smtClean="0"/>
              <a:pPr/>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590111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1449AA12-8195-4182-A7AC-2E7E59DFBDAF}" type="datetimeFigureOut">
              <a:rPr lang="en-US" smtClean="0"/>
              <a:pPr/>
              <a:t>12/14/2022</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14DFC975-2FD7-44A5-9E78-ECBA46156075}" type="slidenum">
              <a:rPr lang="en-US" smtClean="0"/>
              <a:pPr/>
              <a:t>‹#›</a:t>
            </a:fld>
            <a:endParaRPr lang="en-US"/>
          </a:p>
        </p:txBody>
      </p:sp>
    </p:spTree>
    <p:extLst>
      <p:ext uri="{BB962C8B-B14F-4D97-AF65-F5344CB8AC3E}">
        <p14:creationId xmlns:p14="http://schemas.microsoft.com/office/powerpoint/2010/main" val="27143176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449AA12-8195-4182-A7AC-2E7E59DFBDAF}" type="datetimeFigureOut">
              <a:rPr lang="en-US" smtClean="0"/>
              <a:pPr/>
              <a:t>12/14/2022</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4DFC975-2FD7-44A5-9E78-ECBA46156075}" type="slidenum">
              <a:rPr lang="en-US" smtClean="0"/>
              <a:pPr/>
              <a:t>‹#›</a:t>
            </a:fld>
            <a:endParaRPr lang="en-US"/>
          </a:p>
        </p:txBody>
      </p:sp>
    </p:spTree>
    <p:extLst>
      <p:ext uri="{BB962C8B-B14F-4D97-AF65-F5344CB8AC3E}">
        <p14:creationId xmlns:p14="http://schemas.microsoft.com/office/powerpoint/2010/main" val="35451275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449AA12-8195-4182-A7AC-2E7E59DFBDAF}" type="datetimeFigureOut">
              <a:rPr lang="en-US" smtClean="0"/>
              <a:pPr/>
              <a:t>12/14/2022</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4DFC975-2FD7-44A5-9E78-ECBA46156075}" type="slidenum">
              <a:rPr lang="en-US" smtClean="0"/>
              <a:pPr/>
              <a:t>‹#›</a:t>
            </a:fld>
            <a:endParaRPr lang="en-US"/>
          </a:p>
        </p:txBody>
      </p:sp>
    </p:spTree>
    <p:extLst>
      <p:ext uri="{BB962C8B-B14F-4D97-AF65-F5344CB8AC3E}">
        <p14:creationId xmlns:p14="http://schemas.microsoft.com/office/powerpoint/2010/main" val="12557916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49AA12-8195-4182-A7AC-2E7E59DFBDAF}"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15045902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1449AA12-8195-4182-A7AC-2E7E59DFBDAF}" type="datetimeFigureOut">
              <a:rPr lang="en-US" smtClean="0"/>
              <a:t>12/14/2022</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3917271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49AA12-8195-4182-A7AC-2E7E59DFBDAF}"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1965400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1449AA12-8195-4182-A7AC-2E7E59DFBDAF}" type="datetimeFigureOut">
              <a:rPr lang="en-US" smtClean="0"/>
              <a:t>12/14/2022</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335202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49AA12-8195-4182-A7AC-2E7E59DFBDAF}" type="datetimeFigureOut">
              <a:rPr lang="en-US" smtClean="0"/>
              <a:t>12/14/2022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4148030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49AA12-8195-4182-A7AC-2E7E59DFBDAF}" type="datetimeFigureOut">
              <a:rPr lang="en-US" smtClean="0"/>
              <a:t>12/14/2022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3230531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49AA12-8195-4182-A7AC-2E7E59DFBDAF}" type="datetimeFigureOut">
              <a:rPr lang="en-US" smtClean="0"/>
              <a:t>12/14/2022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3836996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49AA12-8195-4182-A7AC-2E7E59DFBDAF}" type="datetimeFigureOut">
              <a:rPr lang="en-US" smtClean="0"/>
              <a:t>12/14/2022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1217085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49AA12-8195-4182-A7AC-2E7E59DFBDAF}" type="datetimeFigureOut">
              <a:rPr lang="en-US" smtClean="0"/>
              <a:t>12/14/2022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961535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49AA12-8195-4182-A7AC-2E7E59DFBDAF}" type="datetimeFigureOut">
              <a:rPr lang="en-US" smtClean="0"/>
              <a:t>12/14/2022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821528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449AA12-8195-4182-A7AC-2E7E59DFBDAF}" type="datetimeFigureOut">
              <a:rPr lang="en-US" smtClean="0"/>
              <a:pPr/>
              <a:t>12/14/2022</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4DFC975-2FD7-44A5-9E78-ECBA46156075}" type="slidenum">
              <a:rPr lang="en-US" smtClean="0"/>
              <a:pPr/>
              <a:t>‹#›</a:t>
            </a:fld>
            <a:endParaRPr lang="en-US"/>
          </a:p>
        </p:txBody>
      </p:sp>
    </p:spTree>
    <p:extLst>
      <p:ext uri="{BB962C8B-B14F-4D97-AF65-F5344CB8AC3E}">
        <p14:creationId xmlns:p14="http://schemas.microsoft.com/office/powerpoint/2010/main" val="288111703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KasRoudra/PyPhisher"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Padlock on computer motherboard">
            <a:extLst>
              <a:ext uri="{FF2B5EF4-FFF2-40B4-BE49-F238E27FC236}">
                <a16:creationId xmlns:a16="http://schemas.microsoft.com/office/drawing/2014/main" id="{3F2618DB-5F29-5FCF-A6D3-7BE33BD035BD}"/>
              </a:ext>
            </a:extLst>
          </p:cNvPr>
          <p:cNvPicPr>
            <a:picLocks noChangeAspect="1"/>
          </p:cNvPicPr>
          <p:nvPr/>
        </p:nvPicPr>
        <p:blipFill rotWithShape="1">
          <a:blip r:embed="rId2"/>
          <a:srcRect r="-1" b="15708"/>
          <a:stretch/>
        </p:blipFill>
        <p:spPr>
          <a:xfrm>
            <a:off x="3048" y="18672"/>
            <a:ext cx="12188952" cy="6857990"/>
          </a:xfrm>
          <a:prstGeom prst="rect">
            <a:avLst/>
          </a:prstGeom>
        </p:spPr>
      </p:pic>
      <p:sp>
        <p:nvSpPr>
          <p:cNvPr id="2" name="Title 1">
            <a:extLst>
              <a:ext uri="{FF2B5EF4-FFF2-40B4-BE49-F238E27FC236}">
                <a16:creationId xmlns:a16="http://schemas.microsoft.com/office/drawing/2014/main" id="{9237F18C-1C06-B7EE-EA94-F62D036726AA}"/>
              </a:ext>
            </a:extLst>
          </p:cNvPr>
          <p:cNvSpPr>
            <a:spLocks noGrp="1"/>
          </p:cNvSpPr>
          <p:nvPr>
            <p:ph type="ctrTitle"/>
          </p:nvPr>
        </p:nvSpPr>
        <p:spPr>
          <a:xfrm>
            <a:off x="156914" y="455362"/>
            <a:ext cx="6400798" cy="1550419"/>
          </a:xfrm>
        </p:spPr>
        <p:txBody>
          <a:bodyPr vert="horz" lIns="91440" tIns="45720" rIns="91440" bIns="45720" rtlCol="0" anchor="t">
            <a:normAutofit/>
          </a:bodyPr>
          <a:lstStyle/>
          <a:p>
            <a:r>
              <a:rPr lang="en-US" sz="4400" b="1" kern="1200" dirty="0">
                <a:solidFill>
                  <a:srgbClr val="FF0000"/>
                </a:solidFill>
                <a:latin typeface="Times New Roman" panose="02020603050405020304" pitchFamily="18" charset="0"/>
                <a:cs typeface="Times New Roman" panose="02020603050405020304" pitchFamily="18" charset="0"/>
              </a:rPr>
              <a:t>PY-Phishing</a:t>
            </a:r>
          </a:p>
        </p:txBody>
      </p:sp>
      <p:sp>
        <p:nvSpPr>
          <p:cNvPr id="3" name="Subtitle 2">
            <a:extLst>
              <a:ext uri="{FF2B5EF4-FFF2-40B4-BE49-F238E27FC236}">
                <a16:creationId xmlns:a16="http://schemas.microsoft.com/office/drawing/2014/main" id="{E8E8B0B3-25F0-76C3-5F0D-11E1666A5505}"/>
              </a:ext>
            </a:extLst>
          </p:cNvPr>
          <p:cNvSpPr>
            <a:spLocks noGrp="1"/>
          </p:cNvSpPr>
          <p:nvPr>
            <p:ph type="subTitle" idx="1"/>
          </p:nvPr>
        </p:nvSpPr>
        <p:spPr>
          <a:xfrm>
            <a:off x="7528052" y="1786305"/>
            <a:ext cx="4507034" cy="1841461"/>
          </a:xfrm>
        </p:spPr>
        <p:txBody>
          <a:bodyPr vert="horz" lIns="91440" tIns="45720" rIns="91440" bIns="45720" rtlCol="0">
            <a:normAutofit/>
          </a:bodyPr>
          <a:lstStyle/>
          <a:p>
            <a:r>
              <a:rPr lang="en-US" sz="2400" dirty="0">
                <a:solidFill>
                  <a:srgbClr val="FFFF00"/>
                </a:solidFill>
                <a:latin typeface="Times New Roman" panose="02020603050405020304" pitchFamily="18" charset="0"/>
                <a:cs typeface="Times New Roman" panose="02020603050405020304" pitchFamily="18" charset="0"/>
              </a:rPr>
              <a:t>Team MEMBERS:</a:t>
            </a:r>
          </a:p>
          <a:p>
            <a:pPr indent="-2286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Gilla Samanth-2010030272</a:t>
            </a:r>
          </a:p>
          <a:p>
            <a:pPr indent="-228600">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Gande</a:t>
            </a:r>
            <a:r>
              <a:rPr lang="en-US" sz="2400" dirty="0">
                <a:latin typeface="Times New Roman" panose="02020603050405020304" pitchFamily="18" charset="0"/>
                <a:cs typeface="Times New Roman" panose="02020603050405020304" pitchFamily="18" charset="0"/>
              </a:rPr>
              <a:t> Saiteja-2010030055</a:t>
            </a:r>
          </a:p>
          <a:p>
            <a:pPr indent="-228600">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Cheethirala</a:t>
            </a:r>
            <a:r>
              <a:rPr lang="en-US" sz="2400" dirty="0">
                <a:latin typeface="Times New Roman" panose="02020603050405020304" pitchFamily="18" charset="0"/>
                <a:cs typeface="Times New Roman" panose="02020603050405020304" pitchFamily="18" charset="0"/>
              </a:rPr>
              <a:t> Varun-2010030031</a:t>
            </a:r>
          </a:p>
          <a:p>
            <a:pPr indent="-228600">
              <a:buFont typeface="Arial" panose="020B0604020202020204" pitchFamily="34" charset="0"/>
              <a:buChar char="•"/>
            </a:pPr>
            <a:endParaRPr lang="en-US" dirty="0"/>
          </a:p>
          <a:p>
            <a:pPr indent="-228600">
              <a:buFont typeface="Arial" panose="020B0604020202020204" pitchFamily="34" charset="0"/>
              <a:buChar char="•"/>
            </a:pPr>
            <a:endParaRPr lang="en-US" dirty="0"/>
          </a:p>
          <a:p>
            <a:pPr indent="-228600">
              <a:buFont typeface="Arial" panose="020B0604020202020204" pitchFamily="34" charset="0"/>
              <a:buChar char="•"/>
            </a:pPr>
            <a:endParaRPr lang="en-US" dirty="0"/>
          </a:p>
        </p:txBody>
      </p:sp>
    </p:spTree>
    <p:extLst>
      <p:ext uri="{BB962C8B-B14F-4D97-AF65-F5344CB8AC3E}">
        <p14:creationId xmlns:p14="http://schemas.microsoft.com/office/powerpoint/2010/main" val="391449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367E0-6CDB-ACC7-507A-07162B8EA4EC}"/>
              </a:ext>
            </a:extLst>
          </p:cNvPr>
          <p:cNvSpPr>
            <a:spLocks noGrp="1"/>
          </p:cNvSpPr>
          <p:nvPr>
            <p:ph type="title"/>
          </p:nvPr>
        </p:nvSpPr>
        <p:spPr>
          <a:xfrm>
            <a:off x="741680" y="1016000"/>
            <a:ext cx="2466130" cy="1538421"/>
          </a:xfrm>
        </p:spPr>
        <p:txBody>
          <a:bodyPr>
            <a:normAutofit/>
          </a:bodyPr>
          <a:lstStyle/>
          <a:p>
            <a:r>
              <a:rPr lang="en-US" dirty="0"/>
              <a:t>Steps:</a:t>
            </a:r>
          </a:p>
        </p:txBody>
      </p:sp>
      <p:graphicFrame>
        <p:nvGraphicFramePr>
          <p:cNvPr id="18" name="Content Placeholder 2">
            <a:extLst>
              <a:ext uri="{FF2B5EF4-FFF2-40B4-BE49-F238E27FC236}">
                <a16:creationId xmlns:a16="http://schemas.microsoft.com/office/drawing/2014/main" id="{511F485E-36EB-3A54-8BB8-B37877A2D9DA}"/>
              </a:ext>
            </a:extLst>
          </p:cNvPr>
          <p:cNvGraphicFramePr>
            <a:graphicFrameLocks noGrp="1"/>
          </p:cNvGraphicFramePr>
          <p:nvPr>
            <p:ph idx="1"/>
            <p:extLst>
              <p:ext uri="{D42A27DB-BD31-4B8C-83A1-F6EECF244321}">
                <p14:modId xmlns:p14="http://schemas.microsoft.com/office/powerpoint/2010/main" val="1021652853"/>
              </p:ext>
            </p:extLst>
          </p:nvPr>
        </p:nvGraphicFramePr>
        <p:xfrm>
          <a:off x="1124456" y="2194178"/>
          <a:ext cx="9528584" cy="38986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0682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87E03-2D7C-08F0-0053-782810B794AF}"/>
              </a:ext>
            </a:extLst>
          </p:cNvPr>
          <p:cNvSpPr>
            <a:spLocks noGrp="1"/>
          </p:cNvSpPr>
          <p:nvPr>
            <p:ph type="title"/>
          </p:nvPr>
        </p:nvSpPr>
        <p:spPr>
          <a:xfrm>
            <a:off x="1120985" y="0"/>
            <a:ext cx="9486690" cy="1550419"/>
          </a:xfrm>
        </p:spPr>
        <p:txBody>
          <a:bodyPr/>
          <a:lstStyle/>
          <a:p>
            <a:r>
              <a:rPr lang="en-US" dirty="0"/>
              <a:t>Implementation</a:t>
            </a:r>
          </a:p>
        </p:txBody>
      </p:sp>
      <p:pic>
        <p:nvPicPr>
          <p:cNvPr id="4" name="Content Placeholder 3">
            <a:extLst>
              <a:ext uri="{FF2B5EF4-FFF2-40B4-BE49-F238E27FC236}">
                <a16:creationId xmlns:a16="http://schemas.microsoft.com/office/drawing/2014/main" id="{F38867C2-199B-A83D-1F72-A3F58997E025}"/>
              </a:ext>
            </a:extLst>
          </p:cNvPr>
          <p:cNvPicPr>
            <a:picLocks noGrp="1" noChangeAspect="1"/>
          </p:cNvPicPr>
          <p:nvPr>
            <p:ph idx="1"/>
          </p:nvPr>
        </p:nvPicPr>
        <p:blipFill>
          <a:blip r:embed="rId2"/>
          <a:stretch>
            <a:fillRect/>
          </a:stretch>
        </p:blipFill>
        <p:spPr>
          <a:xfrm>
            <a:off x="1584115" y="1329218"/>
            <a:ext cx="9486900" cy="1517706"/>
          </a:xfrm>
          <a:prstGeom prst="rect">
            <a:avLst/>
          </a:prstGeom>
        </p:spPr>
      </p:pic>
      <p:pic>
        <p:nvPicPr>
          <p:cNvPr id="5" name="Content Placeholder 3" descr="Text&#10;&#10;Description automatically generated">
            <a:extLst>
              <a:ext uri="{FF2B5EF4-FFF2-40B4-BE49-F238E27FC236}">
                <a16:creationId xmlns:a16="http://schemas.microsoft.com/office/drawing/2014/main" id="{4A4EE3A6-0465-29EA-7E94-1CB342BD32FB}"/>
              </a:ext>
            </a:extLst>
          </p:cNvPr>
          <p:cNvPicPr>
            <a:picLocks noChangeAspect="1"/>
          </p:cNvPicPr>
          <p:nvPr/>
        </p:nvPicPr>
        <p:blipFill>
          <a:blip r:embed="rId3"/>
          <a:stretch>
            <a:fillRect/>
          </a:stretch>
        </p:blipFill>
        <p:spPr>
          <a:xfrm>
            <a:off x="1584325" y="2846924"/>
            <a:ext cx="9486690" cy="3886510"/>
          </a:xfrm>
          <a:prstGeom prst="rect">
            <a:avLst/>
          </a:prstGeom>
        </p:spPr>
      </p:pic>
    </p:spTree>
    <p:extLst>
      <p:ext uri="{BB962C8B-B14F-4D97-AF65-F5344CB8AC3E}">
        <p14:creationId xmlns:p14="http://schemas.microsoft.com/office/powerpoint/2010/main" val="2592438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59C4B-EDEE-4275-C604-C549D28E6726}"/>
              </a:ext>
            </a:extLst>
          </p:cNvPr>
          <p:cNvSpPr>
            <a:spLocks noGrp="1"/>
          </p:cNvSpPr>
          <p:nvPr>
            <p:ph type="title"/>
          </p:nvPr>
        </p:nvSpPr>
        <p:spPr>
          <a:xfrm>
            <a:off x="1659749" y="757451"/>
            <a:ext cx="9626949" cy="1134452"/>
          </a:xfrm>
        </p:spPr>
        <p:txBody>
          <a:bodyPr vert="horz" lIns="91440" tIns="45720" rIns="91440" bIns="45720" rtlCol="0" anchor="ctr">
            <a:normAutofit/>
          </a:bodyPr>
          <a:lstStyle/>
          <a:p>
            <a:r>
              <a:rPr lang="en-US" sz="6000" dirty="0"/>
              <a:t>                          Results</a:t>
            </a:r>
          </a:p>
        </p:txBody>
      </p:sp>
      <p:pic>
        <p:nvPicPr>
          <p:cNvPr id="4" name="Content Placeholder 3" descr="Text&#10;&#10;Description automatically generated">
            <a:extLst>
              <a:ext uri="{FF2B5EF4-FFF2-40B4-BE49-F238E27FC236}">
                <a16:creationId xmlns:a16="http://schemas.microsoft.com/office/drawing/2014/main" id="{589705F7-8C71-CE5E-DE15-792470AE0CAF}"/>
              </a:ext>
            </a:extLst>
          </p:cNvPr>
          <p:cNvPicPr>
            <a:picLocks noGrp="1" noChangeAspect="1"/>
          </p:cNvPicPr>
          <p:nvPr>
            <p:ph idx="1"/>
          </p:nvPr>
        </p:nvPicPr>
        <p:blipFill rotWithShape="1">
          <a:blip r:embed="rId2"/>
          <a:srcRect t="1722" r="-1" b="-1"/>
          <a:stretch/>
        </p:blipFill>
        <p:spPr>
          <a:xfrm>
            <a:off x="3048" y="10"/>
            <a:ext cx="12188952" cy="6857990"/>
          </a:xfrm>
          <a:prstGeom prst="rect">
            <a:avLst/>
          </a:prstGeom>
        </p:spPr>
      </p:pic>
    </p:spTree>
    <p:extLst>
      <p:ext uri="{BB962C8B-B14F-4D97-AF65-F5344CB8AC3E}">
        <p14:creationId xmlns:p14="http://schemas.microsoft.com/office/powerpoint/2010/main" val="3230049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2A016-B6EC-EF21-BBF4-0759F5744CE8}"/>
              </a:ext>
            </a:extLst>
          </p:cNvPr>
          <p:cNvSpPr>
            <a:spLocks noGrp="1"/>
          </p:cNvSpPr>
          <p:nvPr>
            <p:ph type="title"/>
          </p:nvPr>
        </p:nvSpPr>
        <p:spPr>
          <a:xfrm>
            <a:off x="4199792" y="428311"/>
            <a:ext cx="3792415" cy="1293028"/>
          </a:xfrm>
        </p:spPr>
        <p:txBody>
          <a:bodyPr/>
          <a:lstStyle/>
          <a:p>
            <a:r>
              <a:rPr lang="en-IN" dirty="0">
                <a:latin typeface="Times New Roman" panose="02020603050405020304" pitchFamily="18" charset="0"/>
                <a:cs typeface="Times New Roman" panose="02020603050405020304" pitchFamily="18" charset="0"/>
              </a:rPr>
              <a:t>RESULTS</a:t>
            </a:r>
          </a:p>
        </p:txBody>
      </p:sp>
      <p:pic>
        <p:nvPicPr>
          <p:cNvPr id="5" name="Content Placeholder 4">
            <a:extLst>
              <a:ext uri="{FF2B5EF4-FFF2-40B4-BE49-F238E27FC236}">
                <a16:creationId xmlns:a16="http://schemas.microsoft.com/office/drawing/2014/main" id="{D8CDCB0B-ECED-F54B-F12C-D65690D6FD7A}"/>
              </a:ext>
            </a:extLst>
          </p:cNvPr>
          <p:cNvPicPr>
            <a:picLocks noGrp="1" noChangeAspect="1"/>
          </p:cNvPicPr>
          <p:nvPr>
            <p:ph idx="1"/>
          </p:nvPr>
        </p:nvPicPr>
        <p:blipFill>
          <a:blip r:embed="rId2"/>
          <a:stretch>
            <a:fillRect/>
          </a:stretch>
        </p:blipFill>
        <p:spPr>
          <a:xfrm>
            <a:off x="95250" y="1517650"/>
            <a:ext cx="7896957" cy="4912039"/>
          </a:xfrm>
        </p:spPr>
      </p:pic>
      <p:pic>
        <p:nvPicPr>
          <p:cNvPr id="7" name="Picture 6">
            <a:extLst>
              <a:ext uri="{FF2B5EF4-FFF2-40B4-BE49-F238E27FC236}">
                <a16:creationId xmlns:a16="http://schemas.microsoft.com/office/drawing/2014/main" id="{079E9E89-AA3E-5422-6834-20392A683743}"/>
              </a:ext>
            </a:extLst>
          </p:cNvPr>
          <p:cNvPicPr>
            <a:picLocks noChangeAspect="1"/>
          </p:cNvPicPr>
          <p:nvPr/>
        </p:nvPicPr>
        <p:blipFill>
          <a:blip r:embed="rId3"/>
          <a:stretch>
            <a:fillRect/>
          </a:stretch>
        </p:blipFill>
        <p:spPr>
          <a:xfrm>
            <a:off x="6600824" y="1875239"/>
            <a:ext cx="5591176" cy="1466850"/>
          </a:xfrm>
          <a:prstGeom prst="rect">
            <a:avLst/>
          </a:prstGeom>
        </p:spPr>
      </p:pic>
    </p:spTree>
    <p:extLst>
      <p:ext uri="{BB962C8B-B14F-4D97-AF65-F5344CB8AC3E}">
        <p14:creationId xmlns:p14="http://schemas.microsoft.com/office/powerpoint/2010/main" val="117538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AE563-B413-5BD4-811C-696C0C4C845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3EDEEB01-6934-A815-DAC4-AFBB4A2165A2}"/>
              </a:ext>
            </a:extLst>
          </p:cNvPr>
          <p:cNvSpPr>
            <a:spLocks noGrp="1"/>
          </p:cNvSpPr>
          <p:nvPr>
            <p:ph idx="1"/>
          </p:nvPr>
        </p:nvSpPr>
        <p:spPr/>
        <p:txBody>
          <a:bodyPr>
            <a:normAutofit/>
          </a:bodyPr>
          <a:lstStyle/>
          <a:p>
            <a:r>
              <a:rPr lang="en-US" sz="2800" dirty="0">
                <a:latin typeface="Times New Roman" panose="02020603050405020304" pitchFamily="18" charset="0"/>
                <a:cs typeface="Times New Roman" panose="02020603050405020304" pitchFamily="18" charset="0"/>
              </a:rPr>
              <a:t>Phishing is a form of criminal conduct that poses increasing threats to consumers, financial institutions, and commercial enterprises in Canada, the United States, and other countries. Because phishing shows no sign of abating, and indeed is likely to continue in newer and more sophisticated forms, law enforcement, other government agencies, and the private sector in both countries will need to cooperate more closely than ever in their efforts to combat phishing, through improved public education, prevention, authentication, and binational and national enforcement efforts. </a:t>
            </a:r>
          </a:p>
        </p:txBody>
      </p:sp>
    </p:spTree>
    <p:extLst>
      <p:ext uri="{BB962C8B-B14F-4D97-AF65-F5344CB8AC3E}">
        <p14:creationId xmlns:p14="http://schemas.microsoft.com/office/powerpoint/2010/main" val="1937221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37498-6D26-44AB-5506-2595504E06D1}"/>
              </a:ext>
            </a:extLst>
          </p:cNvPr>
          <p:cNvSpPr>
            <a:spLocks noGrp="1"/>
          </p:cNvSpPr>
          <p:nvPr>
            <p:ph type="title"/>
          </p:nvPr>
        </p:nvSpPr>
        <p:spPr>
          <a:xfrm>
            <a:off x="2600325" y="2924175"/>
            <a:ext cx="4667632" cy="3449638"/>
          </a:xfrm>
        </p:spPr>
        <p:txBody>
          <a:bodyPr vert="horz" lIns="91440" tIns="45720" rIns="91440" bIns="45720" rtlCol="0" anchor="t">
            <a:normAutofit/>
          </a:bodyPr>
          <a:lstStyle/>
          <a:p>
            <a:r>
              <a:rPr lang="en-US" sz="6000" dirty="0">
                <a:latin typeface="Times New Roman" panose="02020603050405020304" pitchFamily="18" charset="0"/>
                <a:cs typeface="Times New Roman" panose="02020603050405020304" pitchFamily="18" charset="0"/>
              </a:rPr>
              <a:t>THANK YOU</a:t>
            </a:r>
            <a:br>
              <a:rPr lang="en-US" sz="6000" dirty="0"/>
            </a:br>
            <a:endParaRPr lang="en-US" sz="6000" dirty="0"/>
          </a:p>
        </p:txBody>
      </p:sp>
      <p:pic>
        <p:nvPicPr>
          <p:cNvPr id="7" name="Graphic 6" descr="Smiling Face with No Fill">
            <a:extLst>
              <a:ext uri="{FF2B5EF4-FFF2-40B4-BE49-F238E27FC236}">
                <a16:creationId xmlns:a16="http://schemas.microsoft.com/office/drawing/2014/main" id="{1BEFB903-C5E4-5CB4-9D1A-FD0DF9ABA2B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4657" y="1704805"/>
            <a:ext cx="3895343" cy="3895343"/>
          </a:xfrm>
          <a:prstGeom prst="rect">
            <a:avLst/>
          </a:prstGeom>
        </p:spPr>
      </p:pic>
    </p:spTree>
    <p:extLst>
      <p:ext uri="{BB962C8B-B14F-4D97-AF65-F5344CB8AC3E}">
        <p14:creationId xmlns:p14="http://schemas.microsoft.com/office/powerpoint/2010/main" val="4117744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9AE6E-9372-5811-C25A-5B3C890B71AF}"/>
              </a:ext>
            </a:extLst>
          </p:cNvPr>
          <p:cNvSpPr>
            <a:spLocks noGrp="1"/>
          </p:cNvSpPr>
          <p:nvPr>
            <p:ph type="title"/>
          </p:nvPr>
        </p:nvSpPr>
        <p:spPr>
          <a:xfrm>
            <a:off x="1977983" y="613673"/>
            <a:ext cx="4767031" cy="1549400"/>
          </a:xfrm>
        </p:spPr>
        <p:txBody>
          <a:bodyPr>
            <a:normAutofit/>
          </a:bodyPr>
          <a:lstStyle/>
          <a:p>
            <a:r>
              <a:rPr lang="en-US" dirty="0">
                <a:solidFill>
                  <a:srgbClr val="FF0000"/>
                </a:solidFill>
                <a:latin typeface="Times New Roman" panose="02020603050405020304" pitchFamily="18" charset="0"/>
                <a:ea typeface="Cambria Math" panose="02040503050406030204" pitchFamily="18" charset="0"/>
                <a:cs typeface="Times New Roman" panose="02020603050405020304" pitchFamily="18" charset="0"/>
              </a:rPr>
              <a:t>Introduction</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AEB58F4-9C23-CE56-6167-477E84A8184E}"/>
              </a:ext>
            </a:extLst>
          </p:cNvPr>
          <p:cNvSpPr>
            <a:spLocks noGrp="1"/>
          </p:cNvSpPr>
          <p:nvPr>
            <p:ph idx="1"/>
          </p:nvPr>
        </p:nvSpPr>
        <p:spPr>
          <a:xfrm>
            <a:off x="758952" y="2160588"/>
            <a:ext cx="5906008" cy="3925887"/>
          </a:xfrm>
        </p:spPr>
        <p:txBody>
          <a:bodyPr>
            <a:normAutofit/>
          </a:bodyPr>
          <a:lstStyle/>
          <a:p>
            <a:pPr>
              <a:lnSpc>
                <a:spcPct val="100000"/>
              </a:lnSpc>
            </a:pPr>
            <a:r>
              <a:rPr lang="en-US" sz="2400" dirty="0">
                <a:latin typeface="Times New Roman" panose="02020603050405020304" pitchFamily="18" charset="0"/>
                <a:cs typeface="Times New Roman" panose="02020603050405020304" pitchFamily="18" charset="0"/>
              </a:rPr>
              <a:t>A phishing attack is a category of cyber attack in which malicious actors send messages pretending to be a trusted person or entity. Phishing messages manipulate users, causing them to perform actions like installing malicious files, clicking harmful links, or divulging sensitive information such as account credentials.</a:t>
            </a:r>
            <a:endParaRPr lang="en-IN" sz="2400" dirty="0">
              <a:latin typeface="Times New Roman" panose="02020603050405020304" pitchFamily="18" charset="0"/>
              <a:cs typeface="Times New Roman" panose="02020603050405020304" pitchFamily="18" charset="0"/>
            </a:endParaRPr>
          </a:p>
          <a:p>
            <a:pPr>
              <a:lnSpc>
                <a:spcPct val="100000"/>
              </a:lnSpc>
            </a:pPr>
            <a:endParaRPr lang="en-US" dirty="0"/>
          </a:p>
        </p:txBody>
      </p:sp>
      <p:pic>
        <p:nvPicPr>
          <p:cNvPr id="7" name="Graphic 6" descr="Unlock">
            <a:extLst>
              <a:ext uri="{FF2B5EF4-FFF2-40B4-BE49-F238E27FC236}">
                <a16:creationId xmlns:a16="http://schemas.microsoft.com/office/drawing/2014/main" id="{EB38A941-0389-5B6C-0B46-661F4DD9F56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76054" y="1227180"/>
            <a:ext cx="4245788" cy="4245788"/>
          </a:xfrm>
          <a:prstGeom prst="rect">
            <a:avLst/>
          </a:prstGeom>
        </p:spPr>
      </p:pic>
    </p:spTree>
    <p:extLst>
      <p:ext uri="{BB962C8B-B14F-4D97-AF65-F5344CB8AC3E}">
        <p14:creationId xmlns:p14="http://schemas.microsoft.com/office/powerpoint/2010/main" val="4029724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E6BB4-BED5-A488-F3C6-73A889FB769A}"/>
              </a:ext>
            </a:extLst>
          </p:cNvPr>
          <p:cNvSpPr>
            <a:spLocks noGrp="1"/>
          </p:cNvSpPr>
          <p:nvPr>
            <p:ph type="title"/>
          </p:nvPr>
        </p:nvSpPr>
        <p:spPr>
          <a:xfrm>
            <a:off x="2763521" y="610169"/>
            <a:ext cx="8537382" cy="1550419"/>
          </a:xfrm>
        </p:spPr>
        <p:txBody>
          <a:bodyPr>
            <a:normAutofit/>
          </a:bodyPr>
          <a:lstStyle/>
          <a:p>
            <a:pPr>
              <a:lnSpc>
                <a:spcPct val="90000"/>
              </a:lnSpc>
            </a:pPr>
            <a:r>
              <a:rPr lang="en-US" sz="3400" dirty="0">
                <a:solidFill>
                  <a:srgbClr val="FF0000"/>
                </a:solidFill>
                <a:latin typeface="Times New Roman" panose="02020603050405020304" pitchFamily="18" charset="0"/>
                <a:cs typeface="Times New Roman" panose="02020603050405020304" pitchFamily="18" charset="0"/>
              </a:rPr>
              <a:t>How Does a Phishing Attack Work?</a:t>
            </a:r>
          </a:p>
        </p:txBody>
      </p:sp>
      <p:graphicFrame>
        <p:nvGraphicFramePr>
          <p:cNvPr id="18" name="Content Placeholder 2">
            <a:extLst>
              <a:ext uri="{FF2B5EF4-FFF2-40B4-BE49-F238E27FC236}">
                <a16:creationId xmlns:a16="http://schemas.microsoft.com/office/drawing/2014/main" id="{12C31C00-0C87-22A4-ECAA-24BC11F83B58}"/>
              </a:ext>
            </a:extLst>
          </p:cNvPr>
          <p:cNvGraphicFramePr>
            <a:graphicFrameLocks noGrp="1"/>
          </p:cNvGraphicFramePr>
          <p:nvPr>
            <p:ph idx="1"/>
            <p:extLst>
              <p:ext uri="{D42A27DB-BD31-4B8C-83A1-F6EECF244321}">
                <p14:modId xmlns:p14="http://schemas.microsoft.com/office/powerpoint/2010/main" val="4263131378"/>
              </p:ext>
            </p:extLst>
          </p:nvPr>
        </p:nvGraphicFramePr>
        <p:xfrm>
          <a:off x="1117601" y="2160588"/>
          <a:ext cx="7846501" cy="39322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7768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8511E-2C8D-7A83-7897-87DCA3A9BB63}"/>
              </a:ext>
            </a:extLst>
          </p:cNvPr>
          <p:cNvSpPr>
            <a:spLocks noGrp="1"/>
          </p:cNvSpPr>
          <p:nvPr>
            <p:ph type="title"/>
          </p:nvPr>
        </p:nvSpPr>
        <p:spPr>
          <a:xfrm>
            <a:off x="1971040" y="643759"/>
            <a:ext cx="9486690" cy="1550419"/>
          </a:xfrm>
        </p:spPr>
        <p:txBody>
          <a:bodyPr>
            <a:normAutofit/>
          </a:bodyPr>
          <a:lstStyle/>
          <a:p>
            <a:r>
              <a:rPr lang="en-US" dirty="0">
                <a:latin typeface="Times New Roman" panose="02020603050405020304" pitchFamily="18" charset="0"/>
                <a:cs typeface="Times New Roman" panose="02020603050405020304" pitchFamily="18" charset="0"/>
              </a:rPr>
              <a:t>Types of Phishing Attacks?</a:t>
            </a:r>
          </a:p>
        </p:txBody>
      </p:sp>
      <p:graphicFrame>
        <p:nvGraphicFramePr>
          <p:cNvPr id="5" name="Content Placeholder 2">
            <a:extLst>
              <a:ext uri="{FF2B5EF4-FFF2-40B4-BE49-F238E27FC236}">
                <a16:creationId xmlns:a16="http://schemas.microsoft.com/office/drawing/2014/main" id="{D1BAA924-973B-4F6C-4CE6-8BCF0B6C5892}"/>
              </a:ext>
            </a:extLst>
          </p:cNvPr>
          <p:cNvGraphicFramePr>
            <a:graphicFrameLocks noGrp="1"/>
          </p:cNvGraphicFramePr>
          <p:nvPr>
            <p:ph idx="1"/>
            <p:extLst>
              <p:ext uri="{D42A27DB-BD31-4B8C-83A1-F6EECF244321}">
                <p14:modId xmlns:p14="http://schemas.microsoft.com/office/powerpoint/2010/main" val="4057671593"/>
              </p:ext>
            </p:extLst>
          </p:nvPr>
        </p:nvGraphicFramePr>
        <p:xfrm>
          <a:off x="1124456" y="2194178"/>
          <a:ext cx="9528584" cy="38986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100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0EDC3B1-3E94-8656-C4BF-7F402D07F03A}"/>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Control FLOW</a:t>
            </a:r>
          </a:p>
        </p:txBody>
      </p:sp>
      <p:sp>
        <p:nvSpPr>
          <p:cNvPr id="12" name="Content Placeholder 11">
            <a:extLst>
              <a:ext uri="{FF2B5EF4-FFF2-40B4-BE49-F238E27FC236}">
                <a16:creationId xmlns:a16="http://schemas.microsoft.com/office/drawing/2014/main" id="{B5B5B934-F141-36C0-F6CA-F266CA2A4BFA}"/>
              </a:ext>
            </a:extLst>
          </p:cNvPr>
          <p:cNvSpPr>
            <a:spLocks noGrp="1"/>
          </p:cNvSpPr>
          <p:nvPr>
            <p:ph idx="1"/>
          </p:nvPr>
        </p:nvSpPr>
        <p:spPr/>
        <p:txBody>
          <a:bodyPr/>
          <a:lstStyle/>
          <a:p>
            <a:endParaRPr lang="en-IN" dirty="0"/>
          </a:p>
        </p:txBody>
      </p:sp>
      <p:sp>
        <p:nvSpPr>
          <p:cNvPr id="14" name="Title 1">
            <a:extLst>
              <a:ext uri="{FF2B5EF4-FFF2-40B4-BE49-F238E27FC236}">
                <a16:creationId xmlns:a16="http://schemas.microsoft.com/office/drawing/2014/main" id="{478DA738-5B4C-2A27-C783-0BC1304C6D55}"/>
              </a:ext>
            </a:extLst>
          </p:cNvPr>
          <p:cNvSpPr txBox="1">
            <a:spLocks/>
          </p:cNvSpPr>
          <p:nvPr/>
        </p:nvSpPr>
        <p:spPr>
          <a:xfrm>
            <a:off x="565150" y="4724400"/>
            <a:ext cx="8393008" cy="933455"/>
          </a:xfrm>
          <a:prstGeom prst="rect">
            <a:avLst/>
          </a:prstGeom>
        </p:spPr>
        <p:txBody>
          <a:bodyPr vert="horz" lIns="91440" tIns="45720" rIns="91440" bIns="45720" rtlCol="0" anchor="b">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sz="100"/>
              <a:t>.</a:t>
            </a:r>
            <a:endParaRPr lang="en-US" sz="100" dirty="0"/>
          </a:p>
        </p:txBody>
      </p:sp>
      <p:pic>
        <p:nvPicPr>
          <p:cNvPr id="16" name="Content Placeholder 4">
            <a:extLst>
              <a:ext uri="{FF2B5EF4-FFF2-40B4-BE49-F238E27FC236}">
                <a16:creationId xmlns:a16="http://schemas.microsoft.com/office/drawing/2014/main" id="{7FD0BD11-5373-DA70-F267-222382D1D6C1}"/>
              </a:ext>
            </a:extLst>
          </p:cNvPr>
          <p:cNvPicPr>
            <a:picLocks noChangeAspect="1"/>
          </p:cNvPicPr>
          <p:nvPr/>
        </p:nvPicPr>
        <p:blipFill rotWithShape="1">
          <a:blip r:embed="rId2"/>
          <a:srcRect r="2223" b="1"/>
          <a:stretch/>
        </p:blipFill>
        <p:spPr>
          <a:xfrm>
            <a:off x="685800" y="2194561"/>
            <a:ext cx="10820400" cy="4024124"/>
          </a:xfrm>
          <a:prstGeom prst="rect">
            <a:avLst/>
          </a:prstGeom>
        </p:spPr>
      </p:pic>
    </p:spTree>
    <p:extLst>
      <p:ext uri="{BB962C8B-B14F-4D97-AF65-F5344CB8AC3E}">
        <p14:creationId xmlns:p14="http://schemas.microsoft.com/office/powerpoint/2010/main" val="3475672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DDCF6-A736-CB35-502A-FC67A0D67F52}"/>
              </a:ext>
            </a:extLst>
          </p:cNvPr>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How to Prevent Phishing?</a:t>
            </a:r>
          </a:p>
        </p:txBody>
      </p:sp>
      <p:sp>
        <p:nvSpPr>
          <p:cNvPr id="3" name="Content Placeholder 2">
            <a:extLst>
              <a:ext uri="{FF2B5EF4-FFF2-40B4-BE49-F238E27FC236}">
                <a16:creationId xmlns:a16="http://schemas.microsoft.com/office/drawing/2014/main" id="{9AA7122B-88F3-4414-5393-38851BF60EC5}"/>
              </a:ext>
            </a:extLst>
          </p:cNvPr>
          <p:cNvSpPr>
            <a:spLocks noGrp="1"/>
          </p:cNvSpPr>
          <p:nvPr>
            <p:ph idx="1"/>
          </p:nvPr>
        </p:nvSpPr>
        <p:spPr/>
        <p:txBody>
          <a:bodyPr/>
          <a:lstStyle/>
          <a:p>
            <a:r>
              <a:rPr lang="en-US" sz="2800" dirty="0">
                <a:latin typeface="Times New Roman" panose="02020603050405020304" pitchFamily="18" charset="0"/>
                <a:cs typeface="Times New Roman" panose="02020603050405020304" pitchFamily="18" charset="0"/>
              </a:rPr>
              <a:t>Two-factor authentication (2FA) is the most effective method for countering phishing attacks, as it adds an extra verification layer when logging in to sensitive applications. 2FA relies on users having two things: something they know, such as a password and user name, and something they have, such as their smartphones. Even when employees are compromised, 2FA prevents the use of their compromised credentials, since these alone are insufficient to gain entry.</a:t>
            </a:r>
          </a:p>
          <a:p>
            <a:endParaRPr lang="en-US" dirty="0"/>
          </a:p>
          <a:p>
            <a:endParaRPr lang="en-US" dirty="0"/>
          </a:p>
        </p:txBody>
      </p:sp>
    </p:spTree>
    <p:extLst>
      <p:ext uri="{BB962C8B-B14F-4D97-AF65-F5344CB8AC3E}">
        <p14:creationId xmlns:p14="http://schemas.microsoft.com/office/powerpoint/2010/main" val="1281426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60CF2-9972-72DD-E529-98C4AC8A4D4C}"/>
              </a:ext>
            </a:extLst>
          </p:cNvPr>
          <p:cNvSpPr>
            <a:spLocks noGrp="1"/>
          </p:cNvSpPr>
          <p:nvPr>
            <p:ph type="title"/>
          </p:nvPr>
        </p:nvSpPr>
        <p:spPr>
          <a:xfrm>
            <a:off x="1676400" y="223157"/>
            <a:ext cx="8610600" cy="1293028"/>
          </a:xfrm>
        </p:spPr>
        <p:txBody>
          <a:bodyPr/>
          <a:lstStyle/>
          <a:p>
            <a:r>
              <a:rPr lang="en-US" dirty="0">
                <a:latin typeface="Times New Roman" panose="02020603050405020304" pitchFamily="18" charset="0"/>
                <a:ea typeface="Cambria Math" panose="02040503050406030204" pitchFamily="18" charset="0"/>
                <a:cs typeface="Times New Roman" panose="02020603050405020304" pitchFamily="18" charset="0"/>
              </a:rPr>
              <a:t>literature survey</a:t>
            </a:r>
            <a:endParaRPr lang="en-US" dirty="0">
              <a:latin typeface="Times New Roman" panose="02020603050405020304" pitchFamily="18" charset="0"/>
              <a:cs typeface="Times New Roman" panose="02020603050405020304" pitchFamily="18" charset="0"/>
            </a:endParaRPr>
          </a:p>
        </p:txBody>
      </p:sp>
      <p:pic>
        <p:nvPicPr>
          <p:cNvPr id="4" name="Content Placeholder 4">
            <a:extLst>
              <a:ext uri="{FF2B5EF4-FFF2-40B4-BE49-F238E27FC236}">
                <a16:creationId xmlns:a16="http://schemas.microsoft.com/office/drawing/2014/main" id="{3CA9FA52-618D-2FBD-1982-6D2B0B73F3F6}"/>
              </a:ext>
            </a:extLst>
          </p:cNvPr>
          <p:cNvPicPr>
            <a:picLocks noGrp="1" noChangeAspect="1"/>
          </p:cNvPicPr>
          <p:nvPr>
            <p:ph idx="1"/>
          </p:nvPr>
        </p:nvPicPr>
        <p:blipFill>
          <a:blip r:embed="rId2"/>
          <a:stretch>
            <a:fillRect/>
          </a:stretch>
        </p:blipFill>
        <p:spPr>
          <a:xfrm>
            <a:off x="1587710" y="1516185"/>
            <a:ext cx="9168120" cy="4570290"/>
          </a:xfrm>
          <a:prstGeom prst="rect">
            <a:avLst/>
          </a:prstGeom>
        </p:spPr>
      </p:pic>
    </p:spTree>
    <p:extLst>
      <p:ext uri="{BB962C8B-B14F-4D97-AF65-F5344CB8AC3E}">
        <p14:creationId xmlns:p14="http://schemas.microsoft.com/office/powerpoint/2010/main" val="3002180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D9EB3-1E92-36D2-5FA2-F0D85842747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Installation</a:t>
            </a:r>
          </a:p>
        </p:txBody>
      </p:sp>
      <p:sp>
        <p:nvSpPr>
          <p:cNvPr id="3" name="Content Placeholder 2">
            <a:extLst>
              <a:ext uri="{FF2B5EF4-FFF2-40B4-BE49-F238E27FC236}">
                <a16:creationId xmlns:a16="http://schemas.microsoft.com/office/drawing/2014/main" id="{DACE4D09-CF7B-67E8-59C3-97003A62A373}"/>
              </a:ext>
            </a:extLst>
          </p:cNvPr>
          <p:cNvSpPr>
            <a:spLocks noGrp="1"/>
          </p:cNvSpPr>
          <p:nvPr>
            <p:ph idx="1"/>
          </p:nvPr>
        </p:nvSpPr>
        <p:spPr/>
        <p:txBody>
          <a:bodyPr>
            <a:normAutofit/>
          </a:bodyPr>
          <a:lstStyle/>
          <a:p>
            <a:pPr marL="514350" indent="-514350">
              <a:buFont typeface="+mj-lt"/>
              <a:buAutoNum type="arabicPeriod"/>
            </a:pPr>
            <a:r>
              <a:rPr lang="en-IN" sz="2400" b="0" i="0" dirty="0" err="1">
                <a:effectLst/>
                <a:latin typeface="Times New Roman" panose="02020603050405020304" pitchFamily="18" charset="0"/>
                <a:cs typeface="Times New Roman" panose="02020603050405020304" pitchFamily="18" charset="0"/>
              </a:rPr>
              <a:t>sudo</a:t>
            </a:r>
            <a:r>
              <a:rPr lang="en-IN" sz="2400" b="0" i="0" dirty="0">
                <a:effectLst/>
                <a:latin typeface="Times New Roman" panose="02020603050405020304" pitchFamily="18" charset="0"/>
                <a:cs typeface="Times New Roman" panose="02020603050405020304" pitchFamily="18" charset="0"/>
              </a:rPr>
              <a:t> apt install –y </a:t>
            </a:r>
            <a:r>
              <a:rPr lang="en-IN" sz="2400" dirty="0" err="1">
                <a:latin typeface="Times New Roman" panose="02020603050405020304" pitchFamily="18" charset="0"/>
                <a:cs typeface="Times New Roman" panose="02020603050405020304" pitchFamily="18" charset="0"/>
              </a:rPr>
              <a:t>php</a:t>
            </a:r>
            <a:endParaRPr lang="en-IN" sz="24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git clone </a:t>
            </a:r>
            <a:r>
              <a:rPr lang="en-IN" sz="2400" dirty="0">
                <a:latin typeface="Times New Roman" panose="02020603050405020304" pitchFamily="18" charset="0"/>
                <a:cs typeface="Times New Roman" panose="02020603050405020304" pitchFamily="18" charset="0"/>
                <a:hlinkClick r:id="rId2"/>
              </a:rPr>
              <a:t>https://github.com/KasRoudra/PyPhisher</a:t>
            </a:r>
            <a:endParaRPr lang="en-IN" sz="24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cd </a:t>
            </a:r>
            <a:r>
              <a:rPr lang="en-IN" sz="2400" dirty="0" err="1">
                <a:latin typeface="Times New Roman" panose="02020603050405020304" pitchFamily="18" charset="0"/>
                <a:cs typeface="Times New Roman" panose="02020603050405020304" pitchFamily="18" charset="0"/>
              </a:rPr>
              <a:t>PyPhisher</a:t>
            </a:r>
            <a:endParaRPr lang="en-IN" sz="24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python3 pyphisher.py</a:t>
            </a:r>
          </a:p>
        </p:txBody>
      </p:sp>
    </p:spTree>
    <p:extLst>
      <p:ext uri="{BB962C8B-B14F-4D97-AF65-F5344CB8AC3E}">
        <p14:creationId xmlns:p14="http://schemas.microsoft.com/office/powerpoint/2010/main" val="3255244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41C65-41D5-BBC6-0AF2-2674790AA673}"/>
              </a:ext>
            </a:extLst>
          </p:cNvPr>
          <p:cNvSpPr>
            <a:spLocks noGrp="1"/>
          </p:cNvSpPr>
          <p:nvPr>
            <p:ph type="title"/>
          </p:nvPr>
        </p:nvSpPr>
        <p:spPr>
          <a:xfrm>
            <a:off x="4179697" y="609597"/>
            <a:ext cx="3988943" cy="1550419"/>
          </a:xfrm>
        </p:spPr>
        <p:txBody>
          <a:bodyPr>
            <a:normAutofit/>
          </a:bodyPr>
          <a:lstStyle/>
          <a:p>
            <a:r>
              <a:rPr lang="en-US" sz="3700" dirty="0">
                <a:latin typeface="Times New Roman" panose="02020603050405020304" pitchFamily="18" charset="0"/>
                <a:cs typeface="Times New Roman" panose="02020603050405020304" pitchFamily="18" charset="0"/>
              </a:rPr>
              <a:t>Requirements</a:t>
            </a:r>
          </a:p>
        </p:txBody>
      </p:sp>
      <p:sp>
        <p:nvSpPr>
          <p:cNvPr id="3" name="Content Placeholder 2">
            <a:extLst>
              <a:ext uri="{FF2B5EF4-FFF2-40B4-BE49-F238E27FC236}">
                <a16:creationId xmlns:a16="http://schemas.microsoft.com/office/drawing/2014/main" id="{F92865D1-DE6F-E581-1D7D-8DFB771C975C}"/>
              </a:ext>
            </a:extLst>
          </p:cNvPr>
          <p:cNvSpPr>
            <a:spLocks noGrp="1"/>
          </p:cNvSpPr>
          <p:nvPr>
            <p:ph idx="1"/>
          </p:nvPr>
        </p:nvSpPr>
        <p:spPr>
          <a:xfrm>
            <a:off x="3146552" y="2088896"/>
            <a:ext cx="3603625" cy="3926152"/>
          </a:xfrm>
        </p:spPr>
        <p:txBody>
          <a:bodyPr>
            <a:normAutofit/>
          </a:bodyPr>
          <a:lstStyle/>
          <a:p>
            <a:r>
              <a:rPr lang="en-US" dirty="0">
                <a:latin typeface="Times New Roman" panose="02020603050405020304" pitchFamily="18" charset="0"/>
                <a:cs typeface="Times New Roman" panose="02020603050405020304" pitchFamily="18" charset="0"/>
              </a:rPr>
              <a:t>Python3</a:t>
            </a:r>
          </a:p>
          <a:p>
            <a:r>
              <a:rPr lang="en-US" dirty="0">
                <a:latin typeface="Times New Roman" panose="02020603050405020304" pitchFamily="18" charset="0"/>
                <a:cs typeface="Times New Roman" panose="02020603050405020304" pitchFamily="18" charset="0"/>
              </a:rPr>
              <a:t>Rich Module</a:t>
            </a:r>
          </a:p>
          <a:p>
            <a:r>
              <a:rPr lang="en-US" dirty="0">
                <a:latin typeface="Times New Roman" panose="02020603050405020304" pitchFamily="18" charset="0"/>
                <a:cs typeface="Times New Roman" panose="02020603050405020304" pitchFamily="18" charset="0"/>
              </a:rPr>
              <a:t>PHP</a:t>
            </a:r>
          </a:p>
          <a:p>
            <a:r>
              <a:rPr lang="en-US" dirty="0">
                <a:latin typeface="Times New Roman" panose="02020603050405020304" pitchFamily="18" charset="0"/>
                <a:cs typeface="Times New Roman" panose="02020603050405020304" pitchFamily="18" charset="0"/>
              </a:rPr>
              <a:t>Cloudflare</a:t>
            </a:r>
          </a:p>
          <a:p>
            <a:r>
              <a:rPr lang="en-US" dirty="0">
                <a:latin typeface="Times New Roman" panose="02020603050405020304" pitchFamily="18" charset="0"/>
                <a:cs typeface="Times New Roman" panose="02020603050405020304" pitchFamily="18" charset="0"/>
              </a:rPr>
              <a:t>Ngrok</a:t>
            </a:r>
          </a:p>
          <a:p>
            <a:r>
              <a:rPr lang="en-IN" b="0" i="0" dirty="0">
                <a:effectLst/>
                <a:latin typeface="Times New Roman" panose="02020603050405020304" pitchFamily="18" charset="0"/>
                <a:cs typeface="Times New Roman" panose="02020603050405020304" pitchFamily="18" charset="0"/>
              </a:rPr>
              <a:t>900MB storage</a:t>
            </a:r>
          </a:p>
          <a:p>
            <a:endParaRPr lang="en-US" dirty="0"/>
          </a:p>
          <a:p>
            <a:endParaRPr lang="en-IN" dirty="0"/>
          </a:p>
        </p:txBody>
      </p:sp>
    </p:spTree>
    <p:extLst>
      <p:ext uri="{BB962C8B-B14F-4D97-AF65-F5344CB8AC3E}">
        <p14:creationId xmlns:p14="http://schemas.microsoft.com/office/powerpoint/2010/main" val="2860251383"/>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54</TotalTime>
  <Words>503</Words>
  <Application>Microsoft Office PowerPoint</Application>
  <PresentationFormat>Widescreen</PresentationFormat>
  <Paragraphs>51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Times New Roman</vt:lpstr>
      <vt:lpstr>Vapor Trail</vt:lpstr>
      <vt:lpstr>PY-Phishing</vt:lpstr>
      <vt:lpstr>Introduction</vt:lpstr>
      <vt:lpstr>How Does a Phishing Attack Work?</vt:lpstr>
      <vt:lpstr>Types of Phishing Attacks?</vt:lpstr>
      <vt:lpstr>Control FLOW</vt:lpstr>
      <vt:lpstr>How to Prevent Phishing?</vt:lpstr>
      <vt:lpstr>literature survey</vt:lpstr>
      <vt:lpstr>Installation</vt:lpstr>
      <vt:lpstr>Requirements</vt:lpstr>
      <vt:lpstr>Steps:</vt:lpstr>
      <vt:lpstr>Implementation</vt:lpstr>
      <vt:lpstr>                          Results</vt:lpstr>
      <vt:lpstr>RESULTS</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PY-Phishing</dc:title>
  <dc:creator>Varun Cheethirala</dc:creator>
  <cp:lastModifiedBy>Gilla SAMANTH .</cp:lastModifiedBy>
  <cp:revision>19</cp:revision>
  <dcterms:created xsi:type="dcterms:W3CDTF">2022-11-28T12:48:01Z</dcterms:created>
  <dcterms:modified xsi:type="dcterms:W3CDTF">2022-12-14T08:10:37Z</dcterms:modified>
</cp:coreProperties>
</file>