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63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CAEAC-E36C-CA40-A654-B8A67C6865A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845CFE3-ACB9-794A-943A-5407B2FABDBD}">
      <dgm:prSet phldrT="[Text]" custT="1"/>
      <dgm:spPr/>
      <dgm:t>
        <a:bodyPr/>
        <a:lstStyle/>
        <a:p>
          <a:r>
            <a:rPr lang="en-US" sz="2000" dirty="0" smtClean="0"/>
            <a:t>Build File Generator (GYP)</a:t>
          </a:r>
          <a:endParaRPr lang="en-US" sz="2000" dirty="0"/>
        </a:p>
      </dgm:t>
    </dgm:pt>
    <dgm:pt modelId="{B8803438-0AD7-694F-A78E-0BF03B6B921E}" type="parTrans" cxnId="{A5AB6956-E6D9-1D4C-BCA0-1CF381260836}">
      <dgm:prSet/>
      <dgm:spPr/>
      <dgm:t>
        <a:bodyPr/>
        <a:lstStyle/>
        <a:p>
          <a:endParaRPr lang="en-US"/>
        </a:p>
      </dgm:t>
    </dgm:pt>
    <dgm:pt modelId="{46D5ADBE-482C-E842-94FC-C989B0BC7D0E}" type="sibTrans" cxnId="{A5AB6956-E6D9-1D4C-BCA0-1CF381260836}">
      <dgm:prSet/>
      <dgm:spPr/>
      <dgm:t>
        <a:bodyPr/>
        <a:lstStyle/>
        <a:p>
          <a:endParaRPr lang="en-US"/>
        </a:p>
      </dgm:t>
    </dgm:pt>
    <dgm:pt modelId="{55E430BD-2EAC-3D4D-988A-40D5F37FEA18}">
      <dgm:prSet phldrT="[Text]" custT="1"/>
      <dgm:spPr/>
      <dgm:t>
        <a:bodyPr/>
        <a:lstStyle/>
        <a:p>
          <a:r>
            <a:rPr lang="en-US" sz="1200" dirty="0" smtClean="0"/>
            <a:t>Build rules loader</a:t>
          </a:r>
          <a:endParaRPr lang="en-US" sz="1200" dirty="0"/>
        </a:p>
      </dgm:t>
    </dgm:pt>
    <dgm:pt modelId="{5F52F018-54FE-D247-A7B4-D323C70ACDC3}" type="parTrans" cxnId="{87B5A55E-2004-654F-B090-DF8109C0FC31}">
      <dgm:prSet/>
      <dgm:spPr/>
      <dgm:t>
        <a:bodyPr/>
        <a:lstStyle/>
        <a:p>
          <a:endParaRPr lang="en-US"/>
        </a:p>
      </dgm:t>
    </dgm:pt>
    <dgm:pt modelId="{A66174A3-BCCA-8C45-921B-20CE1225093A}" type="sibTrans" cxnId="{87B5A55E-2004-654F-B090-DF8109C0FC31}">
      <dgm:prSet/>
      <dgm:spPr/>
      <dgm:t>
        <a:bodyPr/>
        <a:lstStyle/>
        <a:p>
          <a:endParaRPr lang="en-US"/>
        </a:p>
      </dgm:t>
    </dgm:pt>
    <dgm:pt modelId="{687DCF1C-A96D-914E-9494-0D8C32791804}">
      <dgm:prSet phldrT="[Text]" custT="1"/>
      <dgm:spPr/>
      <dgm:t>
        <a:bodyPr/>
        <a:lstStyle/>
        <a:p>
          <a:r>
            <a:rPr lang="en-US" sz="1800" dirty="0" smtClean="0"/>
            <a:t>Build command organizer</a:t>
          </a:r>
          <a:endParaRPr lang="en-US" sz="1800" dirty="0"/>
        </a:p>
      </dgm:t>
    </dgm:pt>
    <dgm:pt modelId="{6D9505C1-1AD9-9246-8AE7-D2766E0D0B80}" type="parTrans" cxnId="{E58249D6-5E50-1246-93A4-6F819CF48249}">
      <dgm:prSet/>
      <dgm:spPr/>
      <dgm:t>
        <a:bodyPr/>
        <a:lstStyle/>
        <a:p>
          <a:endParaRPr lang="en-US"/>
        </a:p>
      </dgm:t>
    </dgm:pt>
    <dgm:pt modelId="{B3927BE6-E5A1-2D49-9204-31766C05693B}" type="sibTrans" cxnId="{E58249D6-5E50-1246-93A4-6F819CF48249}">
      <dgm:prSet/>
      <dgm:spPr/>
      <dgm:t>
        <a:bodyPr/>
        <a:lstStyle/>
        <a:p>
          <a:endParaRPr lang="en-US"/>
        </a:p>
      </dgm:t>
    </dgm:pt>
    <dgm:pt modelId="{FE34795D-A799-D444-AFBE-D9A808F78867}">
      <dgm:prSet phldrT="[Text]" custT="1"/>
      <dgm:spPr/>
      <dgm:t>
        <a:bodyPr/>
        <a:lstStyle/>
        <a:p>
          <a:r>
            <a:rPr lang="en-US" sz="1800" dirty="0" smtClean="0"/>
            <a:t>Command Executor</a:t>
          </a:r>
          <a:endParaRPr lang="en-US" sz="1800" dirty="0"/>
        </a:p>
      </dgm:t>
    </dgm:pt>
    <dgm:pt modelId="{A1E485CC-0380-354D-B77D-710EFD7E7B42}" type="parTrans" cxnId="{8F85DD51-F322-654E-9868-27BAE05CC473}">
      <dgm:prSet/>
      <dgm:spPr/>
      <dgm:t>
        <a:bodyPr/>
        <a:lstStyle/>
        <a:p>
          <a:endParaRPr lang="en-US"/>
        </a:p>
      </dgm:t>
    </dgm:pt>
    <dgm:pt modelId="{C55CEA81-BFF9-C04A-A1DD-3096B8C1DB25}" type="sibTrans" cxnId="{8F85DD51-F322-654E-9868-27BAE05CC473}">
      <dgm:prSet/>
      <dgm:spPr/>
      <dgm:t>
        <a:bodyPr/>
        <a:lstStyle/>
        <a:p>
          <a:endParaRPr lang="en-US"/>
        </a:p>
      </dgm:t>
    </dgm:pt>
    <dgm:pt modelId="{65B1974F-2182-DC44-8B15-3AEFC39614AF}" type="pres">
      <dgm:prSet presAssocID="{C73CAEAC-E36C-CA40-A654-B8A67C6865AD}" presName="Name0" presStyleCnt="0">
        <dgm:presLayoutVars>
          <dgm:dir/>
          <dgm:resizeHandles val="exact"/>
        </dgm:presLayoutVars>
      </dgm:prSet>
      <dgm:spPr/>
    </dgm:pt>
    <dgm:pt modelId="{9A1FE8EA-8E5B-F74E-8BE2-232FAB0F319C}" type="pres">
      <dgm:prSet presAssocID="{1845CFE3-ACB9-794A-943A-5407B2FABDBD}" presName="node" presStyleLbl="node1" presStyleIdx="0" presStyleCnt="4" custScaleX="107138" custScaleY="139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F701D-E002-0145-91E9-EA85E2D2E8E2}" type="pres">
      <dgm:prSet presAssocID="{46D5ADBE-482C-E842-94FC-C989B0BC7D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A3DA88-4B50-6141-AA9A-03D221A2FC40}" type="pres">
      <dgm:prSet presAssocID="{46D5ADBE-482C-E842-94FC-C989B0BC7D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298DD7B-E4D1-6C4B-9653-D9F897695002}" type="pres">
      <dgm:prSet presAssocID="{55E430BD-2EAC-3D4D-988A-40D5F37FEA18}" presName="node" presStyleLbl="node1" presStyleIdx="1" presStyleCnt="4" custScaleX="56537" custScaleY="71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78AC0-4423-084F-ADF6-AAC4114BC67A}" type="pres">
      <dgm:prSet presAssocID="{A66174A3-BCCA-8C45-921B-20CE1225093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B772B79-53CD-504D-81E7-06C24323418D}" type="pres">
      <dgm:prSet presAssocID="{A66174A3-BCCA-8C45-921B-20CE1225093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E3AE7D-958E-B74B-83D7-04755F460676}" type="pres">
      <dgm:prSet presAssocID="{687DCF1C-A96D-914E-9494-0D8C32791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D8035-DCA7-6640-B897-1CC37E89137B}" type="pres">
      <dgm:prSet presAssocID="{B3927BE6-E5A1-2D49-9204-31766C0569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3D0251B-A896-9B49-91D3-22D1B33010EF}" type="pres">
      <dgm:prSet presAssocID="{B3927BE6-E5A1-2D49-9204-31766C0569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4EAC9D-355C-5043-BD71-4E8C8EAA8DE0}" type="pres">
      <dgm:prSet presAssocID="{FE34795D-A799-D444-AFBE-D9A808F788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3D6B6-03DE-8C4F-9E96-52A6B83073E2}" type="presOf" srcId="{FE34795D-A799-D444-AFBE-D9A808F78867}" destId="{9A4EAC9D-355C-5043-BD71-4E8C8EAA8DE0}" srcOrd="0" destOrd="0" presId="urn:microsoft.com/office/officeart/2005/8/layout/process1"/>
    <dgm:cxn modelId="{B715B4FD-AFA0-5B45-BB27-F195AE3C3572}" type="presOf" srcId="{46D5ADBE-482C-E842-94FC-C989B0BC7D0E}" destId="{CDA3DA88-4B50-6141-AA9A-03D221A2FC40}" srcOrd="1" destOrd="0" presId="urn:microsoft.com/office/officeart/2005/8/layout/process1"/>
    <dgm:cxn modelId="{8B53746A-130F-4547-9322-2D59EF730830}" type="presOf" srcId="{A66174A3-BCCA-8C45-921B-20CE1225093A}" destId="{1B772B79-53CD-504D-81E7-06C24323418D}" srcOrd="1" destOrd="0" presId="urn:microsoft.com/office/officeart/2005/8/layout/process1"/>
    <dgm:cxn modelId="{59D0EF09-D78C-7D4B-8745-8D2B24274FAF}" type="presOf" srcId="{46D5ADBE-482C-E842-94FC-C989B0BC7D0E}" destId="{FA5F701D-E002-0145-91E9-EA85E2D2E8E2}" srcOrd="0" destOrd="0" presId="urn:microsoft.com/office/officeart/2005/8/layout/process1"/>
    <dgm:cxn modelId="{40FF8F74-5311-0F47-972B-EB7812A22B8E}" type="presOf" srcId="{687DCF1C-A96D-914E-9494-0D8C32791804}" destId="{EAE3AE7D-958E-B74B-83D7-04755F460676}" srcOrd="0" destOrd="0" presId="urn:microsoft.com/office/officeart/2005/8/layout/process1"/>
    <dgm:cxn modelId="{8F85DD51-F322-654E-9868-27BAE05CC473}" srcId="{C73CAEAC-E36C-CA40-A654-B8A67C6865AD}" destId="{FE34795D-A799-D444-AFBE-D9A808F78867}" srcOrd="3" destOrd="0" parTransId="{A1E485CC-0380-354D-B77D-710EFD7E7B42}" sibTransId="{C55CEA81-BFF9-C04A-A1DD-3096B8C1DB25}"/>
    <dgm:cxn modelId="{1B9C0722-AD5B-8D42-AB91-13E294C0255E}" type="presOf" srcId="{55E430BD-2EAC-3D4D-988A-40D5F37FEA18}" destId="{F298DD7B-E4D1-6C4B-9653-D9F897695002}" srcOrd="0" destOrd="0" presId="urn:microsoft.com/office/officeart/2005/8/layout/process1"/>
    <dgm:cxn modelId="{87B5A55E-2004-654F-B090-DF8109C0FC31}" srcId="{C73CAEAC-E36C-CA40-A654-B8A67C6865AD}" destId="{55E430BD-2EAC-3D4D-988A-40D5F37FEA18}" srcOrd="1" destOrd="0" parTransId="{5F52F018-54FE-D247-A7B4-D323C70ACDC3}" sibTransId="{A66174A3-BCCA-8C45-921B-20CE1225093A}"/>
    <dgm:cxn modelId="{E58249D6-5E50-1246-93A4-6F819CF48249}" srcId="{C73CAEAC-E36C-CA40-A654-B8A67C6865AD}" destId="{687DCF1C-A96D-914E-9494-0D8C32791804}" srcOrd="2" destOrd="0" parTransId="{6D9505C1-1AD9-9246-8AE7-D2766E0D0B80}" sibTransId="{B3927BE6-E5A1-2D49-9204-31766C05693B}"/>
    <dgm:cxn modelId="{3B0EDB96-D647-024B-B511-858E14528321}" type="presOf" srcId="{B3927BE6-E5A1-2D49-9204-31766C05693B}" destId="{392D8035-DCA7-6640-B897-1CC37E89137B}" srcOrd="0" destOrd="0" presId="urn:microsoft.com/office/officeart/2005/8/layout/process1"/>
    <dgm:cxn modelId="{A5AB6956-E6D9-1D4C-BCA0-1CF381260836}" srcId="{C73CAEAC-E36C-CA40-A654-B8A67C6865AD}" destId="{1845CFE3-ACB9-794A-943A-5407B2FABDBD}" srcOrd="0" destOrd="0" parTransId="{B8803438-0AD7-694F-A78E-0BF03B6B921E}" sibTransId="{46D5ADBE-482C-E842-94FC-C989B0BC7D0E}"/>
    <dgm:cxn modelId="{F8877269-8A5A-EB4E-BD08-DD3F930B2E02}" type="presOf" srcId="{1845CFE3-ACB9-794A-943A-5407B2FABDBD}" destId="{9A1FE8EA-8E5B-F74E-8BE2-232FAB0F319C}" srcOrd="0" destOrd="0" presId="urn:microsoft.com/office/officeart/2005/8/layout/process1"/>
    <dgm:cxn modelId="{56157835-522B-FA4E-BD70-7EFF46B6B2E9}" type="presOf" srcId="{C73CAEAC-E36C-CA40-A654-B8A67C6865AD}" destId="{65B1974F-2182-DC44-8B15-3AEFC39614AF}" srcOrd="0" destOrd="0" presId="urn:microsoft.com/office/officeart/2005/8/layout/process1"/>
    <dgm:cxn modelId="{FDD6BDCD-6104-5145-8075-AD98502E4579}" type="presOf" srcId="{B3927BE6-E5A1-2D49-9204-31766C05693B}" destId="{33D0251B-A896-9B49-91D3-22D1B33010EF}" srcOrd="1" destOrd="0" presId="urn:microsoft.com/office/officeart/2005/8/layout/process1"/>
    <dgm:cxn modelId="{30DB4B3F-5C86-524E-B34C-1F74F2D7B797}" type="presOf" srcId="{A66174A3-BCCA-8C45-921B-20CE1225093A}" destId="{2CF78AC0-4423-084F-ADF6-AAC4114BC67A}" srcOrd="0" destOrd="0" presId="urn:microsoft.com/office/officeart/2005/8/layout/process1"/>
    <dgm:cxn modelId="{DBAF169B-6B9A-3943-9023-B50B0CDECC07}" type="presParOf" srcId="{65B1974F-2182-DC44-8B15-3AEFC39614AF}" destId="{9A1FE8EA-8E5B-F74E-8BE2-232FAB0F319C}" srcOrd="0" destOrd="0" presId="urn:microsoft.com/office/officeart/2005/8/layout/process1"/>
    <dgm:cxn modelId="{61445185-6CD9-CC44-963C-1DB2ACB0F1DF}" type="presParOf" srcId="{65B1974F-2182-DC44-8B15-3AEFC39614AF}" destId="{FA5F701D-E002-0145-91E9-EA85E2D2E8E2}" srcOrd="1" destOrd="0" presId="urn:microsoft.com/office/officeart/2005/8/layout/process1"/>
    <dgm:cxn modelId="{E0476E9F-3BDD-4842-97CF-81C3AD325A4E}" type="presParOf" srcId="{FA5F701D-E002-0145-91E9-EA85E2D2E8E2}" destId="{CDA3DA88-4B50-6141-AA9A-03D221A2FC40}" srcOrd="0" destOrd="0" presId="urn:microsoft.com/office/officeart/2005/8/layout/process1"/>
    <dgm:cxn modelId="{C0C026FB-B4B1-DA43-8451-D00E87539C27}" type="presParOf" srcId="{65B1974F-2182-DC44-8B15-3AEFC39614AF}" destId="{F298DD7B-E4D1-6C4B-9653-D9F897695002}" srcOrd="2" destOrd="0" presId="urn:microsoft.com/office/officeart/2005/8/layout/process1"/>
    <dgm:cxn modelId="{4C315FDF-AA25-F742-BB04-23F77D0B4551}" type="presParOf" srcId="{65B1974F-2182-DC44-8B15-3AEFC39614AF}" destId="{2CF78AC0-4423-084F-ADF6-AAC4114BC67A}" srcOrd="3" destOrd="0" presId="urn:microsoft.com/office/officeart/2005/8/layout/process1"/>
    <dgm:cxn modelId="{15C80232-7B33-6C44-8444-D72EFA952606}" type="presParOf" srcId="{2CF78AC0-4423-084F-ADF6-AAC4114BC67A}" destId="{1B772B79-53CD-504D-81E7-06C24323418D}" srcOrd="0" destOrd="0" presId="urn:microsoft.com/office/officeart/2005/8/layout/process1"/>
    <dgm:cxn modelId="{85E33C19-DECF-DC4B-B633-897A5F968FA5}" type="presParOf" srcId="{65B1974F-2182-DC44-8B15-3AEFC39614AF}" destId="{EAE3AE7D-958E-B74B-83D7-04755F460676}" srcOrd="4" destOrd="0" presId="urn:microsoft.com/office/officeart/2005/8/layout/process1"/>
    <dgm:cxn modelId="{3E1D2CF1-22EC-BC47-B87D-B10964E1CD55}" type="presParOf" srcId="{65B1974F-2182-DC44-8B15-3AEFC39614AF}" destId="{392D8035-DCA7-6640-B897-1CC37E89137B}" srcOrd="5" destOrd="0" presId="urn:microsoft.com/office/officeart/2005/8/layout/process1"/>
    <dgm:cxn modelId="{0F1B0B62-3ECF-C44C-A810-5B8B9008D66E}" type="presParOf" srcId="{392D8035-DCA7-6640-B897-1CC37E89137B}" destId="{33D0251B-A896-9B49-91D3-22D1B33010EF}" srcOrd="0" destOrd="0" presId="urn:microsoft.com/office/officeart/2005/8/layout/process1"/>
    <dgm:cxn modelId="{93EC4D6C-2717-DD4C-AE22-10D852776570}" type="presParOf" srcId="{65B1974F-2182-DC44-8B15-3AEFC39614AF}" destId="{9A4EAC9D-355C-5043-BD71-4E8C8EAA8D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CAEAC-E36C-CA40-A654-B8A67C6865AD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1845CFE3-ACB9-794A-943A-5407B2FABDBD}">
      <dgm:prSet phldrT="[Text]"/>
      <dgm:spPr/>
      <dgm:t>
        <a:bodyPr/>
        <a:lstStyle/>
        <a:p>
          <a:r>
            <a:rPr lang="en-US" dirty="0" smtClean="0"/>
            <a:t>Build File Generator</a:t>
          </a:r>
          <a:endParaRPr lang="en-US" dirty="0"/>
        </a:p>
      </dgm:t>
    </dgm:pt>
    <dgm:pt modelId="{B8803438-0AD7-694F-A78E-0BF03B6B921E}" type="parTrans" cxnId="{A5AB6956-E6D9-1D4C-BCA0-1CF381260836}">
      <dgm:prSet/>
      <dgm:spPr/>
      <dgm:t>
        <a:bodyPr/>
        <a:lstStyle/>
        <a:p>
          <a:endParaRPr lang="en-US"/>
        </a:p>
      </dgm:t>
    </dgm:pt>
    <dgm:pt modelId="{46D5ADBE-482C-E842-94FC-C989B0BC7D0E}" type="sibTrans" cxnId="{A5AB6956-E6D9-1D4C-BCA0-1CF381260836}">
      <dgm:prSet/>
      <dgm:spPr/>
      <dgm:t>
        <a:bodyPr/>
        <a:lstStyle/>
        <a:p>
          <a:endParaRPr lang="en-US"/>
        </a:p>
      </dgm:t>
    </dgm:pt>
    <dgm:pt modelId="{55E430BD-2EAC-3D4D-988A-40D5F37FEA18}">
      <dgm:prSet phldrT="[Text]"/>
      <dgm:spPr/>
      <dgm:t>
        <a:bodyPr/>
        <a:lstStyle/>
        <a:p>
          <a:r>
            <a:rPr lang="en-US" dirty="0" smtClean="0"/>
            <a:t>Build rules loader</a:t>
          </a:r>
          <a:endParaRPr lang="en-US" dirty="0"/>
        </a:p>
      </dgm:t>
    </dgm:pt>
    <dgm:pt modelId="{5F52F018-54FE-D247-A7B4-D323C70ACDC3}" type="parTrans" cxnId="{87B5A55E-2004-654F-B090-DF8109C0FC31}">
      <dgm:prSet/>
      <dgm:spPr/>
      <dgm:t>
        <a:bodyPr/>
        <a:lstStyle/>
        <a:p>
          <a:endParaRPr lang="en-US"/>
        </a:p>
      </dgm:t>
    </dgm:pt>
    <dgm:pt modelId="{A66174A3-BCCA-8C45-921B-20CE1225093A}" type="sibTrans" cxnId="{87B5A55E-2004-654F-B090-DF8109C0FC31}">
      <dgm:prSet/>
      <dgm:spPr/>
      <dgm:t>
        <a:bodyPr/>
        <a:lstStyle/>
        <a:p>
          <a:endParaRPr lang="en-US"/>
        </a:p>
      </dgm:t>
    </dgm:pt>
    <dgm:pt modelId="{687DCF1C-A96D-914E-9494-0D8C32791804}">
      <dgm:prSet phldrT="[Text]"/>
      <dgm:spPr/>
      <dgm:t>
        <a:bodyPr/>
        <a:lstStyle/>
        <a:p>
          <a:r>
            <a:rPr lang="en-US" dirty="0" smtClean="0"/>
            <a:t>Build command organizer</a:t>
          </a:r>
          <a:endParaRPr lang="en-US" dirty="0"/>
        </a:p>
      </dgm:t>
    </dgm:pt>
    <dgm:pt modelId="{6D9505C1-1AD9-9246-8AE7-D2766E0D0B80}" type="parTrans" cxnId="{E58249D6-5E50-1246-93A4-6F819CF48249}">
      <dgm:prSet/>
      <dgm:spPr/>
      <dgm:t>
        <a:bodyPr/>
        <a:lstStyle/>
        <a:p>
          <a:endParaRPr lang="en-US"/>
        </a:p>
      </dgm:t>
    </dgm:pt>
    <dgm:pt modelId="{B3927BE6-E5A1-2D49-9204-31766C05693B}" type="sibTrans" cxnId="{E58249D6-5E50-1246-93A4-6F819CF48249}">
      <dgm:prSet/>
      <dgm:spPr/>
      <dgm:t>
        <a:bodyPr/>
        <a:lstStyle/>
        <a:p>
          <a:endParaRPr lang="en-US"/>
        </a:p>
      </dgm:t>
    </dgm:pt>
    <dgm:pt modelId="{FE34795D-A799-D444-AFBE-D9A808F78867}">
      <dgm:prSet phldrT="[Text]"/>
      <dgm:spPr/>
      <dgm:t>
        <a:bodyPr/>
        <a:lstStyle/>
        <a:p>
          <a:r>
            <a:rPr lang="en-US" dirty="0" smtClean="0"/>
            <a:t>Command Executor</a:t>
          </a:r>
          <a:endParaRPr lang="en-US" dirty="0"/>
        </a:p>
      </dgm:t>
    </dgm:pt>
    <dgm:pt modelId="{A1E485CC-0380-354D-B77D-710EFD7E7B42}" type="parTrans" cxnId="{8F85DD51-F322-654E-9868-27BAE05CC473}">
      <dgm:prSet/>
      <dgm:spPr/>
      <dgm:t>
        <a:bodyPr/>
        <a:lstStyle/>
        <a:p>
          <a:endParaRPr lang="en-US"/>
        </a:p>
      </dgm:t>
    </dgm:pt>
    <dgm:pt modelId="{C55CEA81-BFF9-C04A-A1DD-3096B8C1DB25}" type="sibTrans" cxnId="{8F85DD51-F322-654E-9868-27BAE05CC473}">
      <dgm:prSet/>
      <dgm:spPr/>
      <dgm:t>
        <a:bodyPr/>
        <a:lstStyle/>
        <a:p>
          <a:endParaRPr lang="en-US"/>
        </a:p>
      </dgm:t>
    </dgm:pt>
    <dgm:pt modelId="{65B1974F-2182-DC44-8B15-3AEFC39614AF}" type="pres">
      <dgm:prSet presAssocID="{C73CAEAC-E36C-CA40-A654-B8A67C6865AD}" presName="Name0" presStyleCnt="0">
        <dgm:presLayoutVars>
          <dgm:dir/>
          <dgm:resizeHandles val="exact"/>
        </dgm:presLayoutVars>
      </dgm:prSet>
      <dgm:spPr/>
    </dgm:pt>
    <dgm:pt modelId="{9A1FE8EA-8E5B-F74E-8BE2-232FAB0F319C}" type="pres">
      <dgm:prSet presAssocID="{1845CFE3-ACB9-794A-943A-5407B2FABDBD}" presName="node" presStyleLbl="node1" presStyleIdx="0" presStyleCnt="4" custScaleX="60323" custScaleY="71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F701D-E002-0145-91E9-EA85E2D2E8E2}" type="pres">
      <dgm:prSet presAssocID="{46D5ADBE-482C-E842-94FC-C989B0BC7D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A3DA88-4B50-6141-AA9A-03D221A2FC40}" type="pres">
      <dgm:prSet presAssocID="{46D5ADBE-482C-E842-94FC-C989B0BC7D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298DD7B-E4D1-6C4B-9653-D9F897695002}" type="pres">
      <dgm:prSet presAssocID="{55E430BD-2EAC-3D4D-988A-40D5F37FEA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78AC0-4423-084F-ADF6-AAC4114BC67A}" type="pres">
      <dgm:prSet presAssocID="{A66174A3-BCCA-8C45-921B-20CE1225093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B772B79-53CD-504D-81E7-06C24323418D}" type="pres">
      <dgm:prSet presAssocID="{A66174A3-BCCA-8C45-921B-20CE1225093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E3AE7D-958E-B74B-83D7-04755F460676}" type="pres">
      <dgm:prSet presAssocID="{687DCF1C-A96D-914E-9494-0D8C32791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D8035-DCA7-6640-B897-1CC37E89137B}" type="pres">
      <dgm:prSet presAssocID="{B3927BE6-E5A1-2D49-9204-31766C0569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3D0251B-A896-9B49-91D3-22D1B33010EF}" type="pres">
      <dgm:prSet presAssocID="{B3927BE6-E5A1-2D49-9204-31766C0569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4EAC9D-355C-5043-BD71-4E8C8EAA8DE0}" type="pres">
      <dgm:prSet presAssocID="{FE34795D-A799-D444-AFBE-D9A808F788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679F8-9C42-804F-AB62-6DF9EA48EC36}" type="presOf" srcId="{B3927BE6-E5A1-2D49-9204-31766C05693B}" destId="{392D8035-DCA7-6640-B897-1CC37E89137B}" srcOrd="0" destOrd="0" presId="urn:microsoft.com/office/officeart/2005/8/layout/process1"/>
    <dgm:cxn modelId="{D4693CEB-CD75-744D-A6ED-84FAF8B0D47F}" type="presOf" srcId="{1845CFE3-ACB9-794A-943A-5407B2FABDBD}" destId="{9A1FE8EA-8E5B-F74E-8BE2-232FAB0F319C}" srcOrd="0" destOrd="0" presId="urn:microsoft.com/office/officeart/2005/8/layout/process1"/>
    <dgm:cxn modelId="{E58249D6-5E50-1246-93A4-6F819CF48249}" srcId="{C73CAEAC-E36C-CA40-A654-B8A67C6865AD}" destId="{687DCF1C-A96D-914E-9494-0D8C32791804}" srcOrd="2" destOrd="0" parTransId="{6D9505C1-1AD9-9246-8AE7-D2766E0D0B80}" sibTransId="{B3927BE6-E5A1-2D49-9204-31766C05693B}"/>
    <dgm:cxn modelId="{16335FFC-9E5D-E243-808F-51723D0432E1}" type="presOf" srcId="{FE34795D-A799-D444-AFBE-D9A808F78867}" destId="{9A4EAC9D-355C-5043-BD71-4E8C8EAA8DE0}" srcOrd="0" destOrd="0" presId="urn:microsoft.com/office/officeart/2005/8/layout/process1"/>
    <dgm:cxn modelId="{87B5A55E-2004-654F-B090-DF8109C0FC31}" srcId="{C73CAEAC-E36C-CA40-A654-B8A67C6865AD}" destId="{55E430BD-2EAC-3D4D-988A-40D5F37FEA18}" srcOrd="1" destOrd="0" parTransId="{5F52F018-54FE-D247-A7B4-D323C70ACDC3}" sibTransId="{A66174A3-BCCA-8C45-921B-20CE1225093A}"/>
    <dgm:cxn modelId="{CB67B95B-E5A9-1043-ABF9-1F6022553528}" type="presOf" srcId="{46D5ADBE-482C-E842-94FC-C989B0BC7D0E}" destId="{CDA3DA88-4B50-6141-AA9A-03D221A2FC40}" srcOrd="1" destOrd="0" presId="urn:microsoft.com/office/officeart/2005/8/layout/process1"/>
    <dgm:cxn modelId="{A5AB6956-E6D9-1D4C-BCA0-1CF381260836}" srcId="{C73CAEAC-E36C-CA40-A654-B8A67C6865AD}" destId="{1845CFE3-ACB9-794A-943A-5407B2FABDBD}" srcOrd="0" destOrd="0" parTransId="{B8803438-0AD7-694F-A78E-0BF03B6B921E}" sibTransId="{46D5ADBE-482C-E842-94FC-C989B0BC7D0E}"/>
    <dgm:cxn modelId="{5634FF91-C5C8-BE46-850D-6E0FCF3950F3}" type="presOf" srcId="{A66174A3-BCCA-8C45-921B-20CE1225093A}" destId="{1B772B79-53CD-504D-81E7-06C24323418D}" srcOrd="1" destOrd="0" presId="urn:microsoft.com/office/officeart/2005/8/layout/process1"/>
    <dgm:cxn modelId="{64E31A59-5890-6748-ADAB-B713AA02AF6D}" type="presOf" srcId="{46D5ADBE-482C-E842-94FC-C989B0BC7D0E}" destId="{FA5F701D-E002-0145-91E9-EA85E2D2E8E2}" srcOrd="0" destOrd="0" presId="urn:microsoft.com/office/officeart/2005/8/layout/process1"/>
    <dgm:cxn modelId="{8F85DD51-F322-654E-9868-27BAE05CC473}" srcId="{C73CAEAC-E36C-CA40-A654-B8A67C6865AD}" destId="{FE34795D-A799-D444-AFBE-D9A808F78867}" srcOrd="3" destOrd="0" parTransId="{A1E485CC-0380-354D-B77D-710EFD7E7B42}" sibTransId="{C55CEA81-BFF9-C04A-A1DD-3096B8C1DB25}"/>
    <dgm:cxn modelId="{B5E56F52-2D6A-2F4B-B8F2-CDD742784796}" type="presOf" srcId="{687DCF1C-A96D-914E-9494-0D8C32791804}" destId="{EAE3AE7D-958E-B74B-83D7-04755F460676}" srcOrd="0" destOrd="0" presId="urn:microsoft.com/office/officeart/2005/8/layout/process1"/>
    <dgm:cxn modelId="{0E6320E8-86B9-994E-8569-2D66C3538658}" type="presOf" srcId="{55E430BD-2EAC-3D4D-988A-40D5F37FEA18}" destId="{F298DD7B-E4D1-6C4B-9653-D9F897695002}" srcOrd="0" destOrd="0" presId="urn:microsoft.com/office/officeart/2005/8/layout/process1"/>
    <dgm:cxn modelId="{DA99B68E-F4CB-5B49-8B9D-71DB3438179B}" type="presOf" srcId="{C73CAEAC-E36C-CA40-A654-B8A67C6865AD}" destId="{65B1974F-2182-DC44-8B15-3AEFC39614AF}" srcOrd="0" destOrd="0" presId="urn:microsoft.com/office/officeart/2005/8/layout/process1"/>
    <dgm:cxn modelId="{84210009-5E5B-D34D-A436-A81C7396C686}" type="presOf" srcId="{B3927BE6-E5A1-2D49-9204-31766C05693B}" destId="{33D0251B-A896-9B49-91D3-22D1B33010EF}" srcOrd="1" destOrd="0" presId="urn:microsoft.com/office/officeart/2005/8/layout/process1"/>
    <dgm:cxn modelId="{C75E9EF1-BE11-B140-B647-203DA56E8E80}" type="presOf" srcId="{A66174A3-BCCA-8C45-921B-20CE1225093A}" destId="{2CF78AC0-4423-084F-ADF6-AAC4114BC67A}" srcOrd="0" destOrd="0" presId="urn:microsoft.com/office/officeart/2005/8/layout/process1"/>
    <dgm:cxn modelId="{25E72D7D-4FE0-F948-BE60-4786A3C32090}" type="presParOf" srcId="{65B1974F-2182-DC44-8B15-3AEFC39614AF}" destId="{9A1FE8EA-8E5B-F74E-8BE2-232FAB0F319C}" srcOrd="0" destOrd="0" presId="urn:microsoft.com/office/officeart/2005/8/layout/process1"/>
    <dgm:cxn modelId="{F53C9972-2ACE-EF4B-B7E4-AF00BA465D01}" type="presParOf" srcId="{65B1974F-2182-DC44-8B15-3AEFC39614AF}" destId="{FA5F701D-E002-0145-91E9-EA85E2D2E8E2}" srcOrd="1" destOrd="0" presId="urn:microsoft.com/office/officeart/2005/8/layout/process1"/>
    <dgm:cxn modelId="{B44CF675-C068-3048-A979-FC820D3FB8BC}" type="presParOf" srcId="{FA5F701D-E002-0145-91E9-EA85E2D2E8E2}" destId="{CDA3DA88-4B50-6141-AA9A-03D221A2FC40}" srcOrd="0" destOrd="0" presId="urn:microsoft.com/office/officeart/2005/8/layout/process1"/>
    <dgm:cxn modelId="{21752BCB-FCA6-954B-A9E7-8F7FF80E698D}" type="presParOf" srcId="{65B1974F-2182-DC44-8B15-3AEFC39614AF}" destId="{F298DD7B-E4D1-6C4B-9653-D9F897695002}" srcOrd="2" destOrd="0" presId="urn:microsoft.com/office/officeart/2005/8/layout/process1"/>
    <dgm:cxn modelId="{050E16B9-78A4-9946-847D-D35248EA6EA9}" type="presParOf" srcId="{65B1974F-2182-DC44-8B15-3AEFC39614AF}" destId="{2CF78AC0-4423-084F-ADF6-AAC4114BC67A}" srcOrd="3" destOrd="0" presId="urn:microsoft.com/office/officeart/2005/8/layout/process1"/>
    <dgm:cxn modelId="{ECEA486D-BDF5-DE47-83DC-EAD045BE0D65}" type="presParOf" srcId="{2CF78AC0-4423-084F-ADF6-AAC4114BC67A}" destId="{1B772B79-53CD-504D-81E7-06C24323418D}" srcOrd="0" destOrd="0" presId="urn:microsoft.com/office/officeart/2005/8/layout/process1"/>
    <dgm:cxn modelId="{3B39F82D-8CC4-704A-AED9-BA4714CDAC2F}" type="presParOf" srcId="{65B1974F-2182-DC44-8B15-3AEFC39614AF}" destId="{EAE3AE7D-958E-B74B-83D7-04755F460676}" srcOrd="4" destOrd="0" presId="urn:microsoft.com/office/officeart/2005/8/layout/process1"/>
    <dgm:cxn modelId="{9BA693C5-7EA6-CB43-8190-6DABB8A19B6D}" type="presParOf" srcId="{65B1974F-2182-DC44-8B15-3AEFC39614AF}" destId="{392D8035-DCA7-6640-B897-1CC37E89137B}" srcOrd="5" destOrd="0" presId="urn:microsoft.com/office/officeart/2005/8/layout/process1"/>
    <dgm:cxn modelId="{A7AF1B86-87E3-C047-9BC3-A3B9ABA3DF9F}" type="presParOf" srcId="{392D8035-DCA7-6640-B897-1CC37E89137B}" destId="{33D0251B-A896-9B49-91D3-22D1B33010EF}" srcOrd="0" destOrd="0" presId="urn:microsoft.com/office/officeart/2005/8/layout/process1"/>
    <dgm:cxn modelId="{A5E91EE2-AA3A-924E-9590-42E66AE247E1}" type="presParOf" srcId="{65B1974F-2182-DC44-8B15-3AEFC39614AF}" destId="{9A4EAC9D-355C-5043-BD71-4E8C8EAA8D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FE8EA-8E5B-F74E-8BE2-232FAB0F319C}">
      <dsp:nvSpPr>
        <dsp:cNvPr id="0" name=""/>
        <dsp:cNvSpPr/>
      </dsp:nvSpPr>
      <dsp:spPr>
        <a:xfrm>
          <a:off x="7178" y="0"/>
          <a:ext cx="1603801" cy="1057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 File Generator (GYP)</a:t>
          </a:r>
          <a:endParaRPr lang="en-US" sz="2000" kern="1200" dirty="0"/>
        </a:p>
      </dsp:txBody>
      <dsp:txXfrm>
        <a:off x="38163" y="30985"/>
        <a:ext cx="1541831" cy="995919"/>
      </dsp:txXfrm>
    </dsp:sp>
    <dsp:sp modelId="{FA5F701D-E002-0145-91E9-EA85E2D2E8E2}">
      <dsp:nvSpPr>
        <dsp:cNvPr id="0" name=""/>
        <dsp:cNvSpPr/>
      </dsp:nvSpPr>
      <dsp:spPr>
        <a:xfrm>
          <a:off x="1760674" y="343322"/>
          <a:ext cx="317353" cy="371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60674" y="417571"/>
        <a:ext cx="222147" cy="222745"/>
      </dsp:txXfrm>
    </dsp:sp>
    <dsp:sp modelId="{F298DD7B-E4D1-6C4B-9653-D9F897695002}">
      <dsp:nvSpPr>
        <dsp:cNvPr id="0" name=""/>
        <dsp:cNvSpPr/>
      </dsp:nvSpPr>
      <dsp:spPr>
        <a:xfrm>
          <a:off x="2209759" y="257604"/>
          <a:ext cx="846330" cy="542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rules loader</a:t>
          </a:r>
          <a:endParaRPr lang="en-US" sz="1200" kern="1200" dirty="0"/>
        </a:p>
      </dsp:txBody>
      <dsp:txXfrm>
        <a:off x="2225654" y="273499"/>
        <a:ext cx="814540" cy="510890"/>
      </dsp:txXfrm>
    </dsp:sp>
    <dsp:sp modelId="{2CF78AC0-4423-084F-ADF6-AAC4114BC67A}">
      <dsp:nvSpPr>
        <dsp:cNvPr id="0" name=""/>
        <dsp:cNvSpPr/>
      </dsp:nvSpPr>
      <dsp:spPr>
        <a:xfrm>
          <a:off x="3205784" y="343322"/>
          <a:ext cx="317353" cy="371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205784" y="417571"/>
        <a:ext cx="222147" cy="222745"/>
      </dsp:txXfrm>
    </dsp:sp>
    <dsp:sp modelId="{EAE3AE7D-958E-B74B-83D7-04755F460676}">
      <dsp:nvSpPr>
        <dsp:cNvPr id="0" name=""/>
        <dsp:cNvSpPr/>
      </dsp:nvSpPr>
      <dsp:spPr>
        <a:xfrm>
          <a:off x="3654869" y="55783"/>
          <a:ext cx="1496949" cy="94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command organizer</a:t>
          </a:r>
          <a:endParaRPr lang="en-US" sz="1800" kern="1200" dirty="0"/>
        </a:p>
      </dsp:txBody>
      <dsp:txXfrm>
        <a:off x="3682586" y="83500"/>
        <a:ext cx="1441515" cy="890887"/>
      </dsp:txXfrm>
    </dsp:sp>
    <dsp:sp modelId="{392D8035-DCA7-6640-B897-1CC37E89137B}">
      <dsp:nvSpPr>
        <dsp:cNvPr id="0" name=""/>
        <dsp:cNvSpPr/>
      </dsp:nvSpPr>
      <dsp:spPr>
        <a:xfrm>
          <a:off x="5301513" y="343322"/>
          <a:ext cx="317353" cy="371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01513" y="417571"/>
        <a:ext cx="222147" cy="222745"/>
      </dsp:txXfrm>
    </dsp:sp>
    <dsp:sp modelId="{9A4EAC9D-355C-5043-BD71-4E8C8EAA8DE0}">
      <dsp:nvSpPr>
        <dsp:cNvPr id="0" name=""/>
        <dsp:cNvSpPr/>
      </dsp:nvSpPr>
      <dsp:spPr>
        <a:xfrm>
          <a:off x="5750598" y="55783"/>
          <a:ext cx="1496949" cy="94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Command Executor</a:t>
          </a:r>
          <a:endParaRPr lang="en-US" sz="1800" kern="1200" dirty="0"/>
        </a:p>
      </dsp:txBody>
      <dsp:txXfrm>
        <a:off x="5778315" y="83500"/>
        <a:ext cx="1441515" cy="89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FE8EA-8E5B-F74E-8BE2-232FAB0F319C}">
      <dsp:nvSpPr>
        <dsp:cNvPr id="0" name=""/>
        <dsp:cNvSpPr/>
      </dsp:nvSpPr>
      <dsp:spPr>
        <a:xfrm>
          <a:off x="3119" y="146032"/>
          <a:ext cx="879082" cy="626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Build File Generator</a:t>
          </a:r>
          <a:endParaRPr lang="en-US" sz="1300" kern="1200" dirty="0"/>
        </a:p>
      </dsp:txBody>
      <dsp:txXfrm>
        <a:off x="21469" y="164382"/>
        <a:ext cx="842382" cy="589816"/>
      </dsp:txXfrm>
    </dsp:sp>
    <dsp:sp modelId="{FA5F701D-E002-0145-91E9-EA85E2D2E8E2}">
      <dsp:nvSpPr>
        <dsp:cNvPr id="0" name=""/>
        <dsp:cNvSpPr/>
      </dsp:nvSpPr>
      <dsp:spPr>
        <a:xfrm>
          <a:off x="1027932" y="278586"/>
          <a:ext cx="308946" cy="3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027932" y="350868"/>
        <a:ext cx="216262" cy="216844"/>
      </dsp:txXfrm>
    </dsp:sp>
    <dsp:sp modelId="{F298DD7B-E4D1-6C4B-9653-D9F897695002}">
      <dsp:nvSpPr>
        <dsp:cNvPr id="0" name=""/>
        <dsp:cNvSpPr/>
      </dsp:nvSpPr>
      <dsp:spPr>
        <a:xfrm>
          <a:off x="1465120" y="22102"/>
          <a:ext cx="1457293" cy="874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Build rules loader</a:t>
          </a:r>
          <a:endParaRPr lang="en-US" sz="1300" kern="1200" dirty="0"/>
        </a:p>
      </dsp:txBody>
      <dsp:txXfrm>
        <a:off x="1490730" y="47712"/>
        <a:ext cx="1406073" cy="823155"/>
      </dsp:txXfrm>
    </dsp:sp>
    <dsp:sp modelId="{2CF78AC0-4423-084F-ADF6-AAC4114BC67A}">
      <dsp:nvSpPr>
        <dsp:cNvPr id="0" name=""/>
        <dsp:cNvSpPr/>
      </dsp:nvSpPr>
      <dsp:spPr>
        <a:xfrm>
          <a:off x="3068142" y="278586"/>
          <a:ext cx="308946" cy="3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68142" y="350868"/>
        <a:ext cx="216262" cy="216844"/>
      </dsp:txXfrm>
    </dsp:sp>
    <dsp:sp modelId="{EAE3AE7D-958E-B74B-83D7-04755F460676}">
      <dsp:nvSpPr>
        <dsp:cNvPr id="0" name=""/>
        <dsp:cNvSpPr/>
      </dsp:nvSpPr>
      <dsp:spPr>
        <a:xfrm>
          <a:off x="3505330" y="22102"/>
          <a:ext cx="1457293" cy="874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Build command organizer</a:t>
          </a:r>
          <a:endParaRPr lang="en-US" sz="1300" kern="1200" dirty="0"/>
        </a:p>
      </dsp:txBody>
      <dsp:txXfrm>
        <a:off x="3530940" y="47712"/>
        <a:ext cx="1406073" cy="823155"/>
      </dsp:txXfrm>
    </dsp:sp>
    <dsp:sp modelId="{392D8035-DCA7-6640-B897-1CC37E89137B}">
      <dsp:nvSpPr>
        <dsp:cNvPr id="0" name=""/>
        <dsp:cNvSpPr/>
      </dsp:nvSpPr>
      <dsp:spPr>
        <a:xfrm>
          <a:off x="5108353" y="278586"/>
          <a:ext cx="308946" cy="3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08353" y="350868"/>
        <a:ext cx="216262" cy="216844"/>
      </dsp:txXfrm>
    </dsp:sp>
    <dsp:sp modelId="{9A4EAC9D-355C-5043-BD71-4E8C8EAA8DE0}">
      <dsp:nvSpPr>
        <dsp:cNvPr id="0" name=""/>
        <dsp:cNvSpPr/>
      </dsp:nvSpPr>
      <dsp:spPr>
        <a:xfrm>
          <a:off x="5545540" y="22102"/>
          <a:ext cx="1457293" cy="874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Command Executor</a:t>
          </a:r>
          <a:endParaRPr lang="en-US" sz="1300" kern="1200" dirty="0"/>
        </a:p>
      </dsp:txBody>
      <dsp:txXfrm>
        <a:off x="5571150" y="47712"/>
        <a:ext cx="1406073" cy="823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3F1C6-B4A6-5949-BF0A-BB5BB532628C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2EC7-C3D1-8A40-962F-9AD0A717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2EC7-C3D1-8A40-962F-9AD0A717E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2EC7-C3D1-8A40-962F-9AD0A717E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4/9/14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4/9/14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e.github.io/ninja/manual.html%23_comparison_to_m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Samir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04642" cy="1143000"/>
          </a:xfrm>
        </p:spPr>
        <p:txBody>
          <a:bodyPr/>
          <a:lstStyle/>
          <a:p>
            <a:r>
              <a:rPr lang="en-US" dirty="0" smtClean="0"/>
              <a:t>Optimizations: Canonicalization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oo/../</a:t>
            </a:r>
            <a:r>
              <a:rPr lang="en-US" dirty="0" err="1" smtClean="0"/>
              <a:t>bar.h</a:t>
            </a:r>
            <a:r>
              <a:rPr lang="en-US" dirty="0" smtClean="0"/>
              <a:t> == </a:t>
            </a:r>
            <a:r>
              <a:rPr lang="en-US" dirty="0" err="1" smtClean="0"/>
              <a:t>bar.h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Ninja uses Node objects instead of strings to identify paths</a:t>
            </a:r>
          </a:p>
          <a:p>
            <a:endParaRPr lang="en-US" dirty="0" smtClean="0"/>
          </a:p>
          <a:p>
            <a:r>
              <a:rPr lang="en-US" dirty="0"/>
              <a:t>Two paths are equal </a:t>
            </a:r>
            <a:r>
              <a:rPr lang="en-US" dirty="0">
                <a:sym typeface="Wingdings"/>
              </a:rPr>
              <a:t> compare two Node pointers</a:t>
            </a:r>
          </a:p>
          <a:p>
            <a:endParaRPr lang="en-US" dirty="0" smtClean="0"/>
          </a:p>
          <a:p>
            <a:r>
              <a:rPr lang="en-US" dirty="0" smtClean="0"/>
              <a:t>Nodes can be reused when the same path is queried again</a:t>
            </a:r>
          </a:p>
          <a:p>
            <a:pPr lvl="1"/>
            <a:r>
              <a:rPr lang="en-US" dirty="0" smtClean="0"/>
              <a:t>Improves performance (no disk check)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Ninja does a lot of path processing – a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hot point</a:t>
            </a:r>
            <a:r>
              <a:rPr lang="en-US" dirty="0" smtClean="0">
                <a:sym typeface="Wingdings"/>
              </a:rPr>
              <a:t> in profiles</a:t>
            </a:r>
          </a:p>
        </p:txBody>
      </p:sp>
    </p:spTree>
    <p:extLst>
      <p:ext uri="{BB962C8B-B14F-4D97-AF65-F5344CB8AC3E}">
        <p14:creationId xmlns:p14="http://schemas.microsoft.com/office/powerpoint/2010/main" val="18735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r>
              <a:rPr lang="en-US" dirty="0" smtClean="0"/>
              <a:t>: Build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optimization</a:t>
            </a:r>
          </a:p>
          <a:p>
            <a:endParaRPr lang="en-US" dirty="0"/>
          </a:p>
          <a:p>
            <a:r>
              <a:rPr lang="en-US" dirty="0" smtClean="0"/>
              <a:t>Records full commands carried out by Ninja during build</a:t>
            </a:r>
          </a:p>
          <a:p>
            <a:pPr lvl="1"/>
            <a:r>
              <a:rPr lang="en-US" dirty="0" smtClean="0"/>
              <a:t>The first build generates the build log</a:t>
            </a:r>
          </a:p>
          <a:p>
            <a:endParaRPr lang="en-US" dirty="0"/>
          </a:p>
          <a:p>
            <a:r>
              <a:rPr lang="en-US" dirty="0" smtClean="0"/>
              <a:t>Subsequent Ninja builds loads the build log</a:t>
            </a:r>
          </a:p>
          <a:p>
            <a:pPr lvl="1"/>
            <a:r>
              <a:rPr lang="en-US" dirty="0" smtClean="0"/>
              <a:t>Compare new build’s commands to those in the log</a:t>
            </a:r>
          </a:p>
          <a:p>
            <a:pPr lvl="1"/>
            <a:r>
              <a:rPr lang="en-US" dirty="0" smtClean="0"/>
              <a:t>Only if a change is detected, execute the command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Improves the performance of subsequent builds </a:t>
            </a:r>
            <a:r>
              <a:rPr lang="en-US" b="1" dirty="0" smtClean="0">
                <a:solidFill>
                  <a:srgbClr val="000090"/>
                </a:solidFill>
              </a:rPr>
              <a:t>dramatically</a:t>
            </a:r>
          </a:p>
          <a:p>
            <a:endParaRPr lang="en-US" dirty="0" smtClean="0"/>
          </a:p>
          <a:p>
            <a:r>
              <a:rPr lang="en-US" dirty="0" smtClean="0"/>
              <a:t>Further optimizations – keep only the hash of the command in the log</a:t>
            </a:r>
          </a:p>
          <a:p>
            <a:pPr lvl="1"/>
            <a:r>
              <a:rPr lang="en-US" dirty="0" smtClean="0"/>
              <a:t>Compare hashes to detect changes</a:t>
            </a:r>
          </a:p>
          <a:p>
            <a:pPr lvl="1"/>
            <a:r>
              <a:rPr lang="en-US" dirty="0" smtClean="0"/>
              <a:t>Reduced log size from 200MB to 2MB, and became 20 times faster</a:t>
            </a:r>
          </a:p>
        </p:txBody>
      </p:sp>
    </p:spTree>
    <p:extLst>
      <p:ext uri="{BB962C8B-B14F-4D97-AF65-F5344CB8AC3E}">
        <p14:creationId xmlns:p14="http://schemas.microsoft.com/office/powerpoint/2010/main" val="9486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Optimizations</a:t>
            </a:r>
            <a:r>
              <a:rPr lang="en-US" sz="4000" dirty="0" smtClean="0"/>
              <a:t>: Dependency Files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scanner – extract dependencies at build time</a:t>
            </a:r>
          </a:p>
          <a:p>
            <a:pPr lvl="1"/>
            <a:r>
              <a:rPr lang="en-US" dirty="0" smtClean="0"/>
              <a:t>Slow, difficult when #</a:t>
            </a:r>
            <a:r>
              <a:rPr lang="en-US" dirty="0" err="1" smtClean="0"/>
              <a:t>ifdef</a:t>
            </a:r>
            <a:r>
              <a:rPr lang="en-US" dirty="0" smtClean="0"/>
              <a:t> directives are present</a:t>
            </a:r>
          </a:p>
          <a:p>
            <a:endParaRPr lang="en-US" dirty="0" smtClean="0"/>
          </a:p>
          <a:p>
            <a:r>
              <a:rPr lang="en-US" dirty="0" smtClean="0"/>
              <a:t>Report all dependencies and headers in build files</a:t>
            </a:r>
          </a:p>
          <a:p>
            <a:pPr lvl="1"/>
            <a:r>
              <a:rPr lang="en-US" dirty="0" smtClean="0"/>
              <a:t>cumbersome for developers</a:t>
            </a:r>
          </a:p>
          <a:p>
            <a:endParaRPr lang="en-US" dirty="0" smtClean="0"/>
          </a:p>
          <a:p>
            <a:r>
              <a:rPr lang="en-US" dirty="0" smtClean="0"/>
              <a:t>Better approach – use compile-time output of </a:t>
            </a:r>
            <a:r>
              <a:rPr lang="en-US" dirty="0" err="1" smtClean="0"/>
              <a:t>gcc</a:t>
            </a:r>
            <a:endParaRPr lang="en-US" dirty="0"/>
          </a:p>
          <a:p>
            <a:pPr lvl="1"/>
            <a:r>
              <a:rPr lang="en-US" dirty="0" smtClean="0"/>
              <a:t>Headers used to build the output</a:t>
            </a:r>
          </a:p>
          <a:p>
            <a:pPr lvl="1"/>
            <a:r>
              <a:rPr lang="en-US" dirty="0" smtClean="0"/>
              <a:t>Dependencies can be tracked after the first build</a:t>
            </a:r>
          </a:p>
        </p:txBody>
      </p:sp>
    </p:spTree>
    <p:extLst>
      <p:ext uri="{BB962C8B-B14F-4D97-AF65-F5344CB8AC3E}">
        <p14:creationId xmlns:p14="http://schemas.microsoft.com/office/powerpoint/2010/main" val="23068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Optimizations</a:t>
            </a:r>
            <a:r>
              <a:rPr lang="en-US" sz="4000" dirty="0" smtClean="0"/>
              <a:t>: Build 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Ninja runs build commands in parallel by default</a:t>
            </a:r>
          </a:p>
          <a:p>
            <a:pPr lvl="1"/>
            <a:r>
              <a:rPr lang="en-US" dirty="0" smtClean="0"/>
              <a:t>Depends on the # CPUs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Buffers all outputs from commands</a:t>
            </a:r>
          </a:p>
          <a:p>
            <a:pPr lvl="1"/>
            <a:r>
              <a:rPr lang="en-US" dirty="0" smtClean="0"/>
              <a:t>The resulting output appears as if the commands ran serially</a:t>
            </a:r>
          </a:p>
          <a:p>
            <a:pPr lvl="1"/>
            <a:endParaRPr lang="en-US" dirty="0"/>
          </a:p>
          <a:p>
            <a:r>
              <a:rPr lang="en-US" dirty="0" smtClean="0"/>
              <a:t>Ninja </a:t>
            </a:r>
            <a:r>
              <a:rPr lang="en-US" i="1" dirty="0" smtClean="0">
                <a:solidFill>
                  <a:srgbClr val="000090"/>
                </a:solidFill>
              </a:rPr>
              <a:t>feels</a:t>
            </a:r>
            <a:r>
              <a:rPr lang="en-US" dirty="0" smtClean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13714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What does Ninja give up in order to achieve high performance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Ninja author makes mention of the </a:t>
            </a:r>
            <a:r>
              <a:rPr lang="en-US" i="1" dirty="0"/>
              <a:t>feeling of speed</a:t>
            </a:r>
            <a:r>
              <a:rPr lang="en-US" dirty="0"/>
              <a:t> from the perspective of the user </a:t>
            </a:r>
            <a:r>
              <a:rPr lang="en-US" dirty="0" smtClean="0"/>
              <a:t> several </a:t>
            </a:r>
            <a:r>
              <a:rPr lang="en-US" dirty="0"/>
              <a:t>times during the paper. Is the illusion of performance as valuable as performance </a:t>
            </a:r>
            <a:r>
              <a:rPr lang="en-US" dirty="0" smtClean="0"/>
              <a:t>itself</a:t>
            </a:r>
            <a:r>
              <a:rPr lang="en-US" dirty="0"/>
              <a:t>? How can the illusion of performance be granted to the user when higher </a:t>
            </a:r>
            <a:r>
              <a:rPr lang="en-US" dirty="0" smtClean="0"/>
              <a:t>performance </a:t>
            </a:r>
            <a:r>
              <a:rPr lang="en-US" dirty="0"/>
              <a:t>is unlikely or impossible? 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factors play into the adoption of projects like Ninja for alternate purposes </a:t>
            </a:r>
            <a:r>
              <a:rPr lang="en-US" dirty="0" smtClean="0"/>
              <a:t>and </a:t>
            </a:r>
            <a:r>
              <a:rPr lang="en-US" dirty="0"/>
              <a:t>projects? Is this a fallout of high quality due to architectural soundness?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obvious decision to simplify work and delegating expensive tasks to </a:t>
            </a:r>
            <a:r>
              <a:rPr lang="en-US" dirty="0" err="1"/>
              <a:t>CMake</a:t>
            </a:r>
            <a:r>
              <a:rPr lang="en-US" dirty="0"/>
              <a:t> and GYP helped </a:t>
            </a:r>
            <a:r>
              <a:rPr lang="en-US" dirty="0" smtClean="0"/>
              <a:t>Ninja </a:t>
            </a:r>
            <a:r>
              <a:rPr lang="en-US" dirty="0"/>
              <a:t>improve its performance. What are possible disadvantages/drawbacks to this decision? 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Is there any dependency that your operating system should have before building ninja in your system or can we easily build it</a:t>
            </a:r>
            <a:r>
              <a:rPr lang="en-US" dirty="0" smtClean="0"/>
              <a:t>?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build system</a:t>
            </a:r>
          </a:p>
          <a:p>
            <a:endParaRPr lang="en-US" dirty="0"/>
          </a:p>
          <a:p>
            <a:r>
              <a:rPr lang="en-US" dirty="0" smtClean="0"/>
              <a:t>Built in 2010 for building Google Chrome on Linux</a:t>
            </a:r>
          </a:p>
          <a:p>
            <a:endParaRPr lang="en-US" dirty="0"/>
          </a:p>
          <a:p>
            <a:r>
              <a:rPr lang="en-US" dirty="0" smtClean="0"/>
              <a:t>Primary goal : </a:t>
            </a:r>
            <a:r>
              <a:rPr lang="en-US" b="1" dirty="0" smtClean="0">
                <a:solidFill>
                  <a:srgbClr val="000090"/>
                </a:solidFill>
              </a:rPr>
              <a:t>Speed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Do less work to perform faster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Painfully simple design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superior speed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</a:t>
            </a:r>
            <a:r>
              <a:rPr lang="en-US" dirty="0" err="1" smtClean="0"/>
              <a:t>vs</a:t>
            </a:r>
            <a:r>
              <a:rPr lang="en-US" dirty="0" smtClean="0"/>
              <a:t> Make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97371"/>
              </p:ext>
            </p:extLst>
          </p:nvPr>
        </p:nvGraphicFramePr>
        <p:xfrm>
          <a:off x="457200" y="1600200"/>
          <a:ext cx="7870108" cy="3382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0684"/>
                <a:gridCol w="2763526"/>
                <a:gridCol w="3495898"/>
              </a:tblGrid>
              <a:tr h="56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Ninja</a:t>
                      </a:r>
                      <a:endParaRPr lang="en-US" b="1" dirty="0"/>
                    </a:p>
                  </a:txBody>
                  <a:tcPr/>
                </a:tc>
              </a:tr>
              <a:tr h="56435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enough to get builds done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74088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Make’s language files are modifiable by humans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Ninja build files too simple – inconvenient for </a:t>
                      </a:r>
                      <a:r>
                        <a:rPr lang="en-US" baseline="0" dirty="0" smtClean="0"/>
                        <a:t>humans; generate by tools</a:t>
                      </a:r>
                      <a:endParaRPr lang="en-US" dirty="0"/>
                    </a:p>
                  </a:txBody>
                  <a:tcPr/>
                </a:tc>
              </a:tr>
              <a:tr h="56435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0" dirty="0" smtClean="0"/>
                        <a:t>orkflow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is more like a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Ninja is like an assembler</a:t>
                      </a:r>
                      <a:endParaRPr lang="en-US" dirty="0"/>
                    </a:p>
                  </a:txBody>
                  <a:tcPr/>
                </a:tc>
              </a:tr>
              <a:tr h="564353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10 sec</a:t>
                      </a:r>
                      <a:r>
                        <a:rPr lang="en-US" baseline="0" dirty="0" smtClean="0"/>
                        <a:t> to build Chromium browser project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time is under</a:t>
                      </a:r>
                      <a:r>
                        <a:rPr lang="en-US" baseline="0" dirty="0" smtClean="0"/>
                        <a:t> 1 sec 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264" y="6402982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Reference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http://martine.github.io/ninja/manual.html#</a:t>
            </a:r>
            <a:r>
              <a:rPr lang="en-US" dirty="0" smtClean="0">
                <a:hlinkClick r:id="rId2"/>
              </a:rPr>
              <a:t>_comparison_to_make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2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fast (i.e., instant) incremental builds, even for very large projects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Very </a:t>
            </a:r>
            <a:r>
              <a:rPr lang="en-US" dirty="0"/>
              <a:t>little policy about how code is built. </a:t>
            </a:r>
            <a:endParaRPr lang="en-US" dirty="0" smtClean="0"/>
          </a:p>
          <a:p>
            <a:pPr lvl="1"/>
            <a:r>
              <a:rPr lang="en-US" dirty="0" smtClean="0"/>
              <a:t>e.g. should objects live alongside the sources or rather reside in a separate directory?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dependencies </a:t>
            </a:r>
            <a:r>
              <a:rPr lang="en-US" dirty="0" smtClean="0"/>
              <a:t>correctly and efficiently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convenience and speed are in conflict, prefer speed.</a:t>
            </a:r>
          </a:p>
        </p:txBody>
      </p:sp>
    </p:spTree>
    <p:extLst>
      <p:ext uri="{BB962C8B-B14F-4D97-AF65-F5344CB8AC3E}">
        <p14:creationId xmlns:p14="http://schemas.microsoft.com/office/powerpoint/2010/main" val="31854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657612"/>
              </p:ext>
            </p:extLst>
          </p:nvPr>
        </p:nvGraphicFramePr>
        <p:xfrm>
          <a:off x="548852" y="4860614"/>
          <a:ext cx="7254726" cy="105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491146"/>
              </p:ext>
            </p:extLst>
          </p:nvPr>
        </p:nvGraphicFramePr>
        <p:xfrm>
          <a:off x="588132" y="2708466"/>
          <a:ext cx="7005954" cy="91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906868"/>
            <a:ext cx="2771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Other Build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170914"/>
            <a:ext cx="85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Ninja</a:t>
            </a:r>
          </a:p>
        </p:txBody>
      </p:sp>
    </p:spTree>
    <p:extLst>
      <p:ext uri="{BB962C8B-B14F-4D97-AF65-F5344CB8AC3E}">
        <p14:creationId xmlns:p14="http://schemas.microsoft.com/office/powerpoint/2010/main" val="15758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" r="13297"/>
          <a:stretch/>
        </p:blipFill>
        <p:spPr>
          <a:xfrm>
            <a:off x="418984" y="1913078"/>
            <a:ext cx="7857190" cy="39525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Build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84" y="1412806"/>
            <a:ext cx="139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build.ninja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0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Build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Parsed into a (bipartite) dependency graph</a:t>
            </a:r>
          </a:p>
          <a:p>
            <a:pPr lvl="1"/>
            <a:r>
              <a:rPr lang="en-US" dirty="0" smtClean="0">
                <a:sym typeface="Wingdings"/>
              </a:rPr>
              <a:t>Input and output files  Nodes</a:t>
            </a:r>
          </a:p>
          <a:p>
            <a:pPr lvl="1"/>
            <a:r>
              <a:rPr lang="en-US" dirty="0" smtClean="0">
                <a:sym typeface="Wingdings"/>
              </a:rPr>
              <a:t>Build commands  Edges </a:t>
            </a:r>
          </a:p>
          <a:p>
            <a:endParaRPr lang="en-US" dirty="0" smtClean="0"/>
          </a:p>
          <a:p>
            <a:r>
              <a:rPr lang="en-US" dirty="0" smtClean="0"/>
              <a:t>Build a Plan</a:t>
            </a:r>
          </a:p>
          <a:p>
            <a:pPr lvl="1"/>
            <a:r>
              <a:rPr lang="en-US" dirty="0" smtClean="0"/>
              <a:t>Set of edges to be executed to bring target up to date</a:t>
            </a:r>
          </a:p>
          <a:p>
            <a:pPr lvl="1"/>
            <a:endParaRPr lang="en-US" dirty="0"/>
          </a:p>
          <a:p>
            <a:r>
              <a:rPr lang="en-US" dirty="0" smtClean="0"/>
              <a:t>Execute the Plan</a:t>
            </a:r>
          </a:p>
          <a:p>
            <a:pPr lvl="1"/>
            <a:r>
              <a:rPr lang="en-US" dirty="0" smtClean="0"/>
              <a:t>Walk </a:t>
            </a:r>
            <a:r>
              <a:rPr lang="en-US" dirty="0" smtClean="0"/>
              <a:t>down the graph and check off edges on completion of the corresponding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</a:p>
          <a:p>
            <a:endParaRPr lang="en-US" dirty="0" smtClean="0"/>
          </a:p>
          <a:p>
            <a:r>
              <a:rPr lang="en-US" dirty="0" smtClean="0"/>
              <a:t>Canonicalization</a:t>
            </a:r>
          </a:p>
          <a:p>
            <a:endParaRPr lang="en-US" dirty="0" smtClean="0"/>
          </a:p>
          <a:p>
            <a:r>
              <a:rPr lang="en-US" dirty="0" smtClean="0"/>
              <a:t>Build Log</a:t>
            </a:r>
          </a:p>
          <a:p>
            <a:endParaRPr lang="en-US" dirty="0" smtClean="0"/>
          </a:p>
          <a:p>
            <a:r>
              <a:rPr lang="en-US" dirty="0" smtClean="0"/>
              <a:t>Dependency Files</a:t>
            </a:r>
          </a:p>
          <a:p>
            <a:endParaRPr lang="en-US" smtClean="0"/>
          </a:p>
          <a:p>
            <a:r>
              <a:rPr lang="en-US" smtClean="0"/>
              <a:t>Build </a:t>
            </a:r>
            <a:r>
              <a:rPr lang="en-US" dirty="0" smtClean="0"/>
              <a:t>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Optimizations: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 simple hand-written </a:t>
            </a:r>
            <a:r>
              <a:rPr lang="en-US" dirty="0" err="1" smtClean="0"/>
              <a:t>lexer</a:t>
            </a:r>
            <a:r>
              <a:rPr lang="en-US" dirty="0" smtClean="0"/>
              <a:t> and a recursive descent parser</a:t>
            </a:r>
          </a:p>
          <a:p>
            <a:endParaRPr lang="en-US" dirty="0" smtClean="0"/>
          </a:p>
          <a:p>
            <a:r>
              <a:rPr lang="en-US" dirty="0" smtClean="0"/>
              <a:t>Eventually replaced by re2c – the </a:t>
            </a:r>
            <a:r>
              <a:rPr lang="en-US" dirty="0" err="1" smtClean="0"/>
              <a:t>lexer</a:t>
            </a:r>
            <a:r>
              <a:rPr lang="en-US" dirty="0" smtClean="0"/>
              <a:t> generator used by PHP</a:t>
            </a:r>
          </a:p>
          <a:p>
            <a:endParaRPr lang="en-US" dirty="0"/>
          </a:p>
          <a:p>
            <a:r>
              <a:rPr lang="en-US" dirty="0" smtClean="0"/>
              <a:t>Faster parsing</a:t>
            </a:r>
          </a:p>
        </p:txBody>
      </p:sp>
    </p:spTree>
    <p:extLst>
      <p:ext uri="{BB962C8B-B14F-4D97-AF65-F5344CB8AC3E}">
        <p14:creationId xmlns:p14="http://schemas.microsoft.com/office/powerpoint/2010/main" val="41891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1499</TotalTime>
  <Words>686</Words>
  <Application>Microsoft Macintosh PowerPoint</Application>
  <PresentationFormat>On-screen Show (4:3)</PresentationFormat>
  <Paragraphs>134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NINJA</vt:lpstr>
      <vt:lpstr>Introduction</vt:lpstr>
      <vt:lpstr>Ninja vs Make</vt:lpstr>
      <vt:lpstr>Design Goals</vt:lpstr>
      <vt:lpstr>Ninja Workflow</vt:lpstr>
      <vt:lpstr>Ninja Build File</vt:lpstr>
      <vt:lpstr>Ninja Build File</vt:lpstr>
      <vt:lpstr>Optimizations</vt:lpstr>
      <vt:lpstr>Optimizations: Parsing</vt:lpstr>
      <vt:lpstr>Optimizations: Canonicalization</vt:lpstr>
      <vt:lpstr>Optimizations: Build Log</vt:lpstr>
      <vt:lpstr>Optimizations: Dependency Files</vt:lpstr>
      <vt:lpstr>Optimizations: Build Execution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</dc:title>
  <dc:creator>Samir Hasan</dc:creator>
  <cp:lastModifiedBy>Samir Hasan</cp:lastModifiedBy>
  <cp:revision>59</cp:revision>
  <dcterms:created xsi:type="dcterms:W3CDTF">2014-04-08T22:40:30Z</dcterms:created>
  <dcterms:modified xsi:type="dcterms:W3CDTF">2014-04-10T15:57:43Z</dcterms:modified>
</cp:coreProperties>
</file>