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99DE0-3AF3-9F4E-935B-C4E588CA61BA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2E9D-4FFC-9D4D-B98C-13E8CC21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D2E9D-4FFC-9D4D-B98C-13E8CC215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4/26/14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4/26/14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Scalability and Privacy Issues in Social Network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43800" cy="1066800"/>
          </a:xfrm>
        </p:spPr>
        <p:txBody>
          <a:bodyPr/>
          <a:lstStyle/>
          <a:p>
            <a:pPr algn="ctr"/>
            <a:r>
              <a:rPr lang="en-US" dirty="0" smtClean="0"/>
              <a:t>Samir Hasan</a:t>
            </a:r>
          </a:p>
          <a:p>
            <a:pPr algn="ctr"/>
            <a:r>
              <a:rPr lang="en-US" dirty="0" smtClean="0"/>
              <a:t>COMP 7700: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 of Facebook Architecture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5402" r="-25402"/>
          <a:stretch>
            <a:fillRect/>
          </a:stretch>
        </p:blipFill>
        <p:spPr>
          <a:xfrm>
            <a:off x="-92717" y="1191558"/>
            <a:ext cx="8393344" cy="5287807"/>
          </a:xfrm>
        </p:spPr>
      </p:pic>
    </p:spTree>
    <p:extLst>
      <p:ext uri="{BB962C8B-B14F-4D97-AF65-F5344CB8AC3E}">
        <p14:creationId xmlns:p14="http://schemas.microsoft.com/office/powerpoint/2010/main" val="123813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Comment on the the performance, availability tactics used by Facebook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endParaRPr lang="en-US" sz="1200" dirty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Identify the scalability, performance and availability tactics for P2P systems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endParaRPr lang="en-US" sz="1200" dirty="0" smtClean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Identify the privacy issues in Facebook and the P2P systems </a:t>
            </a:r>
            <a:r>
              <a:rPr lang="en-US" dirty="0" err="1" smtClean="0"/>
              <a:t>Friendica</a:t>
            </a:r>
            <a:r>
              <a:rPr lang="en-US" dirty="0" smtClean="0"/>
              <a:t> and </a:t>
            </a:r>
            <a:r>
              <a:rPr lang="en-US" dirty="0" err="1" smtClean="0"/>
              <a:t>PeerSoN</a:t>
            </a:r>
            <a:endParaRPr lang="en-US" dirty="0" smtClean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endParaRPr lang="en-US" sz="1100" dirty="0" smtClean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Compare the two systems based on the evaluation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523991"/>
              </p:ext>
            </p:extLst>
          </p:nvPr>
        </p:nvGraphicFramePr>
        <p:xfrm>
          <a:off x="457200" y="1600198"/>
          <a:ext cx="7620000" cy="42266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9161"/>
                <a:gridCol w="6060839"/>
              </a:tblGrid>
              <a:tr h="474685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</a:p>
                  </a:txBody>
                  <a:tcPr/>
                </a:tc>
              </a:tr>
              <a:tr h="81931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on the the performance, availability tactics used by Facebook</a:t>
                      </a:r>
                    </a:p>
                  </a:txBody>
                  <a:tcPr/>
                </a:tc>
              </a:tr>
              <a:tr h="819319">
                <a:tc>
                  <a:txBody>
                    <a:bodyPr/>
                    <a:lstStyle/>
                    <a:p>
                      <a:r>
                        <a:rPr lang="en-US" dirty="0" smtClean="0"/>
                        <a:t>May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 the scalability, performance and availability tactics for P2P systems</a:t>
                      </a:r>
                    </a:p>
                  </a:txBody>
                  <a:tcPr/>
                </a:tc>
              </a:tr>
              <a:tr h="819319">
                <a:tc>
                  <a:txBody>
                    <a:bodyPr/>
                    <a:lstStyle/>
                    <a:p>
                      <a:r>
                        <a:rPr lang="en-US" dirty="0" smtClean="0"/>
                        <a:t>May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 the privacy issues in Facebook and the P2P systems </a:t>
                      </a:r>
                      <a:r>
                        <a:rPr lang="en-US" dirty="0" err="1" smtClean="0"/>
                        <a:t>Friendica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PeerSoN</a:t>
                      </a:r>
                      <a:endParaRPr lang="en-US" dirty="0" smtClean="0"/>
                    </a:p>
                  </a:txBody>
                  <a:tcPr/>
                </a:tc>
              </a:tr>
              <a:tr h="81931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Compare the two systems based on the evaluation criteria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474685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writing the paper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5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508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Caters for three primary needs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Create public/private user profiles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Discover other users with common interests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Browse through friend’s connections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 smtClean="0"/>
          </a:p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System on the edge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More users </a:t>
            </a:r>
            <a:r>
              <a:rPr lang="en-US" dirty="0" smtClean="0">
                <a:sym typeface="Wingdings"/>
              </a:rPr>
              <a:t> More effective  Higher resource requirements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555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Essential Quality Attributes: Scalability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Scalability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Accommodate increasing amount of data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Automatically handle increasing load of client requests</a:t>
            </a:r>
          </a:p>
          <a:p>
            <a:pPr>
              <a:lnSpc>
                <a:spcPct val="140000"/>
              </a:lnSpc>
              <a:buFont typeface="Courier New"/>
              <a:buChar char="o"/>
            </a:pPr>
            <a:endParaRPr lang="en-US" dirty="0" smtClean="0"/>
          </a:p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Availability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Is the user data readily available?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Very important to ensure good user-experience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 smtClean="0"/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Essential Quality Attributes: Scalability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/>
              <a:t>Privacy – </a:t>
            </a:r>
            <a:r>
              <a:rPr lang="en-US" i="1" dirty="0"/>
              <a:t>the right to be alone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/>
              <a:t>Control who sees what 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/>
              <a:t>Is the host system using the private data for purposes undisclosed?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/>
              <a:t>Can the users know what information the system stores for them? 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/>
              <a:t>Is he allowed to delete his social activities from the system?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Project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Identify key issues in scalability and privacy in online social networks</a:t>
            </a:r>
          </a:p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System under study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Centralized Systems</a:t>
            </a:r>
          </a:p>
          <a:p>
            <a:pPr lvl="2">
              <a:lnSpc>
                <a:spcPct val="140000"/>
              </a:lnSpc>
              <a:buFont typeface="Courier New"/>
              <a:buChar char="o"/>
            </a:pPr>
            <a:r>
              <a:rPr lang="en-US" b="1" dirty="0" smtClean="0"/>
              <a:t>Facebook</a:t>
            </a:r>
            <a:r>
              <a:rPr lang="en-US" dirty="0" smtClean="0"/>
              <a:t> – single organization, client-server architecture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Decentralized P2P Systems</a:t>
            </a:r>
          </a:p>
          <a:p>
            <a:pPr lvl="2">
              <a:lnSpc>
                <a:spcPct val="140000"/>
              </a:lnSpc>
              <a:buFont typeface="Courier New"/>
              <a:buChar char="o"/>
            </a:pPr>
            <a:r>
              <a:rPr lang="en-US" b="1" dirty="0" err="1" smtClean="0"/>
              <a:t>Friendica</a:t>
            </a:r>
            <a:r>
              <a:rPr lang="en-US" dirty="0" smtClean="0"/>
              <a:t> – decentralized architecture with no central authority</a:t>
            </a:r>
          </a:p>
          <a:p>
            <a:pPr lvl="2">
              <a:lnSpc>
                <a:spcPct val="140000"/>
              </a:lnSpc>
              <a:buFont typeface="Courier New"/>
              <a:buChar char="o"/>
            </a:pPr>
            <a:r>
              <a:rPr lang="en-US" b="1" dirty="0" err="1" smtClean="0"/>
              <a:t>PeerSoN</a:t>
            </a:r>
            <a:r>
              <a:rPr lang="en-US" dirty="0" smtClean="0"/>
              <a:t> – research prototype built by people from NTU Singapore</a:t>
            </a:r>
          </a:p>
        </p:txBody>
      </p:sp>
    </p:spTree>
    <p:extLst>
      <p:ext uri="{BB962C8B-B14F-4D97-AF65-F5344CB8AC3E}">
        <p14:creationId xmlns:p14="http://schemas.microsoft.com/office/powerpoint/2010/main" val="251194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Evaluation Criteria: Scalability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Data Store Scalability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Database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Distributed file systems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Synchronization issues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Availability</a:t>
            </a:r>
          </a:p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Application Scalability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Automatic </a:t>
            </a:r>
            <a:r>
              <a:rPr lang="en-US" dirty="0" err="1" smtClean="0"/>
              <a:t>vs</a:t>
            </a:r>
            <a:r>
              <a:rPr lang="en-US" dirty="0" smtClean="0"/>
              <a:t> Manual scaling of servers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Cost of scaling and </a:t>
            </a:r>
            <a:r>
              <a:rPr lang="en-US" dirty="0" err="1" smtClean="0"/>
              <a:t>maintanence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Evaluation Criteria: Privacy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Privacy from unwanted visitors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Public and private profiles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Control visibility of activities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Prevent unwanted visitors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/>
          </a:p>
          <a:p>
            <a:pPr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Privacy from the system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Control system access 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Control how much the system tracks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r>
              <a:rPr lang="en-US" dirty="0" smtClean="0"/>
              <a:t>Visibility of tracked data</a:t>
            </a:r>
          </a:p>
          <a:p>
            <a:pPr lvl="1">
              <a:lnSpc>
                <a:spcPct val="140000"/>
              </a:lnSpc>
              <a:buFont typeface="Courier New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82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 of Facebook Architecture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/>
              <a:buChar char="o"/>
            </a:pPr>
            <a:r>
              <a:rPr lang="en-US" dirty="0" smtClean="0"/>
              <a:t>Runs on PHP being interpreted as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bytecodes</a:t>
            </a:r>
            <a:r>
              <a:rPr lang="en-US" dirty="0" smtClean="0"/>
              <a:t> by the </a:t>
            </a:r>
            <a:r>
              <a:rPr lang="en-US" dirty="0" err="1" smtClean="0"/>
              <a:t>HipHop</a:t>
            </a:r>
            <a:r>
              <a:rPr lang="en-US" dirty="0" smtClean="0"/>
              <a:t> VM</a:t>
            </a:r>
          </a:p>
          <a:p>
            <a:pPr>
              <a:buFont typeface="Courier New"/>
              <a:buChar char="o"/>
            </a:pP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Business logic is exposed as services using Thrift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Persistence – MySQL, </a:t>
            </a:r>
            <a:r>
              <a:rPr lang="en-US" dirty="0" err="1" smtClean="0"/>
              <a:t>Memcached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Hbase</a:t>
            </a:r>
            <a:endParaRPr lang="en-US" dirty="0" smtClean="0"/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Offline processing done with </a:t>
            </a:r>
            <a:r>
              <a:rPr lang="en-US" dirty="0" err="1" smtClean="0"/>
              <a:t>Hadoop</a:t>
            </a:r>
            <a:r>
              <a:rPr lang="en-US" dirty="0" smtClean="0"/>
              <a:t> and Apache Hive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Haystack – ad-hoc storage solution for storing billions of photos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Chat – </a:t>
            </a:r>
            <a:r>
              <a:rPr lang="en-US" dirty="0" err="1" smtClean="0"/>
              <a:t>Epoll</a:t>
            </a:r>
            <a:r>
              <a:rPr lang="en-US" dirty="0" smtClean="0"/>
              <a:t> server developed in </a:t>
            </a:r>
            <a:r>
              <a:rPr lang="en-US" dirty="0" err="1" smtClean="0"/>
              <a:t>Erlang</a:t>
            </a:r>
            <a:r>
              <a:rPr lang="en-US" dirty="0" smtClean="0"/>
              <a:t> and accessed using Thrift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9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 of Facebook Architecture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-14810" b="-14810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0744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85</TotalTime>
  <Words>430</Words>
  <Application>Microsoft Macintosh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Scalability and Privacy Issues in Social Network</vt:lpstr>
      <vt:lpstr>Social Network Basics</vt:lpstr>
      <vt:lpstr>Essential Quality Attributes: Scalability</vt:lpstr>
      <vt:lpstr>Essential Quality Attributes: Scalability</vt:lpstr>
      <vt:lpstr>Project Goals</vt:lpstr>
      <vt:lpstr>Evaluation Criteria: Scalability</vt:lpstr>
      <vt:lpstr>Evaluation Criteria: Privacy</vt:lpstr>
      <vt:lpstr>Overview of Facebook Architecture</vt:lpstr>
      <vt:lpstr>Overview of Facebook Architecture</vt:lpstr>
      <vt:lpstr>Overview of Facebook Architecture</vt:lpstr>
      <vt:lpstr>Next Steps</vt:lpstr>
      <vt:lpstr>Tentative Schedule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and Privacy Issues in Social Network</dc:title>
  <dc:creator>Samir Hasan</dc:creator>
  <cp:lastModifiedBy>Samir Hasan</cp:lastModifiedBy>
  <cp:revision>26</cp:revision>
  <cp:lastPrinted>2014-04-26T15:18:11Z</cp:lastPrinted>
  <dcterms:created xsi:type="dcterms:W3CDTF">2014-04-26T13:56:14Z</dcterms:created>
  <dcterms:modified xsi:type="dcterms:W3CDTF">2014-04-26T15:21:27Z</dcterms:modified>
</cp:coreProperties>
</file>