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anose="020F050202020403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af1339a3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af1339a3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af1339a3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af1339a3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af1339a3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af1339a3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af1339a3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af1339a3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f1339a3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af1339a3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af1339a3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af1339a3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b18fb05c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b18fb05c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b18fb05c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b18fb05c0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Evading Detection: Deceiving </a:t>
            </a:r>
            <a:r>
              <a:rPr lang="en" sz="4000" dirty="0"/>
              <a:t>Machine-Text</a:t>
            </a:r>
            <a:r>
              <a:rPr lang="en" dirty="0"/>
              <a:t> Detectors through Realistic Red Teaming Attacks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85">
                <a:solidFill>
                  <a:srgbClr val="666666"/>
                </a:solidFill>
              </a:rPr>
              <a:t>Presented By: </a:t>
            </a:r>
            <a:endParaRPr sz="7285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85">
                <a:solidFill>
                  <a:srgbClr val="666666"/>
                </a:solidFill>
              </a:rPr>
              <a:t>Akshay Padte, Sathiya Murthi Sankaran, Jugal Wadhwa, </a:t>
            </a:r>
            <a:endParaRPr sz="7285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85">
                <a:solidFill>
                  <a:srgbClr val="666666"/>
                </a:solidFill>
              </a:rPr>
              <a:t>Zheng Bao, Alex Sotiropoulos</a:t>
            </a:r>
            <a:endParaRPr sz="7285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809000"/>
            <a:ext cx="4113000" cy="30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Review the landscape of Machine-Generated text detectors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 various red teaming attacks to assess text detector vulnerabilities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Analyse the extent of vulnerability to attacks when maintaining reasonable text quality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Extended the work done by Shi et. al. in </a:t>
            </a:r>
            <a:r>
              <a:rPr lang="en" i="1"/>
              <a:t>Red Teaming Language Model Detectors with Language Models.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demonstrate that </a:t>
            </a:r>
            <a:r>
              <a:rPr lang="en" i="1"/>
              <a:t>DetectGPT</a:t>
            </a:r>
            <a:r>
              <a:rPr lang="en"/>
              <a:t> can be attacked via word-substitution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850" y="1774725"/>
            <a:ext cx="2649199" cy="311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636750" y="2470200"/>
            <a:ext cx="3112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95200" y="1305500"/>
            <a:ext cx="5408400" cy="13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"/>
              <a:t>Shi et. al., found conclusive evidence that word-substitution attack greatly impact the performance of </a:t>
            </a:r>
            <a:r>
              <a:rPr lang="en" sz="1410" i="1"/>
              <a:t>DetectGPT</a:t>
            </a:r>
            <a:r>
              <a:rPr lang="en" sz="1410"/>
              <a:t>; however, they overlook passage </a:t>
            </a:r>
            <a:r>
              <a:rPr lang="en" sz="1410" b="1" i="1"/>
              <a:t>quality</a:t>
            </a:r>
            <a:r>
              <a:rPr lang="en" sz="1410"/>
              <a:t>. </a:t>
            </a:r>
            <a:endParaRPr sz="14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4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4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550"/>
          </a:p>
        </p:txBody>
      </p:sp>
      <p:sp>
        <p:nvSpPr>
          <p:cNvPr id="101" name="Google Shape;101;p15"/>
          <p:cNvSpPr txBox="1"/>
          <p:nvPr/>
        </p:nvSpPr>
        <p:spPr>
          <a:xfrm>
            <a:off x="4636750" y="2571750"/>
            <a:ext cx="4126500" cy="25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present that detectors can be broken while preserving passage quality, and extend our red teaming efforts to measure the impact of attacks on other zero-shot detection methods.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25" y="2195050"/>
            <a:ext cx="2966475" cy="273104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916950" y="1969200"/>
            <a:ext cx="252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Generation Methods: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with thresholds: 0.2 and 0.4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Genetic (optimized specifically to beat Fast DetectGPT)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with thresholds: 0.2 and 0.4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2"/>
          </p:nvPr>
        </p:nvSpPr>
        <p:spPr>
          <a:xfrm>
            <a:off x="619950" y="1969200"/>
            <a:ext cx="3111900" cy="27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Curate 100 passage samples from xsum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 each of the 6 attack methods against each zero-shot method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Random Substitution of words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Genetic Algorithm to maintain context while substituting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Thresholding- A third party LLM model is used to limit the log probability scores degradation to maintain text quality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Generate passage AUROC scores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473650" y="1969200"/>
            <a:ext cx="252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Zero–Shot Detection Methods: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DetectGPT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 DetectGPT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DNA GPT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137925" y="1883100"/>
            <a:ext cx="2659500" cy="2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/>
              <a:t>Random with 0.2 Threshold</a:t>
            </a:r>
            <a:endParaRPr sz="1050" b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0"/>
              <a:t>Dr Sarandev Bhambra was singled out by Zack Davies who was heard saying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white power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 during the machete attack at the store in Wrexham... Both had denied wounding in 2013 but were found guilty by a jury. The victim, who survived the attack, told the court that at about 09:45 BST she, her friend and another man got into his car as it pulled away from the </a:t>
            </a:r>
            <a:r>
              <a:rPr lang="en" sz="850" b="1">
                <a:solidFill>
                  <a:schemeClr val="lt1"/>
                </a:solidFill>
                <a:highlight>
                  <a:srgbClr val="674EA7"/>
                </a:highlight>
              </a:rPr>
              <a:t>chain store</a:t>
            </a:r>
            <a:r>
              <a:rPr lang="en" sz="850">
                <a:solidFill>
                  <a:schemeClr val="dk2"/>
                </a:solidFill>
              </a:rPr>
              <a:t>.</a:t>
            </a:r>
            <a:r>
              <a:rPr lang="en" sz="850"/>
              <a:t> She said the victim and another man decided to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put a stop to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 the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racist attacks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 after they overheard the two men saying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white power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. When the car stopped they were surrounded by three men and a woman, one of whom said: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They'd better cut it out</a:t>
            </a:r>
            <a:r>
              <a:rPr lang="en" sz="850">
                <a:solidFill>
                  <a:srgbClr val="434343"/>
                </a:solidFill>
              </a:rPr>
              <a:t>" </a:t>
            </a:r>
            <a:r>
              <a:rPr lang="en" sz="850"/>
              <a:t>before the machete attack.</a:t>
            </a:r>
            <a:endParaRPr sz="850"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Random 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34875" y="1883100"/>
            <a:ext cx="2611500" cy="27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Original Machine-Generated Sample</a:t>
            </a:r>
            <a:endParaRPr sz="105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Dr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Sarandev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Bhambra was singled out by Zack Davies who was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heard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saying "white power" during the machete attack at the store in Wrexham… Both had denied wounding in 2013 but were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found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guilty by a jury. The victim, who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survived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attack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told the court that at about 09:45 BST she, her friend and another man got into his car as it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pulled away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from the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supermarket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She said the victim and another man decided to "put a stop to" the "racist attacks" after they overheard the two men saying "white power". When the car stopped they were surrounded by three men and a woman, one of whom said: "They'd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better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cut it out" before the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machete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attack.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186950" y="1883100"/>
            <a:ext cx="2810400" cy="27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Random with No Threshold</a:t>
            </a:r>
            <a:endParaRPr sz="105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Dr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John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Bhambra was singled out by Zack Davies who was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Gleaned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saying "white power" during the machete attack at the store in Wrexham… Both had denied wounding in 2013 but were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determined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guilty by a jury. The victim, who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overcame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Onslaught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told the court that at about 09:45 BST she, her friend and another man got into his car as it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directed aside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from the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megastore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She spoke the victim and another man determined to "put a stop to" the "racist attacks" after they listened to the two men saying "white power". When the car stopped they were surrounded by three men and a woman, one of whom said: "They'd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advantageous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cut it out" before the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Machaira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attack.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Genetic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71700" y="1875275"/>
            <a:ext cx="2511000" cy="3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Original Machine-Generated Sample</a:t>
            </a:r>
            <a:endParaRPr sz="105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Dr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Sarandev </a:t>
            </a:r>
            <a:r>
              <a:rPr lang="en" sz="850">
                <a:solidFill>
                  <a:schemeClr val="lt1"/>
                </a:solidFill>
                <a:highlight>
                  <a:srgbClr val="674EA7"/>
                </a:highlight>
                <a:latin typeface="Lato"/>
                <a:ea typeface="Lato"/>
                <a:cs typeface="Lato"/>
                <a:sym typeface="Lato"/>
              </a:rPr>
              <a:t>Bhambra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was singled out by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Zack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Davies who was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heard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saying "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white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power" during the machete attack at the store in Wrexham. Trevor Jones was also jailed for 19 years over the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attack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at the store which left a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60-year-old 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employee "very distressed but stable". Both had denied wounding in 2013 but were found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guilty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by a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jury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The victim, who survived the attack, told the court that at about 09:45 BST she, her friend and another man got into his car as it pulled</a:t>
            </a:r>
            <a:r>
              <a:rPr lang="en" sz="85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away from the </a:t>
            </a:r>
            <a:r>
              <a:rPr lang="en" sz="850">
                <a:solidFill>
                  <a:schemeClr val="lt1"/>
                </a:solidFill>
                <a:highlight>
                  <a:srgbClr val="674EA7"/>
                </a:highlight>
                <a:latin typeface="Lato"/>
                <a:ea typeface="Lato"/>
                <a:cs typeface="Lato"/>
                <a:sym typeface="Lato"/>
              </a:rPr>
              <a:t>supermarket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She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said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the victim and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another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man decided to "put a stop to" the "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racist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attacks" after they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overheard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two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50">
                <a:solidFill>
                  <a:schemeClr val="lt1"/>
                </a:solidFill>
                <a:highlight>
                  <a:srgbClr val="674EA7"/>
                </a:highlight>
                <a:latin typeface="Lato"/>
                <a:ea typeface="Lato"/>
                <a:cs typeface="Lato"/>
                <a:sym typeface="Lato"/>
              </a:rPr>
              <a:t>men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saying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"white power". When the car </a:t>
            </a:r>
            <a:r>
              <a:rPr lang="en" sz="850">
                <a:solidFill>
                  <a:schemeClr val="lt1"/>
                </a:solidFill>
                <a:highlight>
                  <a:srgbClr val="674EA7"/>
                </a:highlight>
                <a:latin typeface="Lato"/>
                <a:ea typeface="Lato"/>
                <a:cs typeface="Lato"/>
                <a:sym typeface="Lato"/>
              </a:rPr>
              <a:t>stopped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they were surrounded by three men and a woman, one of whom said: "They'd better cut it out" before the </a:t>
            </a:r>
            <a:r>
              <a:rPr lang="en" sz="8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machete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attack.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168600" y="1875275"/>
            <a:ext cx="2810400" cy="27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Genetic with No Threshold</a:t>
            </a:r>
            <a:endParaRPr sz="105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Physician-scientist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Sarandev Bhambra was singled out by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Ethan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Davies who was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Registered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saying 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Fair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power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during the machete attack at the store in Wrexham. Trevor Jones was also jailed for 19 years over the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Onslaught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at the store which went away a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golden ager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employee 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very distressed but stable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Both had denied wounding in 2013 but were found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erroneous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by a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squad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The victim , who survived the attack , told the court that at about 09:45 BST she , her friend and another man got into his car as it pulled away from the supermarket. She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vocalized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victim and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n" sz="85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 decided to 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put a stop to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biased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attacks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after they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gathered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brace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men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Communicating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white power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When the car stopped they were surrounded by three men and a woman, one of whom said: 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They'd better cut it out</a:t>
            </a:r>
            <a:r>
              <a:rPr lang="en" sz="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before the </a:t>
            </a:r>
            <a:r>
              <a:rPr lang="en" sz="850" b="1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Saber</a:t>
            </a:r>
            <a:r>
              <a:rPr lang="en" sz="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attack.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6107475" y="1875275"/>
            <a:ext cx="2511000" cy="2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/>
              <a:t>Genetic with 0.2 Threshold</a:t>
            </a:r>
            <a:endParaRPr sz="1050" b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0"/>
              <a:t>Dr Sarandev </a:t>
            </a:r>
            <a:r>
              <a:rPr lang="en" sz="850" b="1">
                <a:solidFill>
                  <a:schemeClr val="lt1"/>
                </a:solidFill>
                <a:highlight>
                  <a:srgbClr val="674EA7"/>
                </a:highlight>
              </a:rPr>
              <a:t>Singh</a:t>
            </a:r>
            <a:r>
              <a:rPr lang="en" sz="850"/>
              <a:t> was singled out by Zack Davies who was heard saying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white power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 during the machete attack at the store in Wrexham. Trevor Jones was also jailed for 19 years over the attack at the store which left a 60-year-old employee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very distressed but stable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. Both had denied wounding in 2013 but were found guilty by a jury. The victim, who survived the attack, told the court that at about 09:45 BST she, her </a:t>
            </a:r>
            <a:r>
              <a:rPr lang="en" sz="850" b="1">
                <a:solidFill>
                  <a:schemeClr val="lt1"/>
                </a:solidFill>
                <a:highlight>
                  <a:srgbClr val="674EA7"/>
                </a:highlight>
              </a:rPr>
              <a:t>associate</a:t>
            </a:r>
            <a:r>
              <a:rPr lang="en" sz="850"/>
              <a:t> and another man got into his car as it pulled away from the </a:t>
            </a:r>
            <a:r>
              <a:rPr lang="en" sz="850" b="1">
                <a:solidFill>
                  <a:schemeClr val="lt1"/>
                </a:solidFill>
                <a:highlight>
                  <a:srgbClr val="674EA7"/>
                </a:highlight>
              </a:rPr>
              <a:t>food store</a:t>
            </a:r>
            <a:r>
              <a:rPr lang="en" sz="850"/>
              <a:t>. She said the victim and another man decided to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put a stop to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 the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racist attacks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 after they overheard the two </a:t>
            </a:r>
            <a:r>
              <a:rPr lang="en" sz="850" b="1">
                <a:solidFill>
                  <a:schemeClr val="lt1"/>
                </a:solidFill>
                <a:highlight>
                  <a:srgbClr val="674EA7"/>
                </a:highlight>
              </a:rPr>
              <a:t>lads</a:t>
            </a:r>
            <a:r>
              <a:rPr lang="en" sz="850"/>
              <a:t> saying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white power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. When the car </a:t>
            </a:r>
            <a:r>
              <a:rPr lang="en" sz="850" b="1">
                <a:solidFill>
                  <a:schemeClr val="lt1"/>
                </a:solidFill>
                <a:highlight>
                  <a:srgbClr val="674EA7"/>
                </a:highlight>
              </a:rPr>
              <a:t>came to a stop</a:t>
            </a:r>
            <a:r>
              <a:rPr lang="en" sz="850"/>
              <a:t> they were surrounded by three men and a woman, one of whom said: </a:t>
            </a:r>
            <a:r>
              <a:rPr lang="en" sz="850">
                <a:solidFill>
                  <a:srgbClr val="434343"/>
                </a:solidFill>
              </a:rPr>
              <a:t>"</a:t>
            </a:r>
            <a:r>
              <a:rPr lang="en" sz="850"/>
              <a:t>They'd better cut it out</a:t>
            </a:r>
            <a:r>
              <a:rPr lang="en" sz="850">
                <a:solidFill>
                  <a:srgbClr val="434343"/>
                </a:solidFill>
              </a:rPr>
              <a:t>" </a:t>
            </a:r>
            <a:r>
              <a:rPr lang="en" sz="850"/>
              <a:t>before the machete attack. </a:t>
            </a:r>
            <a:endParaRPr sz="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50" y="1768998"/>
            <a:ext cx="6309926" cy="29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1403400" y="1919925"/>
            <a:ext cx="65913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for an optimization to beat all detectors using the same attacking method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 better techniques to assess quality of text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the attack methods on different dataset domains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7650" y="20857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Zhouxing Shi, Yihan Wang, Fan Yin, Xiangning Chen, Kai-Wei Chang, and Cho-Jui Hsieh. 2023. Red teaming language model detectors with language models.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Mitchell, Eric and Lee, Yoonho and Khazatsky, Alexander and Manning, Christopher D. and Finn, Chelsea. DetectGPT: Zero-Shot Machine-Generated Text Detection using Probability Curvature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Guangsheng Bao, Yanbin Zhao, Zhiyang Teng, Linyi Yang, Yue Zhang. Fast-DetectGPT: Efficient Zero-Shot Detection of Machine-Generated Text via Conditional Probability Curvature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[4] Xianjun Yang, Wei Cheng, Yue Wu, Linda Petzold, William Yang Wang, Haifeng Chen. DNA-GPT: Divergent N-Gram Analysis for Training-Free Detection of GPT-Generated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Streamline</vt:lpstr>
      <vt:lpstr>Evading Detection: Deceiving Machine-Text Detectors through Realistic Red Teaming Attacks</vt:lpstr>
      <vt:lpstr>Motivation</vt:lpstr>
      <vt:lpstr>Problem Statement</vt:lpstr>
      <vt:lpstr>Approach</vt:lpstr>
      <vt:lpstr>Results - Random </vt:lpstr>
      <vt:lpstr>Results - Genetic</vt:lpstr>
      <vt:lpstr>Results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Evading Detection: Deceiving Machine-Text Detectors through Realistic Red Teaming Attacks</dc:title>
  <cp:lastModifiedBy>Sathiya Murthi</cp:lastModifiedBy>
  <cp:revision>2</cp:revision>
  <dcterms:modified xsi:type="dcterms:W3CDTF">2024-04-11T03:35:16Z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2024-04-11T03:35:10Z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432ed43f-9ba2-4efd-9283-1cd83a32c66b</vt:lpwstr>
  </property>
  <property fmtid="{D5CDD505-2E9C-101B-9397-08002B2CF9AE}" pid="7" name="MSIP_Label_defa4170-0d19-0005-0004-bc88714345d2_ActionId">
    <vt:lpwstr>9ff8c6f5-3d89-48d7-9f02-d97f5f4c66d9</vt:lpwstr>
  </property>
  <property fmtid="{D5CDD505-2E9C-101B-9397-08002B2CF9AE}" pid="8" name="MSIP_Label_defa4170-0d19-0005-0004-bc88714345d2_ContentBits">
    <vt:lpwstr>0</vt:lpwstr>
  </property>
</Properties>
</file>