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DevOps Engineer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Sameer Mishra</a:t>
            </a:r>
          </a:p>
          <a:p>
            <a:r>
              <a:t>TCS | DevOps/Cloud Engineer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- 6 practical tasks covering Lambda, EC2, VPC, CI/CD, CloudFormation, and Monitoring</a:t>
            </a:r>
          </a:p>
          <a:p>
            <a:r>
              <a:t>- AWS-native solutions used wherever applicable</a:t>
            </a:r>
          </a:p>
          <a:p>
            <a:r>
              <a:t>- All infrastructure tested in ap-south-1 (Mumbai) region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Lambda Function + S3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Lambda triggered by S3 file upload</a:t>
            </a:r>
          </a:p>
          <a:p>
            <a:r>
              <a:t>- Reads and logs file content to CloudWatch</a:t>
            </a:r>
          </a:p>
          <a:p>
            <a:r>
              <a:t>- IAM role with basic execution and S3 read access</a:t>
            </a:r>
          </a:p>
          <a:p>
            <a:r>
              <a:t>- Validated via sample file and log 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CI/CD Pipeline to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Static web app built using HTML/CSS/JS</a:t>
            </a:r>
          </a:p>
          <a:p>
            <a:r>
              <a:t>- GitHub + CodePipeline + CodeBuild integrated</a:t>
            </a:r>
          </a:p>
          <a:p>
            <a:r>
              <a:t>- S3 bucket configured for static hosting</a:t>
            </a:r>
          </a:p>
          <a:p>
            <a:r>
              <a:t>- Site auto-deploys on code push to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3: EC2 Instance + 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Amazon Linux EC2 launched with public IP</a:t>
            </a:r>
          </a:p>
          <a:p>
            <a:r>
              <a:t>- Apache installed via UserData script</a:t>
            </a:r>
          </a:p>
          <a:p>
            <a:r>
              <a:t>- Sample webpage hosted and verified</a:t>
            </a:r>
          </a:p>
          <a:p>
            <a:r>
              <a:t>- CloudWatch agent installed for CPU/memory metrics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VPC and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VPC with public and private subnets (2 AZs)</a:t>
            </a:r>
          </a:p>
          <a:p>
            <a:r>
              <a:t>- IGW for public subnet, NAT Gateway for private</a:t>
            </a:r>
          </a:p>
          <a:p>
            <a:r>
              <a:t>- Route tables configured</a:t>
            </a:r>
          </a:p>
          <a:p>
            <a:r>
              <a:t>- Security groups and optional NACLs applied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5: CloudFormation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YAML template defines VPC, subnet, route table, EC2</a:t>
            </a:r>
          </a:p>
          <a:p>
            <a:r>
              <a:t>- UserData script installs Apache and serves HTML</a:t>
            </a:r>
          </a:p>
          <a:p>
            <a:r>
              <a:t>- Parameters used: KeyPair</a:t>
            </a:r>
          </a:p>
          <a:p>
            <a:r>
              <a:t>- Outputs: Public IP and Web URL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6: Monitoring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Lambda logs automatically visible in CloudWatch</a:t>
            </a:r>
          </a:p>
          <a:p>
            <a:r>
              <a:t>- CloudWatch Agent on EC2 for custom metrics</a:t>
            </a:r>
          </a:p>
          <a:p>
            <a:r>
              <a:t>- Alarms for Lambda duration and EC2 CPU &gt; 70%</a:t>
            </a:r>
          </a:p>
          <a:p>
            <a:r>
              <a:t>- Log retention configured to 7 days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and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All tasks completed successfully with full testing</a:t>
            </a:r>
          </a:p>
          <a:p>
            <a:r>
              <a:t>- Code, templates, logs, and documentation in repo</a:t>
            </a:r>
          </a:p>
          <a:p>
            <a:r>
              <a:t>- Optional 5-min video walkthrough recorded</a:t>
            </a:r>
          </a:p>
          <a:p>
            <a:r>
              <a:t>- Thank you for reviewing my submission!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