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60EF5E-C874-42ED-A55B-C016290839CE}" v="17" dt="2022-03-14T00:07:01.8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lam Abdelghany" userId="349e68613923de14" providerId="LiveId" clId="{1D60EF5E-C874-42ED-A55B-C016290839CE}"/>
    <pc:docChg chg="undo custSel addSld modSld">
      <pc:chgData name="Eslam Abdelghany" userId="349e68613923de14" providerId="LiveId" clId="{1D60EF5E-C874-42ED-A55B-C016290839CE}" dt="2022-03-14T00:08:33.021" v="2254" actId="1076"/>
      <pc:docMkLst>
        <pc:docMk/>
      </pc:docMkLst>
      <pc:sldChg chg="addSp delSp modSp new mod setBg">
        <pc:chgData name="Eslam Abdelghany" userId="349e68613923de14" providerId="LiveId" clId="{1D60EF5E-C874-42ED-A55B-C016290839CE}" dt="2022-03-14T00:02:36.937" v="2225" actId="26606"/>
        <pc:sldMkLst>
          <pc:docMk/>
          <pc:sldMk cId="1905638092" sldId="256"/>
        </pc:sldMkLst>
        <pc:spChg chg="mod ord">
          <ac:chgData name="Eslam Abdelghany" userId="349e68613923de14" providerId="LiveId" clId="{1D60EF5E-C874-42ED-A55B-C016290839CE}" dt="2022-03-14T00:02:36.937" v="2225" actId="26606"/>
          <ac:spMkLst>
            <pc:docMk/>
            <pc:sldMk cId="1905638092" sldId="256"/>
            <ac:spMk id="2" creationId="{6A7879F4-52AB-4ECF-9336-2980EEFBE9CF}"/>
          </ac:spMkLst>
        </pc:spChg>
        <pc:spChg chg="mod">
          <ac:chgData name="Eslam Abdelghany" userId="349e68613923de14" providerId="LiveId" clId="{1D60EF5E-C874-42ED-A55B-C016290839CE}" dt="2022-03-14T00:02:36.937" v="2225" actId="26606"/>
          <ac:spMkLst>
            <pc:docMk/>
            <pc:sldMk cId="1905638092" sldId="256"/>
            <ac:spMk id="3" creationId="{13E722F4-3071-4DE9-BBE6-A7A3834098D2}"/>
          </ac:spMkLst>
        </pc:spChg>
        <pc:spChg chg="add del">
          <ac:chgData name="Eslam Abdelghany" userId="349e68613923de14" providerId="LiveId" clId="{1D60EF5E-C874-42ED-A55B-C016290839CE}" dt="2022-03-14T00:02:14.614" v="2218" actId="26606"/>
          <ac:spMkLst>
            <pc:docMk/>
            <pc:sldMk cId="1905638092" sldId="256"/>
            <ac:spMk id="8" creationId="{934F1179-B481-4F9E-BCA3-AFB972070F83}"/>
          </ac:spMkLst>
        </pc:spChg>
        <pc:spChg chg="add del">
          <ac:chgData name="Eslam Abdelghany" userId="349e68613923de14" providerId="LiveId" clId="{1D60EF5E-C874-42ED-A55B-C016290839CE}" dt="2022-03-14T00:02:14.614" v="2218" actId="26606"/>
          <ac:spMkLst>
            <pc:docMk/>
            <pc:sldMk cId="1905638092" sldId="256"/>
            <ac:spMk id="10" creationId="{827DC2C4-B485-428A-BF4A-472D2967F47F}"/>
          </ac:spMkLst>
        </pc:spChg>
        <pc:spChg chg="add del">
          <ac:chgData name="Eslam Abdelghany" userId="349e68613923de14" providerId="LiveId" clId="{1D60EF5E-C874-42ED-A55B-C016290839CE}" dt="2022-03-14T00:02:14.614" v="2218" actId="26606"/>
          <ac:spMkLst>
            <pc:docMk/>
            <pc:sldMk cId="1905638092" sldId="256"/>
            <ac:spMk id="12" creationId="{EE04B5EB-F158-4507-90DD-BD23620C7CC9}"/>
          </ac:spMkLst>
        </pc:spChg>
        <pc:spChg chg="add del">
          <ac:chgData name="Eslam Abdelghany" userId="349e68613923de14" providerId="LiveId" clId="{1D60EF5E-C874-42ED-A55B-C016290839CE}" dt="2022-03-14T00:02:36.906" v="2224" actId="26606"/>
          <ac:spMkLst>
            <pc:docMk/>
            <pc:sldMk cId="1905638092" sldId="256"/>
            <ac:spMk id="14" creationId="{F256AC18-FB41-4977-8B0C-F5082335AB7D}"/>
          </ac:spMkLst>
        </pc:spChg>
        <pc:spChg chg="add del">
          <ac:chgData name="Eslam Abdelghany" userId="349e68613923de14" providerId="LiveId" clId="{1D60EF5E-C874-42ED-A55B-C016290839CE}" dt="2022-03-14T00:02:36.906" v="2224" actId="26606"/>
          <ac:spMkLst>
            <pc:docMk/>
            <pc:sldMk cId="1905638092" sldId="256"/>
            <ac:spMk id="16" creationId="{AFF4A713-7B75-4B21-90D7-5AB19547C728}"/>
          </ac:spMkLst>
        </pc:spChg>
        <pc:spChg chg="add del">
          <ac:chgData name="Eslam Abdelghany" userId="349e68613923de14" providerId="LiveId" clId="{1D60EF5E-C874-42ED-A55B-C016290839CE}" dt="2022-03-14T00:02:21.708" v="2220" actId="26606"/>
          <ac:spMkLst>
            <pc:docMk/>
            <pc:sldMk cId="1905638092" sldId="256"/>
            <ac:spMk id="20" creationId="{A8DB9CD9-59B1-4D73-BC4C-98796A48EF9B}"/>
          </ac:spMkLst>
        </pc:spChg>
        <pc:spChg chg="add del">
          <ac:chgData name="Eslam Abdelghany" userId="349e68613923de14" providerId="LiveId" clId="{1D60EF5E-C874-42ED-A55B-C016290839CE}" dt="2022-03-14T00:02:21.708" v="2220" actId="26606"/>
          <ac:spMkLst>
            <pc:docMk/>
            <pc:sldMk cId="1905638092" sldId="256"/>
            <ac:spMk id="21" creationId="{8874A6A9-41FF-4E33-AFA8-F9F81436A59E}"/>
          </ac:spMkLst>
        </pc:spChg>
        <pc:spChg chg="add del">
          <ac:chgData name="Eslam Abdelghany" userId="349e68613923de14" providerId="LiveId" clId="{1D60EF5E-C874-42ED-A55B-C016290839CE}" dt="2022-03-14T00:02:24.724" v="2222" actId="26606"/>
          <ac:spMkLst>
            <pc:docMk/>
            <pc:sldMk cId="1905638092" sldId="256"/>
            <ac:spMk id="24" creationId="{973272FE-A474-4CAE-8CA2-BCC8B476C3F4}"/>
          </ac:spMkLst>
        </pc:spChg>
        <pc:spChg chg="add del">
          <ac:chgData name="Eslam Abdelghany" userId="349e68613923de14" providerId="LiveId" clId="{1D60EF5E-C874-42ED-A55B-C016290839CE}" dt="2022-03-14T00:02:24.724" v="2222" actId="26606"/>
          <ac:spMkLst>
            <pc:docMk/>
            <pc:sldMk cId="1905638092" sldId="256"/>
            <ac:spMk id="25" creationId="{88294908-8B00-4F58-BBBA-20F71A40AA9E}"/>
          </ac:spMkLst>
        </pc:spChg>
        <pc:spChg chg="add del">
          <ac:chgData name="Eslam Abdelghany" userId="349e68613923de14" providerId="LiveId" clId="{1D60EF5E-C874-42ED-A55B-C016290839CE}" dt="2022-03-14T00:02:24.724" v="2222" actId="26606"/>
          <ac:spMkLst>
            <pc:docMk/>
            <pc:sldMk cId="1905638092" sldId="256"/>
            <ac:spMk id="26" creationId="{E07981EA-05A6-437C-88D7-B377B92B031D}"/>
          </ac:spMkLst>
        </pc:spChg>
        <pc:spChg chg="add del">
          <ac:chgData name="Eslam Abdelghany" userId="349e68613923de14" providerId="LiveId" clId="{1D60EF5E-C874-42ED-A55B-C016290839CE}" dt="2022-03-14T00:02:24.724" v="2222" actId="26606"/>
          <ac:spMkLst>
            <pc:docMk/>
            <pc:sldMk cId="1905638092" sldId="256"/>
            <ac:spMk id="27" creationId="{4364C879-1404-4203-8E9D-CC5DE0A621A2}"/>
          </ac:spMkLst>
        </pc:spChg>
        <pc:spChg chg="add del">
          <ac:chgData name="Eslam Abdelghany" userId="349e68613923de14" providerId="LiveId" clId="{1D60EF5E-C874-42ED-A55B-C016290839CE}" dt="2022-03-14T00:02:24.724" v="2222" actId="26606"/>
          <ac:spMkLst>
            <pc:docMk/>
            <pc:sldMk cId="1905638092" sldId="256"/>
            <ac:spMk id="28" creationId="{15E3C750-986E-4769-B1AE-49289FBEE757}"/>
          </ac:spMkLst>
        </pc:spChg>
        <pc:spChg chg="add del">
          <ac:chgData name="Eslam Abdelghany" userId="349e68613923de14" providerId="LiveId" clId="{1D60EF5E-C874-42ED-A55B-C016290839CE}" dt="2022-03-14T00:02:24.724" v="2222" actId="26606"/>
          <ac:spMkLst>
            <pc:docMk/>
            <pc:sldMk cId="1905638092" sldId="256"/>
            <ac:spMk id="29" creationId="{84617302-4B0D-4351-A6BB-6F0930D943AC}"/>
          </ac:spMkLst>
        </pc:spChg>
        <pc:spChg chg="add del">
          <ac:chgData name="Eslam Abdelghany" userId="349e68613923de14" providerId="LiveId" clId="{1D60EF5E-C874-42ED-A55B-C016290839CE}" dt="2022-03-14T00:02:24.724" v="2222" actId="26606"/>
          <ac:spMkLst>
            <pc:docMk/>
            <pc:sldMk cId="1905638092" sldId="256"/>
            <ac:spMk id="30" creationId="{DA2C7802-C2E0-4218-8F89-8DD7CCD2CD1C}"/>
          </ac:spMkLst>
        </pc:spChg>
        <pc:spChg chg="add del">
          <ac:chgData name="Eslam Abdelghany" userId="349e68613923de14" providerId="LiveId" clId="{1D60EF5E-C874-42ED-A55B-C016290839CE}" dt="2022-03-14T00:02:24.724" v="2222" actId="26606"/>
          <ac:spMkLst>
            <pc:docMk/>
            <pc:sldMk cId="1905638092" sldId="256"/>
            <ac:spMk id="31" creationId="{A6D7111A-21E5-4EE9-8A78-10E5530F0116}"/>
          </ac:spMkLst>
        </pc:spChg>
        <pc:spChg chg="add del">
          <ac:chgData name="Eslam Abdelghany" userId="349e68613923de14" providerId="LiveId" clId="{1D60EF5E-C874-42ED-A55B-C016290839CE}" dt="2022-03-14T00:02:24.724" v="2222" actId="26606"/>
          <ac:spMkLst>
            <pc:docMk/>
            <pc:sldMk cId="1905638092" sldId="256"/>
            <ac:spMk id="32" creationId="{A3969E80-A77B-49FC-9122-D89AFD5EE118}"/>
          </ac:spMkLst>
        </pc:spChg>
        <pc:spChg chg="add del">
          <ac:chgData name="Eslam Abdelghany" userId="349e68613923de14" providerId="LiveId" clId="{1D60EF5E-C874-42ED-A55B-C016290839CE}" dt="2022-03-14T00:02:24.724" v="2222" actId="26606"/>
          <ac:spMkLst>
            <pc:docMk/>
            <pc:sldMk cId="1905638092" sldId="256"/>
            <ac:spMk id="33" creationId="{1849CA57-76BD-4CF2-80BA-D7A46A01B7B1}"/>
          </ac:spMkLst>
        </pc:spChg>
        <pc:spChg chg="add del">
          <ac:chgData name="Eslam Abdelghany" userId="349e68613923de14" providerId="LiveId" clId="{1D60EF5E-C874-42ED-A55B-C016290839CE}" dt="2022-03-14T00:02:24.724" v="2222" actId="26606"/>
          <ac:spMkLst>
            <pc:docMk/>
            <pc:sldMk cId="1905638092" sldId="256"/>
            <ac:spMk id="34" creationId="{35E9085E-E730-4768-83D4-6CB7E9897153}"/>
          </ac:spMkLst>
        </pc:spChg>
        <pc:spChg chg="add del">
          <ac:chgData name="Eslam Abdelghany" userId="349e68613923de14" providerId="LiveId" clId="{1D60EF5E-C874-42ED-A55B-C016290839CE}" dt="2022-03-14T00:02:36.906" v="2224" actId="26606"/>
          <ac:spMkLst>
            <pc:docMk/>
            <pc:sldMk cId="1905638092" sldId="256"/>
            <ac:spMk id="36" creationId="{43C48B49-6135-48B6-AC0F-97E5D8D1F03F}"/>
          </ac:spMkLst>
        </pc:spChg>
        <pc:spChg chg="add del">
          <ac:chgData name="Eslam Abdelghany" userId="349e68613923de14" providerId="LiveId" clId="{1D60EF5E-C874-42ED-A55B-C016290839CE}" dt="2022-03-14T00:02:36.906" v="2224" actId="26606"/>
          <ac:spMkLst>
            <pc:docMk/>
            <pc:sldMk cId="1905638092" sldId="256"/>
            <ac:spMk id="37" creationId="{9715DAF0-AE1B-46C9-8A6B-DB2AA05AB91D}"/>
          </ac:spMkLst>
        </pc:spChg>
        <pc:spChg chg="add del">
          <ac:chgData name="Eslam Abdelghany" userId="349e68613923de14" providerId="LiveId" clId="{1D60EF5E-C874-42ED-A55B-C016290839CE}" dt="2022-03-14T00:02:36.906" v="2224" actId="26606"/>
          <ac:spMkLst>
            <pc:docMk/>
            <pc:sldMk cId="1905638092" sldId="256"/>
            <ac:spMk id="38" creationId="{DC631C0B-6DA6-4E57-8231-CE32B3434A7E}"/>
          </ac:spMkLst>
        </pc:spChg>
        <pc:spChg chg="add">
          <ac:chgData name="Eslam Abdelghany" userId="349e68613923de14" providerId="LiveId" clId="{1D60EF5E-C874-42ED-A55B-C016290839CE}" dt="2022-03-14T00:02:36.937" v="2225" actId="26606"/>
          <ac:spMkLst>
            <pc:docMk/>
            <pc:sldMk cId="1905638092" sldId="256"/>
            <ac:spMk id="40" creationId="{BAD76F3E-3A97-486B-B402-44400A8B9173}"/>
          </ac:spMkLst>
        </pc:spChg>
        <pc:spChg chg="add">
          <ac:chgData name="Eslam Abdelghany" userId="349e68613923de14" providerId="LiveId" clId="{1D60EF5E-C874-42ED-A55B-C016290839CE}" dt="2022-03-14T00:02:36.937" v="2225" actId="26606"/>
          <ac:spMkLst>
            <pc:docMk/>
            <pc:sldMk cId="1905638092" sldId="256"/>
            <ac:spMk id="41" creationId="{391F6B52-91F4-4AEB-B6DB-29FEBCF28C8B}"/>
          </ac:spMkLst>
        </pc:spChg>
        <pc:spChg chg="add">
          <ac:chgData name="Eslam Abdelghany" userId="349e68613923de14" providerId="LiveId" clId="{1D60EF5E-C874-42ED-A55B-C016290839CE}" dt="2022-03-14T00:02:36.937" v="2225" actId="26606"/>
          <ac:spMkLst>
            <pc:docMk/>
            <pc:sldMk cId="1905638092" sldId="256"/>
            <ac:spMk id="42" creationId="{2CD6F061-7C53-44F4-9794-953DB70A451B}"/>
          </ac:spMkLst>
        </pc:spChg>
        <pc:grpChg chg="add del">
          <ac:chgData name="Eslam Abdelghany" userId="349e68613923de14" providerId="LiveId" clId="{1D60EF5E-C874-42ED-A55B-C016290839CE}" dt="2022-03-14T00:02:21.708" v="2220" actId="26606"/>
          <ac:grpSpMkLst>
            <pc:docMk/>
            <pc:sldMk cId="1905638092" sldId="256"/>
            <ac:grpSpMk id="22" creationId="{721D730E-1F97-4071-B143-B05E6D2599BC}"/>
          </ac:grpSpMkLst>
        </pc:grpChg>
      </pc:sldChg>
      <pc:sldChg chg="addSp delSp modSp new mod setBg">
        <pc:chgData name="Eslam Abdelghany" userId="349e68613923de14" providerId="LiveId" clId="{1D60EF5E-C874-42ED-A55B-C016290839CE}" dt="2022-03-14T00:02:54.408" v="2226" actId="26606"/>
        <pc:sldMkLst>
          <pc:docMk/>
          <pc:sldMk cId="2008749546" sldId="257"/>
        </pc:sldMkLst>
        <pc:spChg chg="mod">
          <ac:chgData name="Eslam Abdelghany" userId="349e68613923de14" providerId="LiveId" clId="{1D60EF5E-C874-42ED-A55B-C016290839CE}" dt="2022-03-14T00:02:54.408" v="2226" actId="26606"/>
          <ac:spMkLst>
            <pc:docMk/>
            <pc:sldMk cId="2008749546" sldId="257"/>
            <ac:spMk id="2" creationId="{3A31DC3C-ED88-4879-AA2C-328E390FE170}"/>
          </ac:spMkLst>
        </pc:spChg>
        <pc:spChg chg="del mod">
          <ac:chgData name="Eslam Abdelghany" userId="349e68613923de14" providerId="LiveId" clId="{1D60EF5E-C874-42ED-A55B-C016290839CE}" dt="2022-03-14T00:02:54.408" v="2226" actId="26606"/>
          <ac:spMkLst>
            <pc:docMk/>
            <pc:sldMk cId="2008749546" sldId="257"/>
            <ac:spMk id="3" creationId="{7014D6B7-C00D-4DE9-AD35-9D41C94689C9}"/>
          </ac:spMkLst>
        </pc:spChg>
        <pc:spChg chg="add">
          <ac:chgData name="Eslam Abdelghany" userId="349e68613923de14" providerId="LiveId" clId="{1D60EF5E-C874-42ED-A55B-C016290839CE}" dt="2022-03-14T00:02:54.408" v="2226" actId="26606"/>
          <ac:spMkLst>
            <pc:docMk/>
            <pc:sldMk cId="2008749546" sldId="257"/>
            <ac:spMk id="9" creationId="{7517A47C-B2E5-4B79-8061-D74B1311AF6E}"/>
          </ac:spMkLst>
        </pc:spChg>
        <pc:spChg chg="add">
          <ac:chgData name="Eslam Abdelghany" userId="349e68613923de14" providerId="LiveId" clId="{1D60EF5E-C874-42ED-A55B-C016290839CE}" dt="2022-03-14T00:02:54.408" v="2226" actId="26606"/>
          <ac:spMkLst>
            <pc:docMk/>
            <pc:sldMk cId="2008749546" sldId="257"/>
            <ac:spMk id="11" creationId="{C505E780-2083-4CB5-A42A-5E0E2908ECC3}"/>
          </ac:spMkLst>
        </pc:spChg>
        <pc:spChg chg="add">
          <ac:chgData name="Eslam Abdelghany" userId="349e68613923de14" providerId="LiveId" clId="{1D60EF5E-C874-42ED-A55B-C016290839CE}" dt="2022-03-14T00:02:54.408" v="2226" actId="26606"/>
          <ac:spMkLst>
            <pc:docMk/>
            <pc:sldMk cId="2008749546" sldId="257"/>
            <ac:spMk id="13" creationId="{D2C0AE1C-0118-41AE-8A10-7CDCBF10E96F}"/>
          </ac:spMkLst>
        </pc:spChg>
        <pc:spChg chg="add">
          <ac:chgData name="Eslam Abdelghany" userId="349e68613923de14" providerId="LiveId" clId="{1D60EF5E-C874-42ED-A55B-C016290839CE}" dt="2022-03-14T00:02:54.408" v="2226" actId="26606"/>
          <ac:spMkLst>
            <pc:docMk/>
            <pc:sldMk cId="2008749546" sldId="257"/>
            <ac:spMk id="15" creationId="{463EEC44-1BA3-44ED-81FC-A644B04B2A44}"/>
          </ac:spMkLst>
        </pc:spChg>
        <pc:graphicFrameChg chg="add">
          <ac:chgData name="Eslam Abdelghany" userId="349e68613923de14" providerId="LiveId" clId="{1D60EF5E-C874-42ED-A55B-C016290839CE}" dt="2022-03-14T00:02:54.408" v="2226" actId="26606"/>
          <ac:graphicFrameMkLst>
            <pc:docMk/>
            <pc:sldMk cId="2008749546" sldId="257"/>
            <ac:graphicFrameMk id="5" creationId="{EFAEEF0B-BA16-3FAF-2DA1-13E85778947C}"/>
          </ac:graphicFrameMkLst>
        </pc:graphicFrameChg>
      </pc:sldChg>
      <pc:sldChg chg="addSp delSp modSp new mod setBg">
        <pc:chgData name="Eslam Abdelghany" userId="349e68613923de14" providerId="LiveId" clId="{1D60EF5E-C874-42ED-A55B-C016290839CE}" dt="2022-03-14T00:07:16.911" v="2242" actId="26606"/>
        <pc:sldMkLst>
          <pc:docMk/>
          <pc:sldMk cId="2801177031" sldId="258"/>
        </pc:sldMkLst>
        <pc:spChg chg="mod">
          <ac:chgData name="Eslam Abdelghany" userId="349e68613923de14" providerId="LiveId" clId="{1D60EF5E-C874-42ED-A55B-C016290839CE}" dt="2022-03-14T00:07:16.911" v="2242" actId="26606"/>
          <ac:spMkLst>
            <pc:docMk/>
            <pc:sldMk cId="2801177031" sldId="258"/>
            <ac:spMk id="2" creationId="{15CE48FD-43EC-431D-B4A4-31CC33D94A5F}"/>
          </ac:spMkLst>
        </pc:spChg>
        <pc:spChg chg="add del mod">
          <ac:chgData name="Eslam Abdelghany" userId="349e68613923de14" providerId="LiveId" clId="{1D60EF5E-C874-42ED-A55B-C016290839CE}" dt="2022-03-14T00:04:04.665" v="2229" actId="26606"/>
          <ac:spMkLst>
            <pc:docMk/>
            <pc:sldMk cId="2801177031" sldId="258"/>
            <ac:spMk id="3" creationId="{F919EFEC-6CBD-4A04-92BA-C127D67B77B5}"/>
          </ac:spMkLst>
        </pc:spChg>
        <pc:spChg chg="add del">
          <ac:chgData name="Eslam Abdelghany" userId="349e68613923de14" providerId="LiveId" clId="{1D60EF5E-C874-42ED-A55B-C016290839CE}" dt="2022-03-14T00:06:34.315" v="2239" actId="26606"/>
          <ac:spMkLst>
            <pc:docMk/>
            <pc:sldMk cId="2801177031" sldId="258"/>
            <ac:spMk id="8" creationId="{CBB2B1F0-0DD6-4744-9A46-7A344FB48E40}"/>
          </ac:spMkLst>
        </pc:spChg>
        <pc:spChg chg="add del">
          <ac:chgData name="Eslam Abdelghany" userId="349e68613923de14" providerId="LiveId" clId="{1D60EF5E-C874-42ED-A55B-C016290839CE}" dt="2022-03-14T00:04:04.618" v="2228" actId="26606"/>
          <ac:spMkLst>
            <pc:docMk/>
            <pc:sldMk cId="2801177031" sldId="258"/>
            <ac:spMk id="9" creationId="{C05CBC3C-2E5A-4839-8B9B-2E5A6ADF0F58}"/>
          </ac:spMkLst>
        </pc:spChg>
        <pc:spChg chg="add del">
          <ac:chgData name="Eslam Abdelghany" userId="349e68613923de14" providerId="LiveId" clId="{1D60EF5E-C874-42ED-A55B-C016290839CE}" dt="2022-03-14T00:06:34.315" v="2239" actId="26606"/>
          <ac:spMkLst>
            <pc:docMk/>
            <pc:sldMk cId="2801177031" sldId="258"/>
            <ac:spMk id="10" creationId="{52D502E5-F6B4-4D58-B4AE-FC466FF15EE8}"/>
          </ac:spMkLst>
        </pc:spChg>
        <pc:spChg chg="add del">
          <ac:chgData name="Eslam Abdelghany" userId="349e68613923de14" providerId="LiveId" clId="{1D60EF5E-C874-42ED-A55B-C016290839CE}" dt="2022-03-14T00:04:04.618" v="2228" actId="26606"/>
          <ac:spMkLst>
            <pc:docMk/>
            <pc:sldMk cId="2801177031" sldId="258"/>
            <ac:spMk id="11" creationId="{DB5B423A-57CC-4C58-AA26-8E2E862B03A0}"/>
          </ac:spMkLst>
        </pc:spChg>
        <pc:spChg chg="add del">
          <ac:chgData name="Eslam Abdelghany" userId="349e68613923de14" providerId="LiveId" clId="{1D60EF5E-C874-42ED-A55B-C016290839CE}" dt="2022-03-14T00:06:34.315" v="2239" actId="26606"/>
          <ac:spMkLst>
            <pc:docMk/>
            <pc:sldMk cId="2801177031" sldId="258"/>
            <ac:spMk id="12" creationId="{9DECDBF4-02B6-4BB4-B65B-B8107AD6A9E8}"/>
          </ac:spMkLst>
        </pc:spChg>
        <pc:spChg chg="add del">
          <ac:chgData name="Eslam Abdelghany" userId="349e68613923de14" providerId="LiveId" clId="{1D60EF5E-C874-42ED-A55B-C016290839CE}" dt="2022-03-14T00:06:34.315" v="2239" actId="26606"/>
          <ac:spMkLst>
            <pc:docMk/>
            <pc:sldMk cId="2801177031" sldId="258"/>
            <ac:spMk id="13" creationId="{F919EFEC-6CBD-4A04-92BA-C127D67B77B5}"/>
          </ac:spMkLst>
        </pc:spChg>
        <pc:spChg chg="add del">
          <ac:chgData name="Eslam Abdelghany" userId="349e68613923de14" providerId="LiveId" clId="{1D60EF5E-C874-42ED-A55B-C016290839CE}" dt="2022-03-14T00:07:16.911" v="2242" actId="26606"/>
          <ac:spMkLst>
            <pc:docMk/>
            <pc:sldMk cId="2801177031" sldId="258"/>
            <ac:spMk id="21" creationId="{256B2C21-A230-48C0-8DF1-C46611373C44}"/>
          </ac:spMkLst>
        </pc:spChg>
        <pc:spChg chg="add del">
          <ac:chgData name="Eslam Abdelghany" userId="349e68613923de14" providerId="LiveId" clId="{1D60EF5E-C874-42ED-A55B-C016290839CE}" dt="2022-03-14T00:07:16.911" v="2242" actId="26606"/>
          <ac:spMkLst>
            <pc:docMk/>
            <pc:sldMk cId="2801177031" sldId="258"/>
            <ac:spMk id="22" creationId="{BACC6370-2D7E-4714-9D71-7542949D7D5D}"/>
          </ac:spMkLst>
        </pc:spChg>
        <pc:spChg chg="add del">
          <ac:chgData name="Eslam Abdelghany" userId="349e68613923de14" providerId="LiveId" clId="{1D60EF5E-C874-42ED-A55B-C016290839CE}" dt="2022-03-14T00:07:16.911" v="2242" actId="26606"/>
          <ac:spMkLst>
            <pc:docMk/>
            <pc:sldMk cId="2801177031" sldId="258"/>
            <ac:spMk id="23" creationId="{3847E18C-932D-4C95-AABA-FEC7C9499AD7}"/>
          </ac:spMkLst>
        </pc:spChg>
        <pc:spChg chg="add del">
          <ac:chgData name="Eslam Abdelghany" userId="349e68613923de14" providerId="LiveId" clId="{1D60EF5E-C874-42ED-A55B-C016290839CE}" dt="2022-03-14T00:07:16.911" v="2242" actId="26606"/>
          <ac:spMkLst>
            <pc:docMk/>
            <pc:sldMk cId="2801177031" sldId="258"/>
            <ac:spMk id="25" creationId="{3150CB11-0C61-439E-910F-5787759E72A0}"/>
          </ac:spMkLst>
        </pc:spChg>
        <pc:spChg chg="add del">
          <ac:chgData name="Eslam Abdelghany" userId="349e68613923de14" providerId="LiveId" clId="{1D60EF5E-C874-42ED-A55B-C016290839CE}" dt="2022-03-14T00:07:16.911" v="2242" actId="26606"/>
          <ac:spMkLst>
            <pc:docMk/>
            <pc:sldMk cId="2801177031" sldId="258"/>
            <ac:spMk id="27" creationId="{43F8A58B-5155-44CE-A5FF-7647B47D0A7A}"/>
          </ac:spMkLst>
        </pc:spChg>
        <pc:spChg chg="add del">
          <ac:chgData name="Eslam Abdelghany" userId="349e68613923de14" providerId="LiveId" clId="{1D60EF5E-C874-42ED-A55B-C016290839CE}" dt="2022-03-14T00:07:16.911" v="2242" actId="26606"/>
          <ac:spMkLst>
            <pc:docMk/>
            <pc:sldMk cId="2801177031" sldId="258"/>
            <ac:spMk id="29" creationId="{443F2ACA-E6D6-4028-82DD-F03C262D5DE6}"/>
          </ac:spMkLst>
        </pc:spChg>
        <pc:spChg chg="add">
          <ac:chgData name="Eslam Abdelghany" userId="349e68613923de14" providerId="LiveId" clId="{1D60EF5E-C874-42ED-A55B-C016290839CE}" dt="2022-03-14T00:07:16.911" v="2242" actId="26606"/>
          <ac:spMkLst>
            <pc:docMk/>
            <pc:sldMk cId="2801177031" sldId="258"/>
            <ac:spMk id="34" creationId="{C05CBC3C-2E5A-4839-8B9B-2E5A6ADF0F58}"/>
          </ac:spMkLst>
        </pc:spChg>
        <pc:spChg chg="add">
          <ac:chgData name="Eslam Abdelghany" userId="349e68613923de14" providerId="LiveId" clId="{1D60EF5E-C874-42ED-A55B-C016290839CE}" dt="2022-03-14T00:07:16.911" v="2242" actId="26606"/>
          <ac:spMkLst>
            <pc:docMk/>
            <pc:sldMk cId="2801177031" sldId="258"/>
            <ac:spMk id="36" creationId="{DB5B423A-57CC-4C58-AA26-8E2E862B03A0}"/>
          </ac:spMkLst>
        </pc:spChg>
        <pc:graphicFrameChg chg="add del">
          <ac:chgData name="Eslam Abdelghany" userId="349e68613923de14" providerId="LiveId" clId="{1D60EF5E-C874-42ED-A55B-C016290839CE}" dt="2022-03-14T00:04:04.618" v="2228" actId="26606"/>
          <ac:graphicFrameMkLst>
            <pc:docMk/>
            <pc:sldMk cId="2801177031" sldId="258"/>
            <ac:graphicFrameMk id="5" creationId="{464368B1-63AE-5C0E-4C3A-8E6B850161F9}"/>
          </ac:graphicFrameMkLst>
        </pc:graphicFrameChg>
        <pc:graphicFrameChg chg="add del">
          <ac:chgData name="Eslam Abdelghany" userId="349e68613923de14" providerId="LiveId" clId="{1D60EF5E-C874-42ED-A55B-C016290839CE}" dt="2022-03-14T00:06:21.512" v="2234" actId="26606"/>
          <ac:graphicFrameMkLst>
            <pc:docMk/>
            <pc:sldMk cId="2801177031" sldId="258"/>
            <ac:graphicFrameMk id="15" creationId="{039DDA93-92EB-EFFE-A063-617113E8234F}"/>
          </ac:graphicFrameMkLst>
        </pc:graphicFrameChg>
        <pc:graphicFrameChg chg="add del">
          <ac:chgData name="Eslam Abdelghany" userId="349e68613923de14" providerId="LiveId" clId="{1D60EF5E-C874-42ED-A55B-C016290839CE}" dt="2022-03-14T00:06:23.340" v="2236" actId="26606"/>
          <ac:graphicFrameMkLst>
            <pc:docMk/>
            <pc:sldMk cId="2801177031" sldId="258"/>
            <ac:graphicFrameMk id="17" creationId="{6CB62B13-9D8E-EC10-DE8C-1C46D2CE0310}"/>
          </ac:graphicFrameMkLst>
        </pc:graphicFrameChg>
        <pc:graphicFrameChg chg="add del">
          <ac:chgData name="Eslam Abdelghany" userId="349e68613923de14" providerId="LiveId" clId="{1D60EF5E-C874-42ED-A55B-C016290839CE}" dt="2022-03-14T00:06:34.190" v="2238" actId="26606"/>
          <ac:graphicFrameMkLst>
            <pc:docMk/>
            <pc:sldMk cId="2801177031" sldId="258"/>
            <ac:graphicFrameMk id="19" creationId="{A8F37791-E1BA-D722-2D3C-0F7CACCDA329}"/>
          </ac:graphicFrameMkLst>
        </pc:graphicFrameChg>
        <pc:graphicFrameChg chg="add mod modGraphic">
          <ac:chgData name="Eslam Abdelghany" userId="349e68613923de14" providerId="LiveId" clId="{1D60EF5E-C874-42ED-A55B-C016290839CE}" dt="2022-03-14T00:07:16.911" v="2242" actId="26606"/>
          <ac:graphicFrameMkLst>
            <pc:docMk/>
            <pc:sldMk cId="2801177031" sldId="258"/>
            <ac:graphicFrameMk id="24" creationId="{A1C795FA-75F4-976E-8AC8-67A7FB2E5084}"/>
          </ac:graphicFrameMkLst>
        </pc:graphicFrameChg>
      </pc:sldChg>
      <pc:sldChg chg="addSp delSp modSp new mod setBg">
        <pc:chgData name="Eslam Abdelghany" userId="349e68613923de14" providerId="LiveId" clId="{1D60EF5E-C874-42ED-A55B-C016290839CE}" dt="2022-03-14T00:06:03.373" v="2232" actId="26606"/>
        <pc:sldMkLst>
          <pc:docMk/>
          <pc:sldMk cId="3716108915" sldId="259"/>
        </pc:sldMkLst>
        <pc:spChg chg="mod">
          <ac:chgData name="Eslam Abdelghany" userId="349e68613923de14" providerId="LiveId" clId="{1D60EF5E-C874-42ED-A55B-C016290839CE}" dt="2022-03-14T00:06:03.373" v="2232" actId="26606"/>
          <ac:spMkLst>
            <pc:docMk/>
            <pc:sldMk cId="3716108915" sldId="259"/>
            <ac:spMk id="2" creationId="{63D67D2A-F715-404F-BEE6-7EF67BBF34C0}"/>
          </ac:spMkLst>
        </pc:spChg>
        <pc:spChg chg="del mod">
          <ac:chgData name="Eslam Abdelghany" userId="349e68613923de14" providerId="LiveId" clId="{1D60EF5E-C874-42ED-A55B-C016290839CE}" dt="2022-03-14T00:04:18.409" v="2230" actId="26606"/>
          <ac:spMkLst>
            <pc:docMk/>
            <pc:sldMk cId="3716108915" sldId="259"/>
            <ac:spMk id="3" creationId="{5D973261-4FFA-4A89-A19E-6C1BC4BBD968}"/>
          </ac:spMkLst>
        </pc:spChg>
        <pc:spChg chg="add del">
          <ac:chgData name="Eslam Abdelghany" userId="349e68613923de14" providerId="LiveId" clId="{1D60EF5E-C874-42ED-A55B-C016290839CE}" dt="2022-03-14T00:06:03.373" v="2232" actId="26606"/>
          <ac:spMkLst>
            <pc:docMk/>
            <pc:sldMk cId="3716108915" sldId="259"/>
            <ac:spMk id="9" creationId="{56E9B3E6-E277-4D68-BA48-9CB43FFBD6E2}"/>
          </ac:spMkLst>
        </pc:spChg>
        <pc:spChg chg="add del">
          <ac:chgData name="Eslam Abdelghany" userId="349e68613923de14" providerId="LiveId" clId="{1D60EF5E-C874-42ED-A55B-C016290839CE}" dt="2022-03-14T00:06:03.373" v="2232" actId="26606"/>
          <ac:spMkLst>
            <pc:docMk/>
            <pc:sldMk cId="3716108915" sldId="259"/>
            <ac:spMk id="16" creationId="{D5B0017B-2ECA-49AF-B397-DC140825DF8D}"/>
          </ac:spMkLst>
        </pc:spChg>
        <pc:spChg chg="add">
          <ac:chgData name="Eslam Abdelghany" userId="349e68613923de14" providerId="LiveId" clId="{1D60EF5E-C874-42ED-A55B-C016290839CE}" dt="2022-03-14T00:06:03.373" v="2232" actId="26606"/>
          <ac:spMkLst>
            <pc:docMk/>
            <pc:sldMk cId="3716108915" sldId="259"/>
            <ac:spMk id="23" creationId="{BACC6370-2D7E-4714-9D71-7542949D7D5D}"/>
          </ac:spMkLst>
        </pc:spChg>
        <pc:spChg chg="add">
          <ac:chgData name="Eslam Abdelghany" userId="349e68613923de14" providerId="LiveId" clId="{1D60EF5E-C874-42ED-A55B-C016290839CE}" dt="2022-03-14T00:06:03.373" v="2232" actId="26606"/>
          <ac:spMkLst>
            <pc:docMk/>
            <pc:sldMk cId="3716108915" sldId="259"/>
            <ac:spMk id="25" creationId="{F68B3F68-107C-434F-AA38-110D5EA91B85}"/>
          </ac:spMkLst>
        </pc:spChg>
        <pc:spChg chg="add">
          <ac:chgData name="Eslam Abdelghany" userId="349e68613923de14" providerId="LiveId" clId="{1D60EF5E-C874-42ED-A55B-C016290839CE}" dt="2022-03-14T00:06:03.373" v="2232" actId="26606"/>
          <ac:spMkLst>
            <pc:docMk/>
            <pc:sldMk cId="3716108915" sldId="259"/>
            <ac:spMk id="27" creationId="{AAD0DBB9-1A4B-4391-81D4-CB19F9AB918A}"/>
          </ac:spMkLst>
        </pc:spChg>
        <pc:spChg chg="add">
          <ac:chgData name="Eslam Abdelghany" userId="349e68613923de14" providerId="LiveId" clId="{1D60EF5E-C874-42ED-A55B-C016290839CE}" dt="2022-03-14T00:06:03.373" v="2232" actId="26606"/>
          <ac:spMkLst>
            <pc:docMk/>
            <pc:sldMk cId="3716108915" sldId="259"/>
            <ac:spMk id="29" creationId="{063BBA22-50EA-4C4D-BE05-F1CE4E63AA56}"/>
          </ac:spMkLst>
        </pc:spChg>
        <pc:grpChg chg="add del">
          <ac:chgData name="Eslam Abdelghany" userId="349e68613923de14" providerId="LiveId" clId="{1D60EF5E-C874-42ED-A55B-C016290839CE}" dt="2022-03-14T00:06:03.373" v="2232" actId="26606"/>
          <ac:grpSpMkLst>
            <pc:docMk/>
            <pc:sldMk cId="3716108915" sldId="259"/>
            <ac:grpSpMk id="11" creationId="{AE1C45F0-260A-458C-96ED-C1F6D2151219}"/>
          </ac:grpSpMkLst>
        </pc:grpChg>
        <pc:graphicFrameChg chg="add mod modGraphic">
          <ac:chgData name="Eslam Abdelghany" userId="349e68613923de14" providerId="LiveId" clId="{1D60EF5E-C874-42ED-A55B-C016290839CE}" dt="2022-03-14T00:06:03.373" v="2232" actId="26606"/>
          <ac:graphicFrameMkLst>
            <pc:docMk/>
            <pc:sldMk cId="3716108915" sldId="259"/>
            <ac:graphicFrameMk id="5" creationId="{6F0F3DE1-F048-E963-C6F7-1E5074C9B33B}"/>
          </ac:graphicFrameMkLst>
        </pc:graphicFrameChg>
        <pc:cxnChg chg="add del">
          <ac:chgData name="Eslam Abdelghany" userId="349e68613923de14" providerId="LiveId" clId="{1D60EF5E-C874-42ED-A55B-C016290839CE}" dt="2022-03-14T00:06:03.373" v="2232" actId="26606"/>
          <ac:cxnSpMkLst>
            <pc:docMk/>
            <pc:sldMk cId="3716108915" sldId="259"/>
            <ac:cxnSpMk id="18" creationId="{6CF1BAF6-AD41-4082-B212-8A1F9A2E8779}"/>
          </ac:cxnSpMkLst>
        </pc:cxnChg>
      </pc:sldChg>
      <pc:sldChg chg="addSp delSp modSp new mod setBg">
        <pc:chgData name="Eslam Abdelghany" userId="349e68613923de14" providerId="LiveId" clId="{1D60EF5E-C874-42ED-A55B-C016290839CE}" dt="2022-03-13T23:55:14.163" v="2099" actId="1076"/>
        <pc:sldMkLst>
          <pc:docMk/>
          <pc:sldMk cId="4190601848" sldId="260"/>
        </pc:sldMkLst>
        <pc:spChg chg="mod">
          <ac:chgData name="Eslam Abdelghany" userId="349e68613923de14" providerId="LiveId" clId="{1D60EF5E-C874-42ED-A55B-C016290839CE}" dt="2022-03-13T23:54:33.195" v="2089" actId="26606"/>
          <ac:spMkLst>
            <pc:docMk/>
            <pc:sldMk cId="4190601848" sldId="260"/>
            <ac:spMk id="2" creationId="{20E8A213-2B7A-41F5-B527-BD8E5B1DA936}"/>
          </ac:spMkLst>
        </pc:spChg>
        <pc:spChg chg="mod ord">
          <ac:chgData name="Eslam Abdelghany" userId="349e68613923de14" providerId="LiveId" clId="{1D60EF5E-C874-42ED-A55B-C016290839CE}" dt="2022-03-13T23:54:33.195" v="2089" actId="26606"/>
          <ac:spMkLst>
            <pc:docMk/>
            <pc:sldMk cId="4190601848" sldId="260"/>
            <ac:spMk id="3" creationId="{A3BDBF14-7119-4DFC-8431-3285A997F5A9}"/>
          </ac:spMkLst>
        </pc:spChg>
        <pc:spChg chg="add del">
          <ac:chgData name="Eslam Abdelghany" userId="349e68613923de14" providerId="LiveId" clId="{1D60EF5E-C874-42ED-A55B-C016290839CE}" dt="2022-03-13T18:51:42.496" v="1209" actId="26606"/>
          <ac:spMkLst>
            <pc:docMk/>
            <pc:sldMk cId="4190601848" sldId="260"/>
            <ac:spMk id="12" creationId="{352BEC0E-22F8-46D0-9632-375DB541B06C}"/>
          </ac:spMkLst>
        </pc:spChg>
        <pc:spChg chg="add del">
          <ac:chgData name="Eslam Abdelghany" userId="349e68613923de14" providerId="LiveId" clId="{1D60EF5E-C874-42ED-A55B-C016290839CE}" dt="2022-03-13T18:51:42.496" v="1209" actId="26606"/>
          <ac:spMkLst>
            <pc:docMk/>
            <pc:sldMk cId="4190601848" sldId="260"/>
            <ac:spMk id="14" creationId="{3FCFB1DE-0B7E-48CC-BA90-B2AB0889F9D6}"/>
          </ac:spMkLst>
        </pc:spChg>
        <pc:spChg chg="add del">
          <ac:chgData name="Eslam Abdelghany" userId="349e68613923de14" providerId="LiveId" clId="{1D60EF5E-C874-42ED-A55B-C016290839CE}" dt="2022-03-13T18:51:42.458" v="1208" actId="26606"/>
          <ac:spMkLst>
            <pc:docMk/>
            <pc:sldMk cId="4190601848" sldId="260"/>
            <ac:spMk id="19" creationId="{D462EE7E-14DF-497D-AE08-F6623DB88E99}"/>
          </ac:spMkLst>
        </pc:spChg>
        <pc:spChg chg="add del">
          <ac:chgData name="Eslam Abdelghany" userId="349e68613923de14" providerId="LiveId" clId="{1D60EF5E-C874-42ED-A55B-C016290839CE}" dt="2022-03-13T18:51:42.458" v="1208" actId="26606"/>
          <ac:spMkLst>
            <pc:docMk/>
            <pc:sldMk cId="4190601848" sldId="260"/>
            <ac:spMk id="21" creationId="{2FBF0AC7-1F73-4A5E-882F-8C2A41F1AEA4}"/>
          </ac:spMkLst>
        </pc:spChg>
        <pc:spChg chg="add del">
          <ac:chgData name="Eslam Abdelghany" userId="349e68613923de14" providerId="LiveId" clId="{1D60EF5E-C874-42ED-A55B-C016290839CE}" dt="2022-03-13T23:45:04.810" v="1966" actId="26606"/>
          <ac:spMkLst>
            <pc:docMk/>
            <pc:sldMk cId="4190601848" sldId="260"/>
            <ac:spMk id="23" creationId="{758C3C99-2F64-46DC-9F81-BAA40930E163}"/>
          </ac:spMkLst>
        </pc:spChg>
        <pc:spChg chg="add del">
          <ac:chgData name="Eslam Abdelghany" userId="349e68613923de14" providerId="LiveId" clId="{1D60EF5E-C874-42ED-A55B-C016290839CE}" dt="2022-03-13T23:45:04.810" v="1966" actId="26606"/>
          <ac:spMkLst>
            <pc:docMk/>
            <pc:sldMk cId="4190601848" sldId="260"/>
            <ac:spMk id="24" creationId="{50D1C5B3-B60D-4696-AE60-100D5EC8AB5D}"/>
          </ac:spMkLst>
        </pc:spChg>
        <pc:spChg chg="add del">
          <ac:chgData name="Eslam Abdelghany" userId="349e68613923de14" providerId="LiveId" clId="{1D60EF5E-C874-42ED-A55B-C016290839CE}" dt="2022-03-13T23:45:04.810" v="1966" actId="26606"/>
          <ac:spMkLst>
            <pc:docMk/>
            <pc:sldMk cId="4190601848" sldId="260"/>
            <ac:spMk id="25" creationId="{FA169C72-4010-413C-A913-4BD6E2D1291A}"/>
          </ac:spMkLst>
        </pc:spChg>
        <pc:spChg chg="add del">
          <ac:chgData name="Eslam Abdelghany" userId="349e68613923de14" providerId="LiveId" clId="{1D60EF5E-C874-42ED-A55B-C016290839CE}" dt="2022-03-13T23:45:00.694" v="1963" actId="26606"/>
          <ac:spMkLst>
            <pc:docMk/>
            <pc:sldMk cId="4190601848" sldId="260"/>
            <ac:spMk id="30" creationId="{0550F5B9-399F-4FAD-AE6C-ED65F9A43A74}"/>
          </ac:spMkLst>
        </pc:spChg>
        <pc:spChg chg="add del">
          <ac:chgData name="Eslam Abdelghany" userId="349e68613923de14" providerId="LiveId" clId="{1D60EF5E-C874-42ED-A55B-C016290839CE}" dt="2022-03-13T23:45:00.694" v="1963" actId="26606"/>
          <ac:spMkLst>
            <pc:docMk/>
            <pc:sldMk cId="4190601848" sldId="260"/>
            <ac:spMk id="32" creationId="{C062E60F-5CD4-4268-8359-8076634680E5}"/>
          </ac:spMkLst>
        </pc:spChg>
        <pc:spChg chg="add del">
          <ac:chgData name="Eslam Abdelghany" userId="349e68613923de14" providerId="LiveId" clId="{1D60EF5E-C874-42ED-A55B-C016290839CE}" dt="2022-03-13T23:45:00.694" v="1963" actId="26606"/>
          <ac:spMkLst>
            <pc:docMk/>
            <pc:sldMk cId="4190601848" sldId="260"/>
            <ac:spMk id="34" creationId="{BB341EC3-1810-4D33-BA3F-E2D0AA0ECFB6}"/>
          </ac:spMkLst>
        </pc:spChg>
        <pc:spChg chg="add del">
          <ac:chgData name="Eslam Abdelghany" userId="349e68613923de14" providerId="LiveId" clId="{1D60EF5E-C874-42ED-A55B-C016290839CE}" dt="2022-03-13T23:45:00.694" v="1963" actId="26606"/>
          <ac:spMkLst>
            <pc:docMk/>
            <pc:sldMk cId="4190601848" sldId="260"/>
            <ac:spMk id="36" creationId="{10127CDE-2B99-47A8-BB3C-7D17519105E0}"/>
          </ac:spMkLst>
        </pc:spChg>
        <pc:spChg chg="add del">
          <ac:chgData name="Eslam Abdelghany" userId="349e68613923de14" providerId="LiveId" clId="{1D60EF5E-C874-42ED-A55B-C016290839CE}" dt="2022-03-13T23:45:04.764" v="1965" actId="26606"/>
          <ac:spMkLst>
            <pc:docMk/>
            <pc:sldMk cId="4190601848" sldId="260"/>
            <ac:spMk id="38" creationId="{6D22FA1E-E02A-4FC5-BBA6-577D6DA0C8C8}"/>
          </ac:spMkLst>
        </pc:spChg>
        <pc:spChg chg="add del">
          <ac:chgData name="Eslam Abdelghany" userId="349e68613923de14" providerId="LiveId" clId="{1D60EF5E-C874-42ED-A55B-C016290839CE}" dt="2022-03-13T23:45:04.764" v="1965" actId="26606"/>
          <ac:spMkLst>
            <pc:docMk/>
            <pc:sldMk cId="4190601848" sldId="260"/>
            <ac:spMk id="39" creationId="{05D27520-F270-4F3D-A46E-76A337B6E167}"/>
          </ac:spMkLst>
        </pc:spChg>
        <pc:spChg chg="add del">
          <ac:chgData name="Eslam Abdelghany" userId="349e68613923de14" providerId="LiveId" clId="{1D60EF5E-C874-42ED-A55B-C016290839CE}" dt="2022-03-13T23:45:57.888" v="1977" actId="26606"/>
          <ac:spMkLst>
            <pc:docMk/>
            <pc:sldMk cId="4190601848" sldId="260"/>
            <ac:spMk id="41" creationId="{50D1C5B3-B60D-4696-AE60-100D5EC8AB5D}"/>
          </ac:spMkLst>
        </pc:spChg>
        <pc:spChg chg="add del">
          <ac:chgData name="Eslam Abdelghany" userId="349e68613923de14" providerId="LiveId" clId="{1D60EF5E-C874-42ED-A55B-C016290839CE}" dt="2022-03-13T23:45:57.888" v="1977" actId="26606"/>
          <ac:spMkLst>
            <pc:docMk/>
            <pc:sldMk cId="4190601848" sldId="260"/>
            <ac:spMk id="42" creationId="{FA169C72-4010-413C-A913-4BD6E2D1291A}"/>
          </ac:spMkLst>
        </pc:spChg>
        <pc:spChg chg="add del">
          <ac:chgData name="Eslam Abdelghany" userId="349e68613923de14" providerId="LiveId" clId="{1D60EF5E-C874-42ED-A55B-C016290839CE}" dt="2022-03-13T23:45:57.888" v="1977" actId="26606"/>
          <ac:spMkLst>
            <pc:docMk/>
            <pc:sldMk cId="4190601848" sldId="260"/>
            <ac:spMk id="43" creationId="{758C3C99-2F64-46DC-9F81-BAA40930E163}"/>
          </ac:spMkLst>
        </pc:spChg>
        <pc:spChg chg="add del">
          <ac:chgData name="Eslam Abdelghany" userId="349e68613923de14" providerId="LiveId" clId="{1D60EF5E-C874-42ED-A55B-C016290839CE}" dt="2022-03-13T23:45:51.454" v="1972" actId="26606"/>
          <ac:spMkLst>
            <pc:docMk/>
            <pc:sldMk cId="4190601848" sldId="260"/>
            <ac:spMk id="48" creationId="{50D1C5B3-B60D-4696-AE60-100D5EC8AB5D}"/>
          </ac:spMkLst>
        </pc:spChg>
        <pc:spChg chg="add del">
          <ac:chgData name="Eslam Abdelghany" userId="349e68613923de14" providerId="LiveId" clId="{1D60EF5E-C874-42ED-A55B-C016290839CE}" dt="2022-03-13T23:45:51.454" v="1972" actId="26606"/>
          <ac:spMkLst>
            <pc:docMk/>
            <pc:sldMk cId="4190601848" sldId="260"/>
            <ac:spMk id="50" creationId="{FA169C72-4010-413C-A913-4BD6E2D1291A}"/>
          </ac:spMkLst>
        </pc:spChg>
        <pc:spChg chg="add del">
          <ac:chgData name="Eslam Abdelghany" userId="349e68613923de14" providerId="LiveId" clId="{1D60EF5E-C874-42ED-A55B-C016290839CE}" dt="2022-03-13T23:45:51.454" v="1972" actId="26606"/>
          <ac:spMkLst>
            <pc:docMk/>
            <pc:sldMk cId="4190601848" sldId="260"/>
            <ac:spMk id="52" creationId="{758C3C99-2F64-46DC-9F81-BAA40930E163}"/>
          </ac:spMkLst>
        </pc:spChg>
        <pc:spChg chg="add del">
          <ac:chgData name="Eslam Abdelghany" userId="349e68613923de14" providerId="LiveId" clId="{1D60EF5E-C874-42ED-A55B-C016290839CE}" dt="2022-03-13T23:45:54.360" v="1974" actId="26606"/>
          <ac:spMkLst>
            <pc:docMk/>
            <pc:sldMk cId="4190601848" sldId="260"/>
            <ac:spMk id="54" creationId="{D462EE7E-14DF-497D-AE08-F6623DB88E99}"/>
          </ac:spMkLst>
        </pc:spChg>
        <pc:spChg chg="add del">
          <ac:chgData name="Eslam Abdelghany" userId="349e68613923de14" providerId="LiveId" clId="{1D60EF5E-C874-42ED-A55B-C016290839CE}" dt="2022-03-13T23:45:54.360" v="1974" actId="26606"/>
          <ac:spMkLst>
            <pc:docMk/>
            <pc:sldMk cId="4190601848" sldId="260"/>
            <ac:spMk id="55" creationId="{2FBF0AC7-1F73-4A5E-882F-8C2A41F1AEA4}"/>
          </ac:spMkLst>
        </pc:spChg>
        <pc:spChg chg="add del">
          <ac:chgData name="Eslam Abdelghany" userId="349e68613923de14" providerId="LiveId" clId="{1D60EF5E-C874-42ED-A55B-C016290839CE}" dt="2022-03-13T23:45:57.856" v="1976" actId="26606"/>
          <ac:spMkLst>
            <pc:docMk/>
            <pc:sldMk cId="4190601848" sldId="260"/>
            <ac:spMk id="57" creationId="{0550F5B9-399F-4FAD-AE6C-ED65F9A43A74}"/>
          </ac:spMkLst>
        </pc:spChg>
        <pc:spChg chg="add del">
          <ac:chgData name="Eslam Abdelghany" userId="349e68613923de14" providerId="LiveId" clId="{1D60EF5E-C874-42ED-A55B-C016290839CE}" dt="2022-03-13T23:45:57.856" v="1976" actId="26606"/>
          <ac:spMkLst>
            <pc:docMk/>
            <pc:sldMk cId="4190601848" sldId="260"/>
            <ac:spMk id="58" creationId="{C062E60F-5CD4-4268-8359-8076634680E5}"/>
          </ac:spMkLst>
        </pc:spChg>
        <pc:spChg chg="add del">
          <ac:chgData name="Eslam Abdelghany" userId="349e68613923de14" providerId="LiveId" clId="{1D60EF5E-C874-42ED-A55B-C016290839CE}" dt="2022-03-13T23:45:57.856" v="1976" actId="26606"/>
          <ac:spMkLst>
            <pc:docMk/>
            <pc:sldMk cId="4190601848" sldId="260"/>
            <ac:spMk id="59" creationId="{BB341EC3-1810-4D33-BA3F-E2D0AA0ECFB6}"/>
          </ac:spMkLst>
        </pc:spChg>
        <pc:spChg chg="add del">
          <ac:chgData name="Eslam Abdelghany" userId="349e68613923de14" providerId="LiveId" clId="{1D60EF5E-C874-42ED-A55B-C016290839CE}" dt="2022-03-13T23:45:57.856" v="1976" actId="26606"/>
          <ac:spMkLst>
            <pc:docMk/>
            <pc:sldMk cId="4190601848" sldId="260"/>
            <ac:spMk id="60" creationId="{10127CDE-2B99-47A8-BB3C-7D17519105E0}"/>
          </ac:spMkLst>
        </pc:spChg>
        <pc:spChg chg="add del">
          <ac:chgData name="Eslam Abdelghany" userId="349e68613923de14" providerId="LiveId" clId="{1D60EF5E-C874-42ED-A55B-C016290839CE}" dt="2022-03-13T23:49:30.116" v="2025" actId="26606"/>
          <ac:spMkLst>
            <pc:docMk/>
            <pc:sldMk cId="4190601848" sldId="260"/>
            <ac:spMk id="62" creationId="{50D1C5B3-B60D-4696-AE60-100D5EC8AB5D}"/>
          </ac:spMkLst>
        </pc:spChg>
        <pc:spChg chg="add del">
          <ac:chgData name="Eslam Abdelghany" userId="349e68613923de14" providerId="LiveId" clId="{1D60EF5E-C874-42ED-A55B-C016290839CE}" dt="2022-03-13T23:49:30.116" v="2025" actId="26606"/>
          <ac:spMkLst>
            <pc:docMk/>
            <pc:sldMk cId="4190601848" sldId="260"/>
            <ac:spMk id="63" creationId="{FA169C72-4010-413C-A913-4BD6E2D1291A}"/>
          </ac:spMkLst>
        </pc:spChg>
        <pc:spChg chg="add del">
          <ac:chgData name="Eslam Abdelghany" userId="349e68613923de14" providerId="LiveId" clId="{1D60EF5E-C874-42ED-A55B-C016290839CE}" dt="2022-03-13T23:49:30.116" v="2025" actId="26606"/>
          <ac:spMkLst>
            <pc:docMk/>
            <pc:sldMk cId="4190601848" sldId="260"/>
            <ac:spMk id="64" creationId="{758C3C99-2F64-46DC-9F81-BAA40930E163}"/>
          </ac:spMkLst>
        </pc:spChg>
        <pc:spChg chg="add del">
          <ac:chgData name="Eslam Abdelghany" userId="349e68613923de14" providerId="LiveId" clId="{1D60EF5E-C874-42ED-A55B-C016290839CE}" dt="2022-03-13T23:50:05.628" v="2028" actId="26606"/>
          <ac:spMkLst>
            <pc:docMk/>
            <pc:sldMk cId="4190601848" sldId="260"/>
            <ac:spMk id="69" creationId="{85861AFF-3522-4704-9245-9C78B6945854}"/>
          </ac:spMkLst>
        </pc:spChg>
        <pc:spChg chg="add del">
          <ac:chgData name="Eslam Abdelghany" userId="349e68613923de14" providerId="LiveId" clId="{1D60EF5E-C874-42ED-A55B-C016290839CE}" dt="2022-03-13T23:50:05.628" v="2028" actId="26606"/>
          <ac:spMkLst>
            <pc:docMk/>
            <pc:sldMk cId="4190601848" sldId="260"/>
            <ac:spMk id="76" creationId="{D5B0017B-2ECA-49AF-B397-DC140825DF8D}"/>
          </ac:spMkLst>
        </pc:spChg>
        <pc:spChg chg="add del">
          <ac:chgData name="Eslam Abdelghany" userId="349e68613923de14" providerId="LiveId" clId="{1D60EF5E-C874-42ED-A55B-C016290839CE}" dt="2022-03-13T23:50:05.628" v="2028" actId="26606"/>
          <ac:spMkLst>
            <pc:docMk/>
            <pc:sldMk cId="4190601848" sldId="260"/>
            <ac:spMk id="78" creationId="{DF909CAE-F41A-4061-A316-864DC2A710A2}"/>
          </ac:spMkLst>
        </pc:spChg>
        <pc:spChg chg="add del">
          <ac:chgData name="Eslam Abdelghany" userId="349e68613923de14" providerId="LiveId" clId="{1D60EF5E-C874-42ED-A55B-C016290839CE}" dt="2022-03-13T23:51:55.891" v="2049" actId="26606"/>
          <ac:spMkLst>
            <pc:docMk/>
            <pc:sldMk cId="4190601848" sldId="260"/>
            <ac:spMk id="82" creationId="{90464369-70FA-42AF-948F-80664CA7BFE5}"/>
          </ac:spMkLst>
        </pc:spChg>
        <pc:spChg chg="add del">
          <ac:chgData name="Eslam Abdelghany" userId="349e68613923de14" providerId="LiveId" clId="{1D60EF5E-C874-42ED-A55B-C016290839CE}" dt="2022-03-13T23:51:55.891" v="2049" actId="26606"/>
          <ac:spMkLst>
            <pc:docMk/>
            <pc:sldMk cId="4190601848" sldId="260"/>
            <ac:spMk id="84" creationId="{A6604B49-AD5C-4590-B051-06C8222ECD99}"/>
          </ac:spMkLst>
        </pc:spChg>
        <pc:spChg chg="add del">
          <ac:chgData name="Eslam Abdelghany" userId="349e68613923de14" providerId="LiveId" clId="{1D60EF5E-C874-42ED-A55B-C016290839CE}" dt="2022-03-13T23:50:05.534" v="2027" actId="26606"/>
          <ac:spMkLst>
            <pc:docMk/>
            <pc:sldMk cId="4190601848" sldId="260"/>
            <ac:spMk id="85" creationId="{85861AFF-3522-4704-9245-9C78B6945854}"/>
          </ac:spMkLst>
        </pc:spChg>
        <pc:spChg chg="add del">
          <ac:chgData name="Eslam Abdelghany" userId="349e68613923de14" providerId="LiveId" clId="{1D60EF5E-C874-42ED-A55B-C016290839CE}" dt="2022-03-13T23:51:55.891" v="2049" actId="26606"/>
          <ac:spMkLst>
            <pc:docMk/>
            <pc:sldMk cId="4190601848" sldId="260"/>
            <ac:spMk id="86" creationId="{A648176E-454C-437C-B0FC-9B82FCF32B24}"/>
          </ac:spMkLst>
        </pc:spChg>
        <pc:spChg chg="add del">
          <ac:chgData name="Eslam Abdelghany" userId="349e68613923de14" providerId="LiveId" clId="{1D60EF5E-C874-42ED-A55B-C016290839CE}" dt="2022-03-13T23:51:55.891" v="2049" actId="26606"/>
          <ac:spMkLst>
            <pc:docMk/>
            <pc:sldMk cId="4190601848" sldId="260"/>
            <ac:spMk id="88" creationId="{4335D5A6-AB7A-4677-8D44-034515D66C4B}"/>
          </ac:spMkLst>
        </pc:spChg>
        <pc:spChg chg="add del">
          <ac:chgData name="Eslam Abdelghany" userId="349e68613923de14" providerId="LiveId" clId="{1D60EF5E-C874-42ED-A55B-C016290839CE}" dt="2022-03-13T23:52:48.943" v="2067" actId="26606"/>
          <ac:spMkLst>
            <pc:docMk/>
            <pc:sldMk cId="4190601848" sldId="260"/>
            <ac:spMk id="89" creationId="{DF909CAE-F41A-4061-A316-864DC2A710A2}"/>
          </ac:spMkLst>
        </pc:spChg>
        <pc:spChg chg="add del">
          <ac:chgData name="Eslam Abdelghany" userId="349e68613923de14" providerId="LiveId" clId="{1D60EF5E-C874-42ED-A55B-C016290839CE}" dt="2022-03-13T23:51:23.062" v="2041" actId="26606"/>
          <ac:spMkLst>
            <pc:docMk/>
            <pc:sldMk cId="4190601848" sldId="260"/>
            <ac:spMk id="91" creationId="{0DA909B4-15FF-46A6-8A7F-7AEF977FE9ED}"/>
          </ac:spMkLst>
        </pc:spChg>
        <pc:spChg chg="add del">
          <ac:chgData name="Eslam Abdelghany" userId="349e68613923de14" providerId="LiveId" clId="{1D60EF5E-C874-42ED-A55B-C016290839CE}" dt="2022-03-13T23:50:05.534" v="2027" actId="26606"/>
          <ac:spMkLst>
            <pc:docMk/>
            <pc:sldMk cId="4190601848" sldId="260"/>
            <ac:spMk id="92" creationId="{D5B0017B-2ECA-49AF-B397-DC140825DF8D}"/>
          </ac:spMkLst>
        </pc:spChg>
        <pc:spChg chg="add del">
          <ac:chgData name="Eslam Abdelghany" userId="349e68613923de14" providerId="LiveId" clId="{1D60EF5E-C874-42ED-A55B-C016290839CE}" dt="2022-03-13T23:51:23.062" v="2041" actId="26606"/>
          <ac:spMkLst>
            <pc:docMk/>
            <pc:sldMk cId="4190601848" sldId="260"/>
            <ac:spMk id="93" creationId="{1382A32C-5B0C-4B1C-A074-76C6DBCC9F87}"/>
          </ac:spMkLst>
        </pc:spChg>
        <pc:spChg chg="add del">
          <ac:chgData name="Eslam Abdelghany" userId="349e68613923de14" providerId="LiveId" clId="{1D60EF5E-C874-42ED-A55B-C016290839CE}" dt="2022-03-13T23:50:05.534" v="2027" actId="26606"/>
          <ac:spMkLst>
            <pc:docMk/>
            <pc:sldMk cId="4190601848" sldId="260"/>
            <ac:spMk id="94" creationId="{DF909CAE-F41A-4061-A316-864DC2A710A2}"/>
          </ac:spMkLst>
        </pc:spChg>
        <pc:spChg chg="add del">
          <ac:chgData name="Eslam Abdelghany" userId="349e68613923de14" providerId="LiveId" clId="{1D60EF5E-C874-42ED-A55B-C016290839CE}" dt="2022-03-13T23:51:23.062" v="2041" actId="26606"/>
          <ac:spMkLst>
            <pc:docMk/>
            <pc:sldMk cId="4190601848" sldId="260"/>
            <ac:spMk id="98" creationId="{11C035A6-3DD9-461C-9A70-5BCEC3A07486}"/>
          </ac:spMkLst>
        </pc:spChg>
        <pc:spChg chg="add del">
          <ac:chgData name="Eslam Abdelghany" userId="349e68613923de14" providerId="LiveId" clId="{1D60EF5E-C874-42ED-A55B-C016290839CE}" dt="2022-03-13T23:51:41.379" v="2047" actId="26606"/>
          <ac:spMkLst>
            <pc:docMk/>
            <pc:sldMk cId="4190601848" sldId="260"/>
            <ac:spMk id="106" creationId="{E142508D-DCB4-49FC-885E-2CF85330EC61}"/>
          </ac:spMkLst>
        </pc:spChg>
        <pc:spChg chg="add del">
          <ac:chgData name="Eslam Abdelghany" userId="349e68613923de14" providerId="LiveId" clId="{1D60EF5E-C874-42ED-A55B-C016290839CE}" dt="2022-03-13T23:51:41.379" v="2047" actId="26606"/>
          <ac:spMkLst>
            <pc:docMk/>
            <pc:sldMk cId="4190601848" sldId="260"/>
            <ac:spMk id="108" creationId="{2791DBF5-3FCA-4011-AF8A-650D650F9F64}"/>
          </ac:spMkLst>
        </pc:spChg>
        <pc:spChg chg="add del">
          <ac:chgData name="Eslam Abdelghany" userId="349e68613923de14" providerId="LiveId" clId="{1D60EF5E-C874-42ED-A55B-C016290839CE}" dt="2022-03-13T23:51:41.379" v="2047" actId="26606"/>
          <ac:spMkLst>
            <pc:docMk/>
            <pc:sldMk cId="4190601848" sldId="260"/>
            <ac:spMk id="110" creationId="{D964C04B-075F-470A-BC51-AF7231465411}"/>
          </ac:spMkLst>
        </pc:spChg>
        <pc:spChg chg="add del">
          <ac:chgData name="Eslam Abdelghany" userId="349e68613923de14" providerId="LiveId" clId="{1D60EF5E-C874-42ED-A55B-C016290839CE}" dt="2022-03-13T23:51:41.379" v="2047" actId="26606"/>
          <ac:spMkLst>
            <pc:docMk/>
            <pc:sldMk cId="4190601848" sldId="260"/>
            <ac:spMk id="112" creationId="{157AB58F-FDBA-4575-9E72-86B7F843FD96}"/>
          </ac:spMkLst>
        </pc:spChg>
        <pc:spChg chg="add del">
          <ac:chgData name="Eslam Abdelghany" userId="349e68613923de14" providerId="LiveId" clId="{1D60EF5E-C874-42ED-A55B-C016290839CE}" dt="2022-03-13T23:51:41.379" v="2047" actId="26606"/>
          <ac:spMkLst>
            <pc:docMk/>
            <pc:sldMk cId="4190601848" sldId="260"/>
            <ac:spMk id="114" creationId="{90D78486-07CC-4AFC-93CC-B95A73D03DA8}"/>
          </ac:spMkLst>
        </pc:spChg>
        <pc:spChg chg="add del">
          <ac:chgData name="Eslam Abdelghany" userId="349e68613923de14" providerId="LiveId" clId="{1D60EF5E-C874-42ED-A55B-C016290839CE}" dt="2022-03-13T23:51:33.239" v="2044" actId="26606"/>
          <ac:spMkLst>
            <pc:docMk/>
            <pc:sldMk cId="4190601848" sldId="260"/>
            <ac:spMk id="119" creationId="{E142508D-DCB4-49FC-885E-2CF85330EC61}"/>
          </ac:spMkLst>
        </pc:spChg>
        <pc:spChg chg="add del">
          <ac:chgData name="Eslam Abdelghany" userId="349e68613923de14" providerId="LiveId" clId="{1D60EF5E-C874-42ED-A55B-C016290839CE}" dt="2022-03-13T23:51:33.239" v="2044" actId="26606"/>
          <ac:spMkLst>
            <pc:docMk/>
            <pc:sldMk cId="4190601848" sldId="260"/>
            <ac:spMk id="121" creationId="{2791DBF5-3FCA-4011-AF8A-650D650F9F64}"/>
          </ac:spMkLst>
        </pc:spChg>
        <pc:spChg chg="add del">
          <ac:chgData name="Eslam Abdelghany" userId="349e68613923de14" providerId="LiveId" clId="{1D60EF5E-C874-42ED-A55B-C016290839CE}" dt="2022-03-13T23:51:33.239" v="2044" actId="26606"/>
          <ac:spMkLst>
            <pc:docMk/>
            <pc:sldMk cId="4190601848" sldId="260"/>
            <ac:spMk id="123" creationId="{D964C04B-075F-470A-BC51-AF7231465411}"/>
          </ac:spMkLst>
        </pc:spChg>
        <pc:spChg chg="add del">
          <ac:chgData name="Eslam Abdelghany" userId="349e68613923de14" providerId="LiveId" clId="{1D60EF5E-C874-42ED-A55B-C016290839CE}" dt="2022-03-13T23:51:33.239" v="2044" actId="26606"/>
          <ac:spMkLst>
            <pc:docMk/>
            <pc:sldMk cId="4190601848" sldId="260"/>
            <ac:spMk id="125" creationId="{157AB58F-FDBA-4575-9E72-86B7F843FD96}"/>
          </ac:spMkLst>
        </pc:spChg>
        <pc:spChg chg="add del">
          <ac:chgData name="Eslam Abdelghany" userId="349e68613923de14" providerId="LiveId" clId="{1D60EF5E-C874-42ED-A55B-C016290839CE}" dt="2022-03-13T23:51:33.239" v="2044" actId="26606"/>
          <ac:spMkLst>
            <pc:docMk/>
            <pc:sldMk cId="4190601848" sldId="260"/>
            <ac:spMk id="127" creationId="{90D78486-07CC-4AFC-93CC-B95A73D03DA8}"/>
          </ac:spMkLst>
        </pc:spChg>
        <pc:spChg chg="add del">
          <ac:chgData name="Eslam Abdelghany" userId="349e68613923de14" providerId="LiveId" clId="{1D60EF5E-C874-42ED-A55B-C016290839CE}" dt="2022-03-13T23:51:41.316" v="2046" actId="26606"/>
          <ac:spMkLst>
            <pc:docMk/>
            <pc:sldMk cId="4190601848" sldId="260"/>
            <ac:spMk id="129" creationId="{E142508D-DCB4-49FC-885E-2CF85330EC61}"/>
          </ac:spMkLst>
        </pc:spChg>
        <pc:spChg chg="add del">
          <ac:chgData name="Eslam Abdelghany" userId="349e68613923de14" providerId="LiveId" clId="{1D60EF5E-C874-42ED-A55B-C016290839CE}" dt="2022-03-13T23:51:41.316" v="2046" actId="26606"/>
          <ac:spMkLst>
            <pc:docMk/>
            <pc:sldMk cId="4190601848" sldId="260"/>
            <ac:spMk id="130" creationId="{2791DBF5-3FCA-4011-AF8A-650D650F9F64}"/>
          </ac:spMkLst>
        </pc:spChg>
        <pc:spChg chg="add del">
          <ac:chgData name="Eslam Abdelghany" userId="349e68613923de14" providerId="LiveId" clId="{1D60EF5E-C874-42ED-A55B-C016290839CE}" dt="2022-03-13T23:51:41.316" v="2046" actId="26606"/>
          <ac:spMkLst>
            <pc:docMk/>
            <pc:sldMk cId="4190601848" sldId="260"/>
            <ac:spMk id="131" creationId="{D964C04B-075F-470A-BC51-AF7231465411}"/>
          </ac:spMkLst>
        </pc:spChg>
        <pc:spChg chg="add del">
          <ac:chgData name="Eslam Abdelghany" userId="349e68613923de14" providerId="LiveId" clId="{1D60EF5E-C874-42ED-A55B-C016290839CE}" dt="2022-03-13T23:51:41.316" v="2046" actId="26606"/>
          <ac:spMkLst>
            <pc:docMk/>
            <pc:sldMk cId="4190601848" sldId="260"/>
            <ac:spMk id="132" creationId="{157AB58F-FDBA-4575-9E72-86B7F843FD96}"/>
          </ac:spMkLst>
        </pc:spChg>
        <pc:spChg chg="add del">
          <ac:chgData name="Eslam Abdelghany" userId="349e68613923de14" providerId="LiveId" clId="{1D60EF5E-C874-42ED-A55B-C016290839CE}" dt="2022-03-13T23:51:41.316" v="2046" actId="26606"/>
          <ac:spMkLst>
            <pc:docMk/>
            <pc:sldMk cId="4190601848" sldId="260"/>
            <ac:spMk id="133" creationId="{90D78486-07CC-4AFC-93CC-B95A73D03DA8}"/>
          </ac:spMkLst>
        </pc:spChg>
        <pc:spChg chg="add del">
          <ac:chgData name="Eslam Abdelghany" userId="349e68613923de14" providerId="LiveId" clId="{1D60EF5E-C874-42ED-A55B-C016290839CE}" dt="2022-03-13T23:51:55.969" v="2050" actId="26606"/>
          <ac:spMkLst>
            <pc:docMk/>
            <pc:sldMk cId="4190601848" sldId="260"/>
            <ac:spMk id="135" creationId="{E142508D-DCB4-49FC-885E-2CF85330EC61}"/>
          </ac:spMkLst>
        </pc:spChg>
        <pc:spChg chg="add del">
          <ac:chgData name="Eslam Abdelghany" userId="349e68613923de14" providerId="LiveId" clId="{1D60EF5E-C874-42ED-A55B-C016290839CE}" dt="2022-03-13T23:51:55.969" v="2050" actId="26606"/>
          <ac:spMkLst>
            <pc:docMk/>
            <pc:sldMk cId="4190601848" sldId="260"/>
            <ac:spMk id="136" creationId="{2791DBF5-3FCA-4011-AF8A-650D650F9F64}"/>
          </ac:spMkLst>
        </pc:spChg>
        <pc:spChg chg="add del">
          <ac:chgData name="Eslam Abdelghany" userId="349e68613923de14" providerId="LiveId" clId="{1D60EF5E-C874-42ED-A55B-C016290839CE}" dt="2022-03-13T23:51:55.969" v="2050" actId="26606"/>
          <ac:spMkLst>
            <pc:docMk/>
            <pc:sldMk cId="4190601848" sldId="260"/>
            <ac:spMk id="137" creationId="{D964C04B-075F-470A-BC51-AF7231465411}"/>
          </ac:spMkLst>
        </pc:spChg>
        <pc:spChg chg="add del">
          <ac:chgData name="Eslam Abdelghany" userId="349e68613923de14" providerId="LiveId" clId="{1D60EF5E-C874-42ED-A55B-C016290839CE}" dt="2022-03-13T23:51:55.969" v="2050" actId="26606"/>
          <ac:spMkLst>
            <pc:docMk/>
            <pc:sldMk cId="4190601848" sldId="260"/>
            <ac:spMk id="138" creationId="{157AB58F-FDBA-4575-9E72-86B7F843FD96}"/>
          </ac:spMkLst>
        </pc:spChg>
        <pc:spChg chg="add del">
          <ac:chgData name="Eslam Abdelghany" userId="349e68613923de14" providerId="LiveId" clId="{1D60EF5E-C874-42ED-A55B-C016290839CE}" dt="2022-03-13T23:51:55.969" v="2050" actId="26606"/>
          <ac:spMkLst>
            <pc:docMk/>
            <pc:sldMk cId="4190601848" sldId="260"/>
            <ac:spMk id="139" creationId="{90D78486-07CC-4AFC-93CC-B95A73D03DA8}"/>
          </ac:spMkLst>
        </pc:spChg>
        <pc:spChg chg="add del">
          <ac:chgData name="Eslam Abdelghany" userId="349e68613923de14" providerId="LiveId" clId="{1D60EF5E-C874-42ED-A55B-C016290839CE}" dt="2022-03-13T23:51:55.891" v="2049" actId="26606"/>
          <ac:spMkLst>
            <pc:docMk/>
            <pc:sldMk cId="4190601848" sldId="260"/>
            <ac:spMk id="141" creationId="{524E9777-DF7E-45E5-B387-86C306DA64AB}"/>
          </ac:spMkLst>
        </pc:spChg>
        <pc:spChg chg="add del">
          <ac:chgData name="Eslam Abdelghany" userId="349e68613923de14" providerId="LiveId" clId="{1D60EF5E-C874-42ED-A55B-C016290839CE}" dt="2022-03-13T23:52:48.943" v="2067" actId="26606"/>
          <ac:spMkLst>
            <pc:docMk/>
            <pc:sldMk cId="4190601848" sldId="260"/>
            <ac:spMk id="143" creationId="{85861AFF-3522-4704-9245-9C78B6945854}"/>
          </ac:spMkLst>
        </pc:spChg>
        <pc:spChg chg="add del">
          <ac:chgData name="Eslam Abdelghany" userId="349e68613923de14" providerId="LiveId" clId="{1D60EF5E-C874-42ED-A55B-C016290839CE}" dt="2022-03-13T23:52:48.943" v="2067" actId="26606"/>
          <ac:spMkLst>
            <pc:docMk/>
            <pc:sldMk cId="4190601848" sldId="260"/>
            <ac:spMk id="147" creationId="{D5B0017B-2ECA-49AF-B397-DC140825DF8D}"/>
          </ac:spMkLst>
        </pc:spChg>
        <pc:spChg chg="add del">
          <ac:chgData name="Eslam Abdelghany" userId="349e68613923de14" providerId="LiveId" clId="{1D60EF5E-C874-42ED-A55B-C016290839CE}" dt="2022-03-13T23:52:35.991" v="2060" actId="26606"/>
          <ac:spMkLst>
            <pc:docMk/>
            <pc:sldMk cId="4190601848" sldId="260"/>
            <ac:spMk id="153" creationId="{85861AFF-3522-4704-9245-9C78B6945854}"/>
          </ac:spMkLst>
        </pc:spChg>
        <pc:spChg chg="add del">
          <ac:chgData name="Eslam Abdelghany" userId="349e68613923de14" providerId="LiveId" clId="{1D60EF5E-C874-42ED-A55B-C016290839CE}" dt="2022-03-13T23:52:46.849" v="2064" actId="26606"/>
          <ac:spMkLst>
            <pc:docMk/>
            <pc:sldMk cId="4190601848" sldId="260"/>
            <ac:spMk id="159" creationId="{0DA909B4-15FF-46A6-8A7F-7AEF977FE9ED}"/>
          </ac:spMkLst>
        </pc:spChg>
        <pc:spChg chg="add del">
          <ac:chgData name="Eslam Abdelghany" userId="349e68613923de14" providerId="LiveId" clId="{1D60EF5E-C874-42ED-A55B-C016290839CE}" dt="2022-03-13T23:52:35.991" v="2060" actId="26606"/>
          <ac:spMkLst>
            <pc:docMk/>
            <pc:sldMk cId="4190601848" sldId="260"/>
            <ac:spMk id="160" creationId="{D5B0017B-2ECA-49AF-B397-DC140825DF8D}"/>
          </ac:spMkLst>
        </pc:spChg>
        <pc:spChg chg="add del">
          <ac:chgData name="Eslam Abdelghany" userId="349e68613923de14" providerId="LiveId" clId="{1D60EF5E-C874-42ED-A55B-C016290839CE}" dt="2022-03-13T23:52:46.849" v="2064" actId="26606"/>
          <ac:spMkLst>
            <pc:docMk/>
            <pc:sldMk cId="4190601848" sldId="260"/>
            <ac:spMk id="161" creationId="{1382A32C-5B0C-4B1C-A074-76C6DBCC9F87}"/>
          </ac:spMkLst>
        </pc:spChg>
        <pc:spChg chg="add del">
          <ac:chgData name="Eslam Abdelghany" userId="349e68613923de14" providerId="LiveId" clId="{1D60EF5E-C874-42ED-A55B-C016290839CE}" dt="2022-03-13T23:52:35.991" v="2060" actId="26606"/>
          <ac:spMkLst>
            <pc:docMk/>
            <pc:sldMk cId="4190601848" sldId="260"/>
            <ac:spMk id="162" creationId="{DF909CAE-F41A-4061-A316-864DC2A710A2}"/>
          </ac:spMkLst>
        </pc:spChg>
        <pc:spChg chg="add del">
          <ac:chgData name="Eslam Abdelghany" userId="349e68613923de14" providerId="LiveId" clId="{1D60EF5E-C874-42ED-A55B-C016290839CE}" dt="2022-03-13T23:52:41.246" v="2062" actId="26606"/>
          <ac:spMkLst>
            <pc:docMk/>
            <pc:sldMk cId="4190601848" sldId="260"/>
            <ac:spMk id="166" creationId="{85861AFF-3522-4704-9245-9C78B6945854}"/>
          </ac:spMkLst>
        </pc:spChg>
        <pc:spChg chg="add del">
          <ac:chgData name="Eslam Abdelghany" userId="349e68613923de14" providerId="LiveId" clId="{1D60EF5E-C874-42ED-A55B-C016290839CE}" dt="2022-03-13T23:52:41.246" v="2062" actId="26606"/>
          <ac:spMkLst>
            <pc:docMk/>
            <pc:sldMk cId="4190601848" sldId="260"/>
            <ac:spMk id="171" creationId="{D5B0017B-2ECA-49AF-B397-DC140825DF8D}"/>
          </ac:spMkLst>
        </pc:spChg>
        <pc:spChg chg="add del">
          <ac:chgData name="Eslam Abdelghany" userId="349e68613923de14" providerId="LiveId" clId="{1D60EF5E-C874-42ED-A55B-C016290839CE}" dt="2022-03-13T23:52:41.246" v="2062" actId="26606"/>
          <ac:spMkLst>
            <pc:docMk/>
            <pc:sldMk cId="4190601848" sldId="260"/>
            <ac:spMk id="172" creationId="{DF909CAE-F41A-4061-A316-864DC2A710A2}"/>
          </ac:spMkLst>
        </pc:spChg>
        <pc:spChg chg="add del">
          <ac:chgData name="Eslam Abdelghany" userId="349e68613923de14" providerId="LiveId" clId="{1D60EF5E-C874-42ED-A55B-C016290839CE}" dt="2022-03-13T23:52:46.849" v="2064" actId="26606"/>
          <ac:spMkLst>
            <pc:docMk/>
            <pc:sldMk cId="4190601848" sldId="260"/>
            <ac:spMk id="175" creationId="{11C035A6-3DD9-461C-9A70-5BCEC3A07486}"/>
          </ac:spMkLst>
        </pc:spChg>
        <pc:spChg chg="add del">
          <ac:chgData name="Eslam Abdelghany" userId="349e68613923de14" providerId="LiveId" clId="{1D60EF5E-C874-42ED-A55B-C016290839CE}" dt="2022-03-13T23:52:48.802" v="2066" actId="26606"/>
          <ac:spMkLst>
            <pc:docMk/>
            <pc:sldMk cId="4190601848" sldId="260"/>
            <ac:spMk id="178" creationId="{85861AFF-3522-4704-9245-9C78B6945854}"/>
          </ac:spMkLst>
        </pc:spChg>
        <pc:spChg chg="add del">
          <ac:chgData name="Eslam Abdelghany" userId="349e68613923de14" providerId="LiveId" clId="{1D60EF5E-C874-42ED-A55B-C016290839CE}" dt="2022-03-13T23:52:48.802" v="2066" actId="26606"/>
          <ac:spMkLst>
            <pc:docMk/>
            <pc:sldMk cId="4190601848" sldId="260"/>
            <ac:spMk id="182" creationId="{D5B0017B-2ECA-49AF-B397-DC140825DF8D}"/>
          </ac:spMkLst>
        </pc:spChg>
        <pc:spChg chg="add del">
          <ac:chgData name="Eslam Abdelghany" userId="349e68613923de14" providerId="LiveId" clId="{1D60EF5E-C874-42ED-A55B-C016290839CE}" dt="2022-03-13T23:52:48.802" v="2066" actId="26606"/>
          <ac:spMkLst>
            <pc:docMk/>
            <pc:sldMk cId="4190601848" sldId="260"/>
            <ac:spMk id="183" creationId="{DF909CAE-F41A-4061-A316-864DC2A710A2}"/>
          </ac:spMkLst>
        </pc:spChg>
        <pc:spChg chg="add del">
          <ac:chgData name="Eslam Abdelghany" userId="349e68613923de14" providerId="LiveId" clId="{1D60EF5E-C874-42ED-A55B-C016290839CE}" dt="2022-03-13T23:54:33.195" v="2089" actId="26606"/>
          <ac:spMkLst>
            <pc:docMk/>
            <pc:sldMk cId="4190601848" sldId="260"/>
            <ac:spMk id="186" creationId="{85861AFF-3522-4704-9245-9C78B6945854}"/>
          </ac:spMkLst>
        </pc:spChg>
        <pc:spChg chg="add del">
          <ac:chgData name="Eslam Abdelghany" userId="349e68613923de14" providerId="LiveId" clId="{1D60EF5E-C874-42ED-A55B-C016290839CE}" dt="2022-03-13T23:54:33.195" v="2089" actId="26606"/>
          <ac:spMkLst>
            <pc:docMk/>
            <pc:sldMk cId="4190601848" sldId="260"/>
            <ac:spMk id="189" creationId="{D5B0017B-2ECA-49AF-B397-DC140825DF8D}"/>
          </ac:spMkLst>
        </pc:spChg>
        <pc:spChg chg="add del">
          <ac:chgData name="Eslam Abdelghany" userId="349e68613923de14" providerId="LiveId" clId="{1D60EF5E-C874-42ED-A55B-C016290839CE}" dt="2022-03-13T23:54:33.195" v="2089" actId="26606"/>
          <ac:spMkLst>
            <pc:docMk/>
            <pc:sldMk cId="4190601848" sldId="260"/>
            <ac:spMk id="190" creationId="{DF909CAE-F41A-4061-A316-864DC2A710A2}"/>
          </ac:spMkLst>
        </pc:spChg>
        <pc:spChg chg="add">
          <ac:chgData name="Eslam Abdelghany" userId="349e68613923de14" providerId="LiveId" clId="{1D60EF5E-C874-42ED-A55B-C016290839CE}" dt="2022-03-13T23:54:33.195" v="2089" actId="26606"/>
          <ac:spMkLst>
            <pc:docMk/>
            <pc:sldMk cId="4190601848" sldId="260"/>
            <ac:spMk id="196" creationId="{E142508D-DCB4-49FC-885E-2CF85330EC61}"/>
          </ac:spMkLst>
        </pc:spChg>
        <pc:spChg chg="add">
          <ac:chgData name="Eslam Abdelghany" userId="349e68613923de14" providerId="LiveId" clId="{1D60EF5E-C874-42ED-A55B-C016290839CE}" dt="2022-03-13T23:54:33.195" v="2089" actId="26606"/>
          <ac:spMkLst>
            <pc:docMk/>
            <pc:sldMk cId="4190601848" sldId="260"/>
            <ac:spMk id="198" creationId="{2791DBF5-3FCA-4011-AF8A-650D650F9F64}"/>
          </ac:spMkLst>
        </pc:spChg>
        <pc:spChg chg="add">
          <ac:chgData name="Eslam Abdelghany" userId="349e68613923de14" providerId="LiveId" clId="{1D60EF5E-C874-42ED-A55B-C016290839CE}" dt="2022-03-13T23:54:33.195" v="2089" actId="26606"/>
          <ac:spMkLst>
            <pc:docMk/>
            <pc:sldMk cId="4190601848" sldId="260"/>
            <ac:spMk id="200" creationId="{D964C04B-075F-470A-BC51-AF7231465411}"/>
          </ac:spMkLst>
        </pc:spChg>
        <pc:spChg chg="add">
          <ac:chgData name="Eslam Abdelghany" userId="349e68613923de14" providerId="LiveId" clId="{1D60EF5E-C874-42ED-A55B-C016290839CE}" dt="2022-03-13T23:54:33.195" v="2089" actId="26606"/>
          <ac:spMkLst>
            <pc:docMk/>
            <pc:sldMk cId="4190601848" sldId="260"/>
            <ac:spMk id="202" creationId="{157AB58F-FDBA-4575-9E72-86B7F843FD96}"/>
          </ac:spMkLst>
        </pc:spChg>
        <pc:spChg chg="add">
          <ac:chgData name="Eslam Abdelghany" userId="349e68613923de14" providerId="LiveId" clId="{1D60EF5E-C874-42ED-A55B-C016290839CE}" dt="2022-03-13T23:54:33.195" v="2089" actId="26606"/>
          <ac:spMkLst>
            <pc:docMk/>
            <pc:sldMk cId="4190601848" sldId="260"/>
            <ac:spMk id="204" creationId="{90D78486-07CC-4AFC-93CC-B95A73D03DA8}"/>
          </ac:spMkLst>
        </pc:spChg>
        <pc:grpChg chg="add del">
          <ac:chgData name="Eslam Abdelghany" userId="349e68613923de14" providerId="LiveId" clId="{1D60EF5E-C874-42ED-A55B-C016290839CE}" dt="2022-03-13T23:50:05.628" v="2028" actId="26606"/>
          <ac:grpSpMkLst>
            <pc:docMk/>
            <pc:sldMk cId="4190601848" sldId="260"/>
            <ac:grpSpMk id="71" creationId="{AE1C45F0-260A-458C-96ED-C1F6D2151219}"/>
          </ac:grpSpMkLst>
        </pc:grpChg>
        <pc:grpChg chg="add del">
          <ac:chgData name="Eslam Abdelghany" userId="349e68613923de14" providerId="LiveId" clId="{1D60EF5E-C874-42ED-A55B-C016290839CE}" dt="2022-03-13T23:50:05.534" v="2027" actId="26606"/>
          <ac:grpSpMkLst>
            <pc:docMk/>
            <pc:sldMk cId="4190601848" sldId="260"/>
            <ac:grpSpMk id="87" creationId="{AE1C45F0-260A-458C-96ED-C1F6D2151219}"/>
          </ac:grpSpMkLst>
        </pc:grpChg>
        <pc:grpChg chg="add del">
          <ac:chgData name="Eslam Abdelghany" userId="349e68613923de14" providerId="LiveId" clId="{1D60EF5E-C874-42ED-A55B-C016290839CE}" dt="2022-03-13T23:51:23.062" v="2041" actId="26606"/>
          <ac:grpSpMkLst>
            <pc:docMk/>
            <pc:sldMk cId="4190601848" sldId="260"/>
            <ac:grpSpMk id="99" creationId="{19A6B5CE-CB1D-48EE-8B43-E952235C8371}"/>
          </ac:grpSpMkLst>
        </pc:grpChg>
        <pc:grpChg chg="add del">
          <ac:chgData name="Eslam Abdelghany" userId="349e68613923de14" providerId="LiveId" clId="{1D60EF5E-C874-42ED-A55B-C016290839CE}" dt="2022-03-13T23:52:48.943" v="2067" actId="26606"/>
          <ac:grpSpMkLst>
            <pc:docMk/>
            <pc:sldMk cId="4190601848" sldId="260"/>
            <ac:grpSpMk id="144" creationId="{AE1C45F0-260A-458C-96ED-C1F6D2151219}"/>
          </ac:grpSpMkLst>
        </pc:grpChg>
        <pc:grpChg chg="add del">
          <ac:chgData name="Eslam Abdelghany" userId="349e68613923de14" providerId="LiveId" clId="{1D60EF5E-C874-42ED-A55B-C016290839CE}" dt="2022-03-13T23:52:35.991" v="2060" actId="26606"/>
          <ac:grpSpMkLst>
            <pc:docMk/>
            <pc:sldMk cId="4190601848" sldId="260"/>
            <ac:grpSpMk id="155" creationId="{AE1C45F0-260A-458C-96ED-C1F6D2151219}"/>
          </ac:grpSpMkLst>
        </pc:grpChg>
        <pc:grpChg chg="add del">
          <ac:chgData name="Eslam Abdelghany" userId="349e68613923de14" providerId="LiveId" clId="{1D60EF5E-C874-42ED-A55B-C016290839CE}" dt="2022-03-13T23:52:41.246" v="2062" actId="26606"/>
          <ac:grpSpMkLst>
            <pc:docMk/>
            <pc:sldMk cId="4190601848" sldId="260"/>
            <ac:grpSpMk id="167" creationId="{AE1C45F0-260A-458C-96ED-C1F6D2151219}"/>
          </ac:grpSpMkLst>
        </pc:grpChg>
        <pc:grpChg chg="add del">
          <ac:chgData name="Eslam Abdelghany" userId="349e68613923de14" providerId="LiveId" clId="{1D60EF5E-C874-42ED-A55B-C016290839CE}" dt="2022-03-13T23:52:46.849" v="2064" actId="26606"/>
          <ac:grpSpMkLst>
            <pc:docMk/>
            <pc:sldMk cId="4190601848" sldId="260"/>
            <ac:grpSpMk id="176" creationId="{19A6B5CE-CB1D-48EE-8B43-E952235C8371}"/>
          </ac:grpSpMkLst>
        </pc:grpChg>
        <pc:grpChg chg="add del">
          <ac:chgData name="Eslam Abdelghany" userId="349e68613923de14" providerId="LiveId" clId="{1D60EF5E-C874-42ED-A55B-C016290839CE}" dt="2022-03-13T23:52:48.802" v="2066" actId="26606"/>
          <ac:grpSpMkLst>
            <pc:docMk/>
            <pc:sldMk cId="4190601848" sldId="260"/>
            <ac:grpSpMk id="179" creationId="{AE1C45F0-260A-458C-96ED-C1F6D2151219}"/>
          </ac:grpSpMkLst>
        </pc:grpChg>
        <pc:grpChg chg="add del">
          <ac:chgData name="Eslam Abdelghany" userId="349e68613923de14" providerId="LiveId" clId="{1D60EF5E-C874-42ED-A55B-C016290839CE}" dt="2022-03-13T23:54:33.195" v="2089" actId="26606"/>
          <ac:grpSpMkLst>
            <pc:docMk/>
            <pc:sldMk cId="4190601848" sldId="260"/>
            <ac:grpSpMk id="187" creationId="{AE1C45F0-260A-458C-96ED-C1F6D2151219}"/>
          </ac:grpSpMkLst>
        </pc:grpChg>
        <pc:graphicFrameChg chg="add del mod modGraphic">
          <ac:chgData name="Eslam Abdelghany" userId="349e68613923de14" providerId="LiveId" clId="{1D60EF5E-C874-42ED-A55B-C016290839CE}" dt="2022-03-13T23:54:33.195" v="2089" actId="26606"/>
          <ac:graphicFrameMkLst>
            <pc:docMk/>
            <pc:sldMk cId="4190601848" sldId="260"/>
            <ac:graphicFrameMk id="13" creationId="{C1BF703B-707E-495E-81A8-E3BE5589E055}"/>
          </ac:graphicFrameMkLst>
        </pc:graphicFrameChg>
        <pc:picChg chg="add del mod ord">
          <ac:chgData name="Eslam Abdelghany" userId="349e68613923de14" providerId="LiveId" clId="{1D60EF5E-C874-42ED-A55B-C016290839CE}" dt="2022-03-13T23:45:09.482" v="1967" actId="478"/>
          <ac:picMkLst>
            <pc:docMk/>
            <pc:sldMk cId="4190601848" sldId="260"/>
            <ac:picMk id="5" creationId="{A997F901-5B8E-48EB-9295-89E298C2C99A}"/>
          </ac:picMkLst>
        </pc:picChg>
        <pc:picChg chg="add mod ord">
          <ac:chgData name="Eslam Abdelghany" userId="349e68613923de14" providerId="LiveId" clId="{1D60EF5E-C874-42ED-A55B-C016290839CE}" dt="2022-03-13T23:55:08.678" v="2097" actId="14100"/>
          <ac:picMkLst>
            <pc:docMk/>
            <pc:sldMk cId="4190601848" sldId="260"/>
            <ac:picMk id="6" creationId="{874A42EE-2369-4D5D-B148-002B93579961}"/>
          </ac:picMkLst>
        </pc:picChg>
        <pc:picChg chg="add del mod ord">
          <ac:chgData name="Eslam Abdelghany" userId="349e68613923de14" providerId="LiveId" clId="{1D60EF5E-C874-42ED-A55B-C016290839CE}" dt="2022-03-13T23:44:07.127" v="1954" actId="478"/>
          <ac:picMkLst>
            <pc:docMk/>
            <pc:sldMk cId="4190601848" sldId="260"/>
            <ac:picMk id="7" creationId="{5FD7B1B8-2C53-4EAA-8804-42A3A6108E2A}"/>
          </ac:picMkLst>
        </pc:picChg>
        <pc:picChg chg="add del mod">
          <ac:chgData name="Eslam Abdelghany" userId="349e68613923de14" providerId="LiveId" clId="{1D60EF5E-C874-42ED-A55B-C016290839CE}" dt="2022-03-13T23:44:03.288" v="1953" actId="478"/>
          <ac:picMkLst>
            <pc:docMk/>
            <pc:sldMk cId="4190601848" sldId="260"/>
            <ac:picMk id="9" creationId="{7AF79595-64A7-4A3B-91AA-52BFE7F719B3}"/>
          </ac:picMkLst>
        </pc:picChg>
        <pc:picChg chg="add mod ord">
          <ac:chgData name="Eslam Abdelghany" userId="349e68613923de14" providerId="LiveId" clId="{1D60EF5E-C874-42ED-A55B-C016290839CE}" dt="2022-03-13T23:55:14.163" v="2099" actId="1076"/>
          <ac:picMkLst>
            <pc:docMk/>
            <pc:sldMk cId="4190601848" sldId="260"/>
            <ac:picMk id="10" creationId="{2248BCCF-92C4-40E6-B3F3-081547332889}"/>
          </ac:picMkLst>
        </pc:picChg>
        <pc:picChg chg="add mod ord">
          <ac:chgData name="Eslam Abdelghany" userId="349e68613923de14" providerId="LiveId" clId="{1D60EF5E-C874-42ED-A55B-C016290839CE}" dt="2022-03-13T23:55:04.113" v="2096" actId="1076"/>
          <ac:picMkLst>
            <pc:docMk/>
            <pc:sldMk cId="4190601848" sldId="260"/>
            <ac:picMk id="12" creationId="{87911A05-21D2-4AB7-8E40-F64D8C2E3891}"/>
          </ac:picMkLst>
        </pc:picChg>
        <pc:cxnChg chg="add del">
          <ac:chgData name="Eslam Abdelghany" userId="349e68613923de14" providerId="LiveId" clId="{1D60EF5E-C874-42ED-A55B-C016290839CE}" dt="2022-03-13T23:50:05.628" v="2028" actId="26606"/>
          <ac:cxnSpMkLst>
            <pc:docMk/>
            <pc:sldMk cId="4190601848" sldId="260"/>
            <ac:cxnSpMk id="80" creationId="{6CF1BAF6-AD41-4082-B212-8A1F9A2E8779}"/>
          </ac:cxnSpMkLst>
        </pc:cxnChg>
        <pc:cxnChg chg="add del">
          <ac:chgData name="Eslam Abdelghany" userId="349e68613923de14" providerId="LiveId" clId="{1D60EF5E-C874-42ED-A55B-C016290839CE}" dt="2022-03-13T23:50:05.534" v="2027" actId="26606"/>
          <ac:cxnSpMkLst>
            <pc:docMk/>
            <pc:sldMk cId="4190601848" sldId="260"/>
            <ac:cxnSpMk id="96" creationId="{6CF1BAF6-AD41-4082-B212-8A1F9A2E8779}"/>
          </ac:cxnSpMkLst>
        </pc:cxnChg>
        <pc:cxnChg chg="add del">
          <ac:chgData name="Eslam Abdelghany" userId="349e68613923de14" providerId="LiveId" clId="{1D60EF5E-C874-42ED-A55B-C016290839CE}" dt="2022-03-13T23:52:48.943" v="2067" actId="26606"/>
          <ac:cxnSpMkLst>
            <pc:docMk/>
            <pc:sldMk cId="4190601848" sldId="260"/>
            <ac:cxnSpMk id="148" creationId="{6CF1BAF6-AD41-4082-B212-8A1F9A2E8779}"/>
          </ac:cxnSpMkLst>
        </pc:cxnChg>
        <pc:cxnChg chg="add del">
          <ac:chgData name="Eslam Abdelghany" userId="349e68613923de14" providerId="LiveId" clId="{1D60EF5E-C874-42ED-A55B-C016290839CE}" dt="2022-03-13T23:52:35.991" v="2060" actId="26606"/>
          <ac:cxnSpMkLst>
            <pc:docMk/>
            <pc:sldMk cId="4190601848" sldId="260"/>
            <ac:cxnSpMk id="164" creationId="{6CF1BAF6-AD41-4082-B212-8A1F9A2E8779}"/>
          </ac:cxnSpMkLst>
        </pc:cxnChg>
        <pc:cxnChg chg="add del">
          <ac:chgData name="Eslam Abdelghany" userId="349e68613923de14" providerId="LiveId" clId="{1D60EF5E-C874-42ED-A55B-C016290839CE}" dt="2022-03-13T23:52:41.246" v="2062" actId="26606"/>
          <ac:cxnSpMkLst>
            <pc:docMk/>
            <pc:sldMk cId="4190601848" sldId="260"/>
            <ac:cxnSpMk id="173" creationId="{6CF1BAF6-AD41-4082-B212-8A1F9A2E8779}"/>
          </ac:cxnSpMkLst>
        </pc:cxnChg>
        <pc:cxnChg chg="add del">
          <ac:chgData name="Eslam Abdelghany" userId="349e68613923de14" providerId="LiveId" clId="{1D60EF5E-C874-42ED-A55B-C016290839CE}" dt="2022-03-13T23:52:48.802" v="2066" actId="26606"/>
          <ac:cxnSpMkLst>
            <pc:docMk/>
            <pc:sldMk cId="4190601848" sldId="260"/>
            <ac:cxnSpMk id="184" creationId="{6CF1BAF6-AD41-4082-B212-8A1F9A2E8779}"/>
          </ac:cxnSpMkLst>
        </pc:cxnChg>
        <pc:cxnChg chg="add del">
          <ac:chgData name="Eslam Abdelghany" userId="349e68613923de14" providerId="LiveId" clId="{1D60EF5E-C874-42ED-A55B-C016290839CE}" dt="2022-03-13T23:54:33.195" v="2089" actId="26606"/>
          <ac:cxnSpMkLst>
            <pc:docMk/>
            <pc:sldMk cId="4190601848" sldId="260"/>
            <ac:cxnSpMk id="191" creationId="{6CF1BAF6-AD41-4082-B212-8A1F9A2E8779}"/>
          </ac:cxnSpMkLst>
        </pc:cxnChg>
      </pc:sldChg>
      <pc:sldChg chg="addSp delSp modSp new mod setBg">
        <pc:chgData name="Eslam Abdelghany" userId="349e68613923de14" providerId="LiveId" clId="{1D60EF5E-C874-42ED-A55B-C016290839CE}" dt="2022-03-14T00:05:46.950" v="2231" actId="26606"/>
        <pc:sldMkLst>
          <pc:docMk/>
          <pc:sldMk cId="2198452589" sldId="261"/>
        </pc:sldMkLst>
        <pc:spChg chg="mod">
          <ac:chgData name="Eslam Abdelghany" userId="349e68613923de14" providerId="LiveId" clId="{1D60EF5E-C874-42ED-A55B-C016290839CE}" dt="2022-03-14T00:05:46.950" v="2231" actId="26606"/>
          <ac:spMkLst>
            <pc:docMk/>
            <pc:sldMk cId="2198452589" sldId="261"/>
            <ac:spMk id="2" creationId="{A3DE33B9-7EB3-4ED8-BED4-114D8F9E3C21}"/>
          </ac:spMkLst>
        </pc:spChg>
        <pc:spChg chg="del mod">
          <ac:chgData name="Eslam Abdelghany" userId="349e68613923de14" providerId="LiveId" clId="{1D60EF5E-C874-42ED-A55B-C016290839CE}" dt="2022-03-14T00:05:46.950" v="2231" actId="26606"/>
          <ac:spMkLst>
            <pc:docMk/>
            <pc:sldMk cId="2198452589" sldId="261"/>
            <ac:spMk id="3" creationId="{7B66E058-2064-4959-B6D3-FA5D3DB6B108}"/>
          </ac:spMkLst>
        </pc:spChg>
        <pc:spChg chg="add">
          <ac:chgData name="Eslam Abdelghany" userId="349e68613923de14" providerId="LiveId" clId="{1D60EF5E-C874-42ED-A55B-C016290839CE}" dt="2022-03-14T00:05:46.950" v="2231" actId="26606"/>
          <ac:spMkLst>
            <pc:docMk/>
            <pc:sldMk cId="2198452589" sldId="261"/>
            <ac:spMk id="9" creationId="{56E9B3E6-E277-4D68-BA48-9CB43FFBD6E2}"/>
          </ac:spMkLst>
        </pc:spChg>
        <pc:spChg chg="add">
          <ac:chgData name="Eslam Abdelghany" userId="349e68613923de14" providerId="LiveId" clId="{1D60EF5E-C874-42ED-A55B-C016290839CE}" dt="2022-03-14T00:05:46.950" v="2231" actId="26606"/>
          <ac:spMkLst>
            <pc:docMk/>
            <pc:sldMk cId="2198452589" sldId="261"/>
            <ac:spMk id="16" creationId="{D5B0017B-2ECA-49AF-B397-DC140825DF8D}"/>
          </ac:spMkLst>
        </pc:spChg>
        <pc:grpChg chg="add">
          <ac:chgData name="Eslam Abdelghany" userId="349e68613923de14" providerId="LiveId" clId="{1D60EF5E-C874-42ED-A55B-C016290839CE}" dt="2022-03-14T00:05:46.950" v="2231" actId="26606"/>
          <ac:grpSpMkLst>
            <pc:docMk/>
            <pc:sldMk cId="2198452589" sldId="261"/>
            <ac:grpSpMk id="11" creationId="{AE1C45F0-260A-458C-96ED-C1F6D2151219}"/>
          </ac:grpSpMkLst>
        </pc:grpChg>
        <pc:graphicFrameChg chg="add">
          <ac:chgData name="Eslam Abdelghany" userId="349e68613923de14" providerId="LiveId" clId="{1D60EF5E-C874-42ED-A55B-C016290839CE}" dt="2022-03-14T00:05:46.950" v="2231" actId="26606"/>
          <ac:graphicFrameMkLst>
            <pc:docMk/>
            <pc:sldMk cId="2198452589" sldId="261"/>
            <ac:graphicFrameMk id="5" creationId="{CE2639AB-3FBF-05DF-40ED-E3DA7361FFB2}"/>
          </ac:graphicFrameMkLst>
        </pc:graphicFrameChg>
        <pc:cxnChg chg="add">
          <ac:chgData name="Eslam Abdelghany" userId="349e68613923de14" providerId="LiveId" clId="{1D60EF5E-C874-42ED-A55B-C016290839CE}" dt="2022-03-14T00:05:46.950" v="2231" actId="26606"/>
          <ac:cxnSpMkLst>
            <pc:docMk/>
            <pc:sldMk cId="2198452589" sldId="261"/>
            <ac:cxnSpMk id="18" creationId="{6CF1BAF6-AD41-4082-B212-8A1F9A2E8779}"/>
          </ac:cxnSpMkLst>
        </pc:cxnChg>
      </pc:sldChg>
      <pc:sldChg chg="addSp delSp modSp new mod setBg">
        <pc:chgData name="Eslam Abdelghany" userId="349e68613923de14" providerId="LiveId" clId="{1D60EF5E-C874-42ED-A55B-C016290839CE}" dt="2022-03-14T00:08:33.021" v="2254" actId="1076"/>
        <pc:sldMkLst>
          <pc:docMk/>
          <pc:sldMk cId="2835342127" sldId="262"/>
        </pc:sldMkLst>
        <pc:spChg chg="mod">
          <ac:chgData name="Eslam Abdelghany" userId="349e68613923de14" providerId="LiveId" clId="{1D60EF5E-C874-42ED-A55B-C016290839CE}" dt="2022-03-14T00:08:13.920" v="2248" actId="26606"/>
          <ac:spMkLst>
            <pc:docMk/>
            <pc:sldMk cId="2835342127" sldId="262"/>
            <ac:spMk id="2" creationId="{03D15347-B46A-4F99-BCC7-E6EC57336E32}"/>
          </ac:spMkLst>
        </pc:spChg>
        <pc:spChg chg="mod ord">
          <ac:chgData name="Eslam Abdelghany" userId="349e68613923de14" providerId="LiveId" clId="{1D60EF5E-C874-42ED-A55B-C016290839CE}" dt="2022-03-14T00:08:33.021" v="2254" actId="1076"/>
          <ac:spMkLst>
            <pc:docMk/>
            <pc:sldMk cId="2835342127" sldId="262"/>
            <ac:spMk id="3" creationId="{5E797CCB-BBEE-4F59-9F6F-4C23BC7E0490}"/>
          </ac:spMkLst>
        </pc:spChg>
        <pc:spChg chg="add del">
          <ac:chgData name="Eslam Abdelghany" userId="349e68613923de14" providerId="LiveId" clId="{1D60EF5E-C874-42ED-A55B-C016290839CE}" dt="2022-03-13T19:11:51.184" v="1569"/>
          <ac:spMkLst>
            <pc:docMk/>
            <pc:sldMk cId="2835342127" sldId="262"/>
            <ac:spMk id="4" creationId="{0E709DCA-19C7-405A-AF7A-8184201FD35F}"/>
          </ac:spMkLst>
        </pc:spChg>
        <pc:spChg chg="add del">
          <ac:chgData name="Eslam Abdelghany" userId="349e68613923de14" providerId="LiveId" clId="{1D60EF5E-C874-42ED-A55B-C016290839CE}" dt="2022-03-14T00:07:54.669" v="2244" actId="26606"/>
          <ac:spMkLst>
            <pc:docMk/>
            <pc:sldMk cId="2835342127" sldId="262"/>
            <ac:spMk id="13" creationId="{B775CD93-9DF2-48CB-9F57-1BCA9A46C7FA}"/>
          </ac:spMkLst>
        </pc:spChg>
        <pc:spChg chg="add del">
          <ac:chgData name="Eslam Abdelghany" userId="349e68613923de14" providerId="LiveId" clId="{1D60EF5E-C874-42ED-A55B-C016290839CE}" dt="2022-03-14T00:07:54.669" v="2244" actId="26606"/>
          <ac:spMkLst>
            <pc:docMk/>
            <pc:sldMk cId="2835342127" sldId="262"/>
            <ac:spMk id="15" creationId="{F7BF8B60-01C5-40A0-93B3-633DE4A59809}"/>
          </ac:spMkLst>
        </pc:spChg>
        <pc:spChg chg="add del">
          <ac:chgData name="Eslam Abdelghany" userId="349e68613923de14" providerId="LiveId" clId="{1D60EF5E-C874-42ED-A55B-C016290839CE}" dt="2022-03-14T00:07:54.669" v="2244" actId="26606"/>
          <ac:spMkLst>
            <pc:docMk/>
            <pc:sldMk cId="2835342127" sldId="262"/>
            <ac:spMk id="17" creationId="{1C091803-41C2-48E0-9228-5148460C7479}"/>
          </ac:spMkLst>
        </pc:spChg>
        <pc:spChg chg="add del">
          <ac:chgData name="Eslam Abdelghany" userId="349e68613923de14" providerId="LiveId" clId="{1D60EF5E-C874-42ED-A55B-C016290839CE}" dt="2022-03-14T00:07:54.669" v="2244" actId="26606"/>
          <ac:spMkLst>
            <pc:docMk/>
            <pc:sldMk cId="2835342127" sldId="262"/>
            <ac:spMk id="19" creationId="{CFF60D30-7C5E-4E4D-A537-C74F42FA04B4}"/>
          </ac:spMkLst>
        </pc:spChg>
        <pc:spChg chg="add del">
          <ac:chgData name="Eslam Abdelghany" userId="349e68613923de14" providerId="LiveId" clId="{1D60EF5E-C874-42ED-A55B-C016290839CE}" dt="2022-03-14T00:07:54.669" v="2244" actId="26606"/>
          <ac:spMkLst>
            <pc:docMk/>
            <pc:sldMk cId="2835342127" sldId="262"/>
            <ac:spMk id="21" creationId="{E186B68C-84BC-4A6E-99D1-EE87483C1349}"/>
          </ac:spMkLst>
        </pc:spChg>
        <pc:spChg chg="add del">
          <ac:chgData name="Eslam Abdelghany" userId="349e68613923de14" providerId="LiveId" clId="{1D60EF5E-C874-42ED-A55B-C016290839CE}" dt="2022-03-14T00:07:54.669" v="2244" actId="26606"/>
          <ac:spMkLst>
            <pc:docMk/>
            <pc:sldMk cId="2835342127" sldId="262"/>
            <ac:spMk id="23" creationId="{6166C6D1-23AC-49C4-BA07-238E4E9F8CEB}"/>
          </ac:spMkLst>
        </pc:spChg>
        <pc:spChg chg="add del">
          <ac:chgData name="Eslam Abdelghany" userId="349e68613923de14" providerId="LiveId" clId="{1D60EF5E-C874-42ED-A55B-C016290839CE}" dt="2022-03-14T00:08:13.920" v="2248" actId="26606"/>
          <ac:spMkLst>
            <pc:docMk/>
            <pc:sldMk cId="2835342127" sldId="262"/>
            <ac:spMk id="25" creationId="{3BD466F8-64FB-4944-BC45-C2ED33C758A6}"/>
          </ac:spMkLst>
        </pc:spChg>
        <pc:spChg chg="add del">
          <ac:chgData name="Eslam Abdelghany" userId="349e68613923de14" providerId="LiveId" clId="{1D60EF5E-C874-42ED-A55B-C016290839CE}" dt="2022-03-14T00:08:13.920" v="2248" actId="26606"/>
          <ac:spMkLst>
            <pc:docMk/>
            <pc:sldMk cId="2835342127" sldId="262"/>
            <ac:spMk id="26" creationId="{A1829D23-8396-4D91-BFAA-40924F31D115}"/>
          </ac:spMkLst>
        </pc:spChg>
        <pc:spChg chg="add del">
          <ac:chgData name="Eslam Abdelghany" userId="349e68613923de14" providerId="LiveId" clId="{1D60EF5E-C874-42ED-A55B-C016290839CE}" dt="2022-03-14T00:08:13.920" v="2248" actId="26606"/>
          <ac:spMkLst>
            <pc:docMk/>
            <pc:sldMk cId="2835342127" sldId="262"/>
            <ac:spMk id="30" creationId="{AFEDA996-5744-4A88-B0DD-EC49C6D8739E}"/>
          </ac:spMkLst>
        </pc:spChg>
        <pc:spChg chg="add">
          <ac:chgData name="Eslam Abdelghany" userId="349e68613923de14" providerId="LiveId" clId="{1D60EF5E-C874-42ED-A55B-C016290839CE}" dt="2022-03-14T00:08:13.920" v="2248" actId="26606"/>
          <ac:spMkLst>
            <pc:docMk/>
            <pc:sldMk cId="2835342127" sldId="262"/>
            <ac:spMk id="35" creationId="{6B92FAF7-0AD3-4B47-9111-D0E9CD79E247}"/>
          </ac:spMkLst>
        </pc:spChg>
        <pc:grpChg chg="add del">
          <ac:chgData name="Eslam Abdelghany" userId="349e68613923de14" providerId="LiveId" clId="{1D60EF5E-C874-42ED-A55B-C016290839CE}" dt="2022-03-14T00:08:13.920" v="2248" actId="26606"/>
          <ac:grpSpMkLst>
            <pc:docMk/>
            <pc:sldMk cId="2835342127" sldId="262"/>
            <ac:grpSpMk id="27" creationId="{F317B19D-7906-41CF-A544-B1E81CE69F1C}"/>
          </ac:grpSpMkLst>
        </pc:grpChg>
        <pc:grpChg chg="add">
          <ac:chgData name="Eslam Abdelghany" userId="349e68613923de14" providerId="LiveId" clId="{1D60EF5E-C874-42ED-A55B-C016290839CE}" dt="2022-03-14T00:08:13.920" v="2248" actId="26606"/>
          <ac:grpSpMkLst>
            <pc:docMk/>
            <pc:sldMk cId="2835342127" sldId="262"/>
            <ac:grpSpMk id="37" creationId="{D6A77139-BADB-4B2C-BD41-B67A4D37D758}"/>
          </ac:grpSpMkLst>
        </pc:grpChg>
        <pc:grpChg chg="add">
          <ac:chgData name="Eslam Abdelghany" userId="349e68613923de14" providerId="LiveId" clId="{1D60EF5E-C874-42ED-A55B-C016290839CE}" dt="2022-03-14T00:08:13.920" v="2248" actId="26606"/>
          <ac:grpSpMkLst>
            <pc:docMk/>
            <pc:sldMk cId="2835342127" sldId="262"/>
            <ac:grpSpMk id="43" creationId="{2786ABD8-AB9F-46F2-A7D9-36F1F7338CF9}"/>
          </ac:grpSpMkLst>
        </pc:grpChg>
        <pc:picChg chg="add mod ord">
          <ac:chgData name="Eslam Abdelghany" userId="349e68613923de14" providerId="LiveId" clId="{1D60EF5E-C874-42ED-A55B-C016290839CE}" dt="2022-03-14T00:08:24.608" v="2251" actId="1076"/>
          <ac:picMkLst>
            <pc:docMk/>
            <pc:sldMk cId="2835342127" sldId="262"/>
            <ac:picMk id="6" creationId="{27F6CB17-4F90-4695-9939-A9EFEA462650}"/>
          </ac:picMkLst>
        </pc:picChg>
        <pc:picChg chg="add mod ord">
          <ac:chgData name="Eslam Abdelghany" userId="349e68613923de14" providerId="LiveId" clId="{1D60EF5E-C874-42ED-A55B-C016290839CE}" dt="2022-03-14T00:08:31.416" v="2253" actId="1076"/>
          <ac:picMkLst>
            <pc:docMk/>
            <pc:sldMk cId="2835342127" sldId="262"/>
            <ac:picMk id="8" creationId="{9AFB69AC-E610-49F9-A335-6BB6C81E9C16}"/>
          </ac:picMkLst>
        </pc:picChg>
      </pc:sldChg>
      <pc:sldChg chg="addSp delSp modSp new mod">
        <pc:chgData name="Eslam Abdelghany" userId="349e68613923de14" providerId="LiveId" clId="{1D60EF5E-C874-42ED-A55B-C016290839CE}" dt="2022-03-14T00:01:51.171" v="2216" actId="1076"/>
        <pc:sldMkLst>
          <pc:docMk/>
          <pc:sldMk cId="2542016100" sldId="263"/>
        </pc:sldMkLst>
        <pc:spChg chg="mod">
          <ac:chgData name="Eslam Abdelghany" userId="349e68613923de14" providerId="LiveId" clId="{1D60EF5E-C874-42ED-A55B-C016290839CE}" dt="2022-03-13T19:29:47.190" v="1642" actId="20577"/>
          <ac:spMkLst>
            <pc:docMk/>
            <pc:sldMk cId="2542016100" sldId="263"/>
            <ac:spMk id="2" creationId="{3BE8BAF5-75BC-4D85-935F-E3703E49CBE6}"/>
          </ac:spMkLst>
        </pc:spChg>
        <pc:spChg chg="add del mod">
          <ac:chgData name="Eslam Abdelghany" userId="349e68613923de14" providerId="LiveId" clId="{1D60EF5E-C874-42ED-A55B-C016290839CE}" dt="2022-03-13T19:40:09.932" v="1816" actId="3680"/>
          <ac:spMkLst>
            <pc:docMk/>
            <pc:sldMk cId="2542016100" sldId="263"/>
            <ac:spMk id="3" creationId="{201CE819-D755-4C8F-9036-0C7D491E52B6}"/>
          </ac:spMkLst>
        </pc:spChg>
        <pc:spChg chg="add mod">
          <ac:chgData name="Eslam Abdelghany" userId="349e68613923de14" providerId="LiveId" clId="{1D60EF5E-C874-42ED-A55B-C016290839CE}" dt="2022-03-13T23:58:59.060" v="2209" actId="14100"/>
          <ac:spMkLst>
            <pc:docMk/>
            <pc:sldMk cId="2542016100" sldId="263"/>
            <ac:spMk id="3" creationId="{D3CE19B4-FDCB-455A-A184-7FCD3C4DD955}"/>
          </ac:spMkLst>
        </pc:spChg>
        <pc:graphicFrameChg chg="add del mod ord modGraphic">
          <ac:chgData name="Eslam Abdelghany" userId="349e68613923de14" providerId="LiveId" clId="{1D60EF5E-C874-42ED-A55B-C016290839CE}" dt="2022-03-13T19:39:48.768" v="1815" actId="3680"/>
          <ac:graphicFrameMkLst>
            <pc:docMk/>
            <pc:sldMk cId="2542016100" sldId="263"/>
            <ac:graphicFrameMk id="4" creationId="{63AA31F5-A004-4257-B93A-1D6F215BF344}"/>
          </ac:graphicFrameMkLst>
        </pc:graphicFrameChg>
        <pc:graphicFrameChg chg="add mod ord modGraphic">
          <ac:chgData name="Eslam Abdelghany" userId="349e68613923de14" providerId="LiveId" clId="{1D60EF5E-C874-42ED-A55B-C016290839CE}" dt="2022-03-13T23:56:42.258" v="2135" actId="20577"/>
          <ac:graphicFrameMkLst>
            <pc:docMk/>
            <pc:sldMk cId="2542016100" sldId="263"/>
            <ac:graphicFrameMk id="5" creationId="{73821F71-FF22-4678-8A38-4A72C9FD7460}"/>
          </ac:graphicFrameMkLst>
        </pc:graphicFrameChg>
        <pc:picChg chg="add mod">
          <ac:chgData name="Eslam Abdelghany" userId="349e68613923de14" providerId="LiveId" clId="{1D60EF5E-C874-42ED-A55B-C016290839CE}" dt="2022-03-14T00:01:51.171" v="2216" actId="1076"/>
          <ac:picMkLst>
            <pc:docMk/>
            <pc:sldMk cId="2542016100" sldId="263"/>
            <ac:picMk id="6" creationId="{07476FFF-FEF5-4455-BCCA-854AAE23DF8C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8360B7-89BC-403A-9188-5A5AC61C17D3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8BB80C7-9838-46A6-93A0-3FFC09C2930C}">
      <dgm:prSet/>
      <dgm:spPr/>
      <dgm:t>
        <a:bodyPr/>
        <a:lstStyle/>
        <a:p>
          <a:r>
            <a:rPr lang="en-US"/>
            <a:t>General Data Preprocessing.</a:t>
          </a:r>
        </a:p>
      </dgm:t>
    </dgm:pt>
    <dgm:pt modelId="{AE77E790-667D-4C4B-B1D0-A5CB0293D0A8}" type="parTrans" cxnId="{BEA9ACE6-80C6-4BF5-B6E9-4BC55FB9495D}">
      <dgm:prSet/>
      <dgm:spPr/>
      <dgm:t>
        <a:bodyPr/>
        <a:lstStyle/>
        <a:p>
          <a:endParaRPr lang="en-US"/>
        </a:p>
      </dgm:t>
    </dgm:pt>
    <dgm:pt modelId="{04F2967B-E429-444A-B6C5-B419816CCFC2}" type="sibTrans" cxnId="{BEA9ACE6-80C6-4BF5-B6E9-4BC55FB9495D}">
      <dgm:prSet/>
      <dgm:spPr/>
      <dgm:t>
        <a:bodyPr/>
        <a:lstStyle/>
        <a:p>
          <a:endParaRPr lang="en-US"/>
        </a:p>
      </dgm:t>
    </dgm:pt>
    <dgm:pt modelId="{8BF87929-7F57-42B8-872D-302F8540EA47}">
      <dgm:prSet/>
      <dgm:spPr/>
      <dgm:t>
        <a:bodyPr/>
        <a:lstStyle/>
        <a:p>
          <a:r>
            <a:rPr lang="en-US"/>
            <a:t>Data Preprocessing For Deep Learning.</a:t>
          </a:r>
        </a:p>
      </dgm:t>
    </dgm:pt>
    <dgm:pt modelId="{0B1FC6FF-2117-4312-A581-B97FF04AE746}" type="parTrans" cxnId="{6D45B008-A4FB-45E4-B328-4FF248E8E8E2}">
      <dgm:prSet/>
      <dgm:spPr/>
      <dgm:t>
        <a:bodyPr/>
        <a:lstStyle/>
        <a:p>
          <a:endParaRPr lang="en-US"/>
        </a:p>
      </dgm:t>
    </dgm:pt>
    <dgm:pt modelId="{C1551602-829F-492B-8B0F-BBB2B223C366}" type="sibTrans" cxnId="{6D45B008-A4FB-45E4-B328-4FF248E8E8E2}">
      <dgm:prSet/>
      <dgm:spPr/>
      <dgm:t>
        <a:bodyPr/>
        <a:lstStyle/>
        <a:p>
          <a:endParaRPr lang="en-US"/>
        </a:p>
      </dgm:t>
    </dgm:pt>
    <dgm:pt modelId="{43585A0F-A3BA-4262-846E-5C0B24678B48}">
      <dgm:prSet/>
      <dgm:spPr/>
      <dgm:t>
        <a:bodyPr/>
        <a:lstStyle/>
        <a:p>
          <a:r>
            <a:rPr lang="en-US"/>
            <a:t>Deep Learning Model Architecture And Evaluation.</a:t>
          </a:r>
        </a:p>
      </dgm:t>
    </dgm:pt>
    <dgm:pt modelId="{9CCAFD36-5E83-4FC7-9B8B-A2EB3AE311EC}" type="parTrans" cxnId="{DF971C72-590C-44D1-88B8-8A43721C261E}">
      <dgm:prSet/>
      <dgm:spPr/>
      <dgm:t>
        <a:bodyPr/>
        <a:lstStyle/>
        <a:p>
          <a:endParaRPr lang="en-US"/>
        </a:p>
      </dgm:t>
    </dgm:pt>
    <dgm:pt modelId="{5A3D6D9A-3B2C-41FA-AC5B-D8DF97CFE3B2}" type="sibTrans" cxnId="{DF971C72-590C-44D1-88B8-8A43721C261E}">
      <dgm:prSet/>
      <dgm:spPr/>
      <dgm:t>
        <a:bodyPr/>
        <a:lstStyle/>
        <a:p>
          <a:endParaRPr lang="en-US"/>
        </a:p>
      </dgm:t>
    </dgm:pt>
    <dgm:pt modelId="{89CE2767-2E13-4CB4-812B-438FF6E23F3B}">
      <dgm:prSet/>
      <dgm:spPr/>
      <dgm:t>
        <a:bodyPr/>
        <a:lstStyle/>
        <a:p>
          <a:r>
            <a:rPr lang="en-US"/>
            <a:t>Data Preprocessing For Machine Learning.</a:t>
          </a:r>
        </a:p>
      </dgm:t>
    </dgm:pt>
    <dgm:pt modelId="{81162407-E229-42EC-83E9-5CCAF42FEB0E}" type="parTrans" cxnId="{49714CB2-C851-49DD-A8E5-C83C897E2EA3}">
      <dgm:prSet/>
      <dgm:spPr/>
      <dgm:t>
        <a:bodyPr/>
        <a:lstStyle/>
        <a:p>
          <a:endParaRPr lang="en-US"/>
        </a:p>
      </dgm:t>
    </dgm:pt>
    <dgm:pt modelId="{F263AF0D-6D75-4632-A88D-90D0C1EF425C}" type="sibTrans" cxnId="{49714CB2-C851-49DD-A8E5-C83C897E2EA3}">
      <dgm:prSet/>
      <dgm:spPr/>
      <dgm:t>
        <a:bodyPr/>
        <a:lstStyle/>
        <a:p>
          <a:endParaRPr lang="en-US"/>
        </a:p>
      </dgm:t>
    </dgm:pt>
    <dgm:pt modelId="{DCD5A806-B881-4082-97A0-873973F1CD26}">
      <dgm:prSet/>
      <dgm:spPr/>
      <dgm:t>
        <a:bodyPr/>
        <a:lstStyle/>
        <a:p>
          <a:r>
            <a:rPr lang="en-US"/>
            <a:t>Model Training And Evaluation.</a:t>
          </a:r>
        </a:p>
      </dgm:t>
    </dgm:pt>
    <dgm:pt modelId="{D4E1EC93-2FAF-4EF7-BED1-A3095F7CAF1D}" type="parTrans" cxnId="{7C87061A-014D-4FDE-A321-AEDC79B77410}">
      <dgm:prSet/>
      <dgm:spPr/>
      <dgm:t>
        <a:bodyPr/>
        <a:lstStyle/>
        <a:p>
          <a:endParaRPr lang="en-US"/>
        </a:p>
      </dgm:t>
    </dgm:pt>
    <dgm:pt modelId="{3C45B992-3366-4608-8574-90E7E6AE0822}" type="sibTrans" cxnId="{7C87061A-014D-4FDE-A321-AEDC79B77410}">
      <dgm:prSet/>
      <dgm:spPr/>
      <dgm:t>
        <a:bodyPr/>
        <a:lstStyle/>
        <a:p>
          <a:endParaRPr lang="en-US"/>
        </a:p>
      </dgm:t>
    </dgm:pt>
    <dgm:pt modelId="{E91A833C-B63E-4F1F-9648-3798898B9837}">
      <dgm:prSet/>
      <dgm:spPr/>
      <dgm:t>
        <a:bodyPr/>
        <a:lstStyle/>
        <a:p>
          <a:r>
            <a:rPr lang="en-US"/>
            <a:t>Comparison.</a:t>
          </a:r>
        </a:p>
      </dgm:t>
    </dgm:pt>
    <dgm:pt modelId="{7DDFF7D1-81B7-490F-A730-46B4628E80D4}" type="parTrans" cxnId="{515252CC-3E48-4C15-853A-07E85198CAF1}">
      <dgm:prSet/>
      <dgm:spPr/>
      <dgm:t>
        <a:bodyPr/>
        <a:lstStyle/>
        <a:p>
          <a:endParaRPr lang="en-US"/>
        </a:p>
      </dgm:t>
    </dgm:pt>
    <dgm:pt modelId="{02E36D04-B6C7-4B24-A97F-91E95D6E6F45}" type="sibTrans" cxnId="{515252CC-3E48-4C15-853A-07E85198CAF1}">
      <dgm:prSet/>
      <dgm:spPr/>
      <dgm:t>
        <a:bodyPr/>
        <a:lstStyle/>
        <a:p>
          <a:endParaRPr lang="en-US"/>
        </a:p>
      </dgm:t>
    </dgm:pt>
    <dgm:pt modelId="{165AADBF-FAC2-4F1F-8F5D-3D3114196436}" type="pres">
      <dgm:prSet presAssocID="{9B8360B7-89BC-403A-9188-5A5AC61C17D3}" presName="Name0" presStyleCnt="0">
        <dgm:presLayoutVars>
          <dgm:dir/>
          <dgm:resizeHandles val="exact"/>
        </dgm:presLayoutVars>
      </dgm:prSet>
      <dgm:spPr/>
    </dgm:pt>
    <dgm:pt modelId="{D0D8DC8D-7A87-41C2-8CDA-5CF144CE04DF}" type="pres">
      <dgm:prSet presAssocID="{78BB80C7-9838-46A6-93A0-3FFC09C2930C}" presName="node" presStyleLbl="node1" presStyleIdx="0" presStyleCnt="6">
        <dgm:presLayoutVars>
          <dgm:bulletEnabled val="1"/>
        </dgm:presLayoutVars>
      </dgm:prSet>
      <dgm:spPr/>
    </dgm:pt>
    <dgm:pt modelId="{0B76BF64-5F96-4B35-85FD-446F009FC9A5}" type="pres">
      <dgm:prSet presAssocID="{04F2967B-E429-444A-B6C5-B419816CCFC2}" presName="sibTrans" presStyleLbl="sibTrans1D1" presStyleIdx="0" presStyleCnt="5"/>
      <dgm:spPr/>
    </dgm:pt>
    <dgm:pt modelId="{0EE8CC16-A7FF-447F-B603-474960D8DA84}" type="pres">
      <dgm:prSet presAssocID="{04F2967B-E429-444A-B6C5-B419816CCFC2}" presName="connectorText" presStyleLbl="sibTrans1D1" presStyleIdx="0" presStyleCnt="5"/>
      <dgm:spPr/>
    </dgm:pt>
    <dgm:pt modelId="{14A57F03-2DB7-4EC5-BF0B-BA9F4BAE5B23}" type="pres">
      <dgm:prSet presAssocID="{8BF87929-7F57-42B8-872D-302F8540EA47}" presName="node" presStyleLbl="node1" presStyleIdx="1" presStyleCnt="6">
        <dgm:presLayoutVars>
          <dgm:bulletEnabled val="1"/>
        </dgm:presLayoutVars>
      </dgm:prSet>
      <dgm:spPr/>
    </dgm:pt>
    <dgm:pt modelId="{4E7883FA-0343-4A65-9531-280585F032F7}" type="pres">
      <dgm:prSet presAssocID="{C1551602-829F-492B-8B0F-BBB2B223C366}" presName="sibTrans" presStyleLbl="sibTrans1D1" presStyleIdx="1" presStyleCnt="5"/>
      <dgm:spPr/>
    </dgm:pt>
    <dgm:pt modelId="{611F64EB-E6FC-4328-9D3F-472549174E2A}" type="pres">
      <dgm:prSet presAssocID="{C1551602-829F-492B-8B0F-BBB2B223C366}" presName="connectorText" presStyleLbl="sibTrans1D1" presStyleIdx="1" presStyleCnt="5"/>
      <dgm:spPr/>
    </dgm:pt>
    <dgm:pt modelId="{04DD95A8-0B89-4A0C-AF3B-FCA79620C83B}" type="pres">
      <dgm:prSet presAssocID="{43585A0F-A3BA-4262-846E-5C0B24678B48}" presName="node" presStyleLbl="node1" presStyleIdx="2" presStyleCnt="6">
        <dgm:presLayoutVars>
          <dgm:bulletEnabled val="1"/>
        </dgm:presLayoutVars>
      </dgm:prSet>
      <dgm:spPr/>
    </dgm:pt>
    <dgm:pt modelId="{A2FDB2E8-F79C-4839-9531-91CB4233078C}" type="pres">
      <dgm:prSet presAssocID="{5A3D6D9A-3B2C-41FA-AC5B-D8DF97CFE3B2}" presName="sibTrans" presStyleLbl="sibTrans1D1" presStyleIdx="2" presStyleCnt="5"/>
      <dgm:spPr/>
    </dgm:pt>
    <dgm:pt modelId="{4647516D-C150-444B-B7F6-55E66EFB37E7}" type="pres">
      <dgm:prSet presAssocID="{5A3D6D9A-3B2C-41FA-AC5B-D8DF97CFE3B2}" presName="connectorText" presStyleLbl="sibTrans1D1" presStyleIdx="2" presStyleCnt="5"/>
      <dgm:spPr/>
    </dgm:pt>
    <dgm:pt modelId="{B22FBB26-5CCC-45C4-8BAF-0EA72164231E}" type="pres">
      <dgm:prSet presAssocID="{89CE2767-2E13-4CB4-812B-438FF6E23F3B}" presName="node" presStyleLbl="node1" presStyleIdx="3" presStyleCnt="6">
        <dgm:presLayoutVars>
          <dgm:bulletEnabled val="1"/>
        </dgm:presLayoutVars>
      </dgm:prSet>
      <dgm:spPr/>
    </dgm:pt>
    <dgm:pt modelId="{BF90E5E7-18AC-45CA-84E3-CB9BCC3EA357}" type="pres">
      <dgm:prSet presAssocID="{F263AF0D-6D75-4632-A88D-90D0C1EF425C}" presName="sibTrans" presStyleLbl="sibTrans1D1" presStyleIdx="3" presStyleCnt="5"/>
      <dgm:spPr/>
    </dgm:pt>
    <dgm:pt modelId="{5175FFD7-7C3A-42E9-8E68-51ED7462A198}" type="pres">
      <dgm:prSet presAssocID="{F263AF0D-6D75-4632-A88D-90D0C1EF425C}" presName="connectorText" presStyleLbl="sibTrans1D1" presStyleIdx="3" presStyleCnt="5"/>
      <dgm:spPr/>
    </dgm:pt>
    <dgm:pt modelId="{ED3B280F-83B4-425C-81FC-6959C21D40A3}" type="pres">
      <dgm:prSet presAssocID="{DCD5A806-B881-4082-97A0-873973F1CD26}" presName="node" presStyleLbl="node1" presStyleIdx="4" presStyleCnt="6">
        <dgm:presLayoutVars>
          <dgm:bulletEnabled val="1"/>
        </dgm:presLayoutVars>
      </dgm:prSet>
      <dgm:spPr/>
    </dgm:pt>
    <dgm:pt modelId="{42EB5F39-4852-460F-97B5-CDDB901E305C}" type="pres">
      <dgm:prSet presAssocID="{3C45B992-3366-4608-8574-90E7E6AE0822}" presName="sibTrans" presStyleLbl="sibTrans1D1" presStyleIdx="4" presStyleCnt="5"/>
      <dgm:spPr/>
    </dgm:pt>
    <dgm:pt modelId="{CA893005-BB7E-45EC-9A1D-0AC8F8231657}" type="pres">
      <dgm:prSet presAssocID="{3C45B992-3366-4608-8574-90E7E6AE0822}" presName="connectorText" presStyleLbl="sibTrans1D1" presStyleIdx="4" presStyleCnt="5"/>
      <dgm:spPr/>
    </dgm:pt>
    <dgm:pt modelId="{ECC797AF-81B2-46E3-A15B-06B5AA08DC36}" type="pres">
      <dgm:prSet presAssocID="{E91A833C-B63E-4F1F-9648-3798898B9837}" presName="node" presStyleLbl="node1" presStyleIdx="5" presStyleCnt="6">
        <dgm:presLayoutVars>
          <dgm:bulletEnabled val="1"/>
        </dgm:presLayoutVars>
      </dgm:prSet>
      <dgm:spPr/>
    </dgm:pt>
  </dgm:ptLst>
  <dgm:cxnLst>
    <dgm:cxn modelId="{FD0B0207-28B4-49AC-89EC-AB6089C08A13}" type="presOf" srcId="{C1551602-829F-492B-8B0F-BBB2B223C366}" destId="{4E7883FA-0343-4A65-9531-280585F032F7}" srcOrd="0" destOrd="0" presId="urn:microsoft.com/office/officeart/2016/7/layout/RepeatingBendingProcessNew"/>
    <dgm:cxn modelId="{6D45B008-A4FB-45E4-B328-4FF248E8E8E2}" srcId="{9B8360B7-89BC-403A-9188-5A5AC61C17D3}" destId="{8BF87929-7F57-42B8-872D-302F8540EA47}" srcOrd="1" destOrd="0" parTransId="{0B1FC6FF-2117-4312-A581-B97FF04AE746}" sibTransId="{C1551602-829F-492B-8B0F-BBB2B223C366}"/>
    <dgm:cxn modelId="{F4821809-7CD6-450F-A1C5-FC04B84B9B2D}" type="presOf" srcId="{F263AF0D-6D75-4632-A88D-90D0C1EF425C}" destId="{5175FFD7-7C3A-42E9-8E68-51ED7462A198}" srcOrd="1" destOrd="0" presId="urn:microsoft.com/office/officeart/2016/7/layout/RepeatingBendingProcessNew"/>
    <dgm:cxn modelId="{30B9A80B-0D24-4764-88ED-5FB67CA8B676}" type="presOf" srcId="{9B8360B7-89BC-403A-9188-5A5AC61C17D3}" destId="{165AADBF-FAC2-4F1F-8F5D-3D3114196436}" srcOrd="0" destOrd="0" presId="urn:microsoft.com/office/officeart/2016/7/layout/RepeatingBendingProcessNew"/>
    <dgm:cxn modelId="{7C87061A-014D-4FDE-A321-AEDC79B77410}" srcId="{9B8360B7-89BC-403A-9188-5A5AC61C17D3}" destId="{DCD5A806-B881-4082-97A0-873973F1CD26}" srcOrd="4" destOrd="0" parTransId="{D4E1EC93-2FAF-4EF7-BED1-A3095F7CAF1D}" sibTransId="{3C45B992-3366-4608-8574-90E7E6AE0822}"/>
    <dgm:cxn modelId="{540D161B-4DEB-44A4-A0E9-D920FA07D921}" type="presOf" srcId="{DCD5A806-B881-4082-97A0-873973F1CD26}" destId="{ED3B280F-83B4-425C-81FC-6959C21D40A3}" srcOrd="0" destOrd="0" presId="urn:microsoft.com/office/officeart/2016/7/layout/RepeatingBendingProcessNew"/>
    <dgm:cxn modelId="{84E8641D-7EDA-4C70-9490-8B6BEB2009BD}" type="presOf" srcId="{3C45B992-3366-4608-8574-90E7E6AE0822}" destId="{CA893005-BB7E-45EC-9A1D-0AC8F8231657}" srcOrd="1" destOrd="0" presId="urn:microsoft.com/office/officeart/2016/7/layout/RepeatingBendingProcessNew"/>
    <dgm:cxn modelId="{6CC24230-6B38-4F17-A508-3576241F5E32}" type="presOf" srcId="{F263AF0D-6D75-4632-A88D-90D0C1EF425C}" destId="{BF90E5E7-18AC-45CA-84E3-CB9BCC3EA357}" srcOrd="0" destOrd="0" presId="urn:microsoft.com/office/officeart/2016/7/layout/RepeatingBendingProcessNew"/>
    <dgm:cxn modelId="{3537B565-633D-46C0-8343-8CD70A05FADD}" type="presOf" srcId="{78BB80C7-9838-46A6-93A0-3FFC09C2930C}" destId="{D0D8DC8D-7A87-41C2-8CDA-5CF144CE04DF}" srcOrd="0" destOrd="0" presId="urn:microsoft.com/office/officeart/2016/7/layout/RepeatingBendingProcessNew"/>
    <dgm:cxn modelId="{3A90A06C-1962-424D-94CC-BEE6C0FD3E0E}" type="presOf" srcId="{89CE2767-2E13-4CB4-812B-438FF6E23F3B}" destId="{B22FBB26-5CCC-45C4-8BAF-0EA72164231E}" srcOrd="0" destOrd="0" presId="urn:microsoft.com/office/officeart/2016/7/layout/RepeatingBendingProcessNew"/>
    <dgm:cxn modelId="{DF971C72-590C-44D1-88B8-8A43721C261E}" srcId="{9B8360B7-89BC-403A-9188-5A5AC61C17D3}" destId="{43585A0F-A3BA-4262-846E-5C0B24678B48}" srcOrd="2" destOrd="0" parTransId="{9CCAFD36-5E83-4FC7-9B8B-A2EB3AE311EC}" sibTransId="{5A3D6D9A-3B2C-41FA-AC5B-D8DF97CFE3B2}"/>
    <dgm:cxn modelId="{96266776-65EC-4399-A011-697FE40C99EB}" type="presOf" srcId="{04F2967B-E429-444A-B6C5-B419816CCFC2}" destId="{0EE8CC16-A7FF-447F-B603-474960D8DA84}" srcOrd="1" destOrd="0" presId="urn:microsoft.com/office/officeart/2016/7/layout/RepeatingBendingProcessNew"/>
    <dgm:cxn modelId="{82691B59-5CF6-4281-B66A-F25972D2E891}" type="presOf" srcId="{8BF87929-7F57-42B8-872D-302F8540EA47}" destId="{14A57F03-2DB7-4EC5-BF0B-BA9F4BAE5B23}" srcOrd="0" destOrd="0" presId="urn:microsoft.com/office/officeart/2016/7/layout/RepeatingBendingProcessNew"/>
    <dgm:cxn modelId="{F5B9C784-3CE1-4488-884F-98C0606BF622}" type="presOf" srcId="{5A3D6D9A-3B2C-41FA-AC5B-D8DF97CFE3B2}" destId="{4647516D-C150-444B-B7F6-55E66EFB37E7}" srcOrd="1" destOrd="0" presId="urn:microsoft.com/office/officeart/2016/7/layout/RepeatingBendingProcessNew"/>
    <dgm:cxn modelId="{2AD4ECA5-989D-4E68-A096-188E5FA1BA12}" type="presOf" srcId="{3C45B992-3366-4608-8574-90E7E6AE0822}" destId="{42EB5F39-4852-460F-97B5-CDDB901E305C}" srcOrd="0" destOrd="0" presId="urn:microsoft.com/office/officeart/2016/7/layout/RepeatingBendingProcessNew"/>
    <dgm:cxn modelId="{1F6F4CB2-19D9-476D-8311-98CC061B7BF4}" type="presOf" srcId="{43585A0F-A3BA-4262-846E-5C0B24678B48}" destId="{04DD95A8-0B89-4A0C-AF3B-FCA79620C83B}" srcOrd="0" destOrd="0" presId="urn:microsoft.com/office/officeart/2016/7/layout/RepeatingBendingProcessNew"/>
    <dgm:cxn modelId="{49714CB2-C851-49DD-A8E5-C83C897E2EA3}" srcId="{9B8360B7-89BC-403A-9188-5A5AC61C17D3}" destId="{89CE2767-2E13-4CB4-812B-438FF6E23F3B}" srcOrd="3" destOrd="0" parTransId="{81162407-E229-42EC-83E9-5CCAF42FEB0E}" sibTransId="{F263AF0D-6D75-4632-A88D-90D0C1EF425C}"/>
    <dgm:cxn modelId="{36BEC3B5-9261-45D1-8776-39006BEECF58}" type="presOf" srcId="{5A3D6D9A-3B2C-41FA-AC5B-D8DF97CFE3B2}" destId="{A2FDB2E8-F79C-4839-9531-91CB4233078C}" srcOrd="0" destOrd="0" presId="urn:microsoft.com/office/officeart/2016/7/layout/RepeatingBendingProcessNew"/>
    <dgm:cxn modelId="{515252CC-3E48-4C15-853A-07E85198CAF1}" srcId="{9B8360B7-89BC-403A-9188-5A5AC61C17D3}" destId="{E91A833C-B63E-4F1F-9648-3798898B9837}" srcOrd="5" destOrd="0" parTransId="{7DDFF7D1-81B7-490F-A730-46B4628E80D4}" sibTransId="{02E36D04-B6C7-4B24-A97F-91E95D6E6F45}"/>
    <dgm:cxn modelId="{DF91F8D2-274A-40B6-8FAB-1104FBD71ECB}" type="presOf" srcId="{04F2967B-E429-444A-B6C5-B419816CCFC2}" destId="{0B76BF64-5F96-4B35-85FD-446F009FC9A5}" srcOrd="0" destOrd="0" presId="urn:microsoft.com/office/officeart/2016/7/layout/RepeatingBendingProcessNew"/>
    <dgm:cxn modelId="{82B005DA-D1A4-4FF1-860D-4A091178A9E6}" type="presOf" srcId="{C1551602-829F-492B-8B0F-BBB2B223C366}" destId="{611F64EB-E6FC-4328-9D3F-472549174E2A}" srcOrd="1" destOrd="0" presId="urn:microsoft.com/office/officeart/2016/7/layout/RepeatingBendingProcessNew"/>
    <dgm:cxn modelId="{BEA9ACE6-80C6-4BF5-B6E9-4BC55FB9495D}" srcId="{9B8360B7-89BC-403A-9188-5A5AC61C17D3}" destId="{78BB80C7-9838-46A6-93A0-3FFC09C2930C}" srcOrd="0" destOrd="0" parTransId="{AE77E790-667D-4C4B-B1D0-A5CB0293D0A8}" sibTransId="{04F2967B-E429-444A-B6C5-B419816CCFC2}"/>
    <dgm:cxn modelId="{F36608EE-26F2-467D-B84E-C526A1926544}" type="presOf" srcId="{E91A833C-B63E-4F1F-9648-3798898B9837}" destId="{ECC797AF-81B2-46E3-A15B-06B5AA08DC36}" srcOrd="0" destOrd="0" presId="urn:microsoft.com/office/officeart/2016/7/layout/RepeatingBendingProcessNew"/>
    <dgm:cxn modelId="{01130BA3-CF2D-4A4C-9BF8-2B88F1B9FF14}" type="presParOf" srcId="{165AADBF-FAC2-4F1F-8F5D-3D3114196436}" destId="{D0D8DC8D-7A87-41C2-8CDA-5CF144CE04DF}" srcOrd="0" destOrd="0" presId="urn:microsoft.com/office/officeart/2016/7/layout/RepeatingBendingProcessNew"/>
    <dgm:cxn modelId="{1DCF1926-CA92-4855-B93A-72235A370623}" type="presParOf" srcId="{165AADBF-FAC2-4F1F-8F5D-3D3114196436}" destId="{0B76BF64-5F96-4B35-85FD-446F009FC9A5}" srcOrd="1" destOrd="0" presId="urn:microsoft.com/office/officeart/2016/7/layout/RepeatingBendingProcessNew"/>
    <dgm:cxn modelId="{F9D7B4F4-3981-483A-B19D-440FD22351A0}" type="presParOf" srcId="{0B76BF64-5F96-4B35-85FD-446F009FC9A5}" destId="{0EE8CC16-A7FF-447F-B603-474960D8DA84}" srcOrd="0" destOrd="0" presId="urn:microsoft.com/office/officeart/2016/7/layout/RepeatingBendingProcessNew"/>
    <dgm:cxn modelId="{8BEE9BB3-006B-44EE-AA78-EF5CE895BA72}" type="presParOf" srcId="{165AADBF-FAC2-4F1F-8F5D-3D3114196436}" destId="{14A57F03-2DB7-4EC5-BF0B-BA9F4BAE5B23}" srcOrd="2" destOrd="0" presId="urn:microsoft.com/office/officeart/2016/7/layout/RepeatingBendingProcessNew"/>
    <dgm:cxn modelId="{2098CEC1-20E0-4E66-A89B-07A7D5436207}" type="presParOf" srcId="{165AADBF-FAC2-4F1F-8F5D-3D3114196436}" destId="{4E7883FA-0343-4A65-9531-280585F032F7}" srcOrd="3" destOrd="0" presId="urn:microsoft.com/office/officeart/2016/7/layout/RepeatingBendingProcessNew"/>
    <dgm:cxn modelId="{5618CC91-3014-41A8-BE80-CFC22BF22F28}" type="presParOf" srcId="{4E7883FA-0343-4A65-9531-280585F032F7}" destId="{611F64EB-E6FC-4328-9D3F-472549174E2A}" srcOrd="0" destOrd="0" presId="urn:microsoft.com/office/officeart/2016/7/layout/RepeatingBendingProcessNew"/>
    <dgm:cxn modelId="{9EE9114E-4328-455A-B49A-4D2045AED2B5}" type="presParOf" srcId="{165AADBF-FAC2-4F1F-8F5D-3D3114196436}" destId="{04DD95A8-0B89-4A0C-AF3B-FCA79620C83B}" srcOrd="4" destOrd="0" presId="urn:microsoft.com/office/officeart/2016/7/layout/RepeatingBendingProcessNew"/>
    <dgm:cxn modelId="{876B442A-FC60-4647-A903-D3EA6495C57C}" type="presParOf" srcId="{165AADBF-FAC2-4F1F-8F5D-3D3114196436}" destId="{A2FDB2E8-F79C-4839-9531-91CB4233078C}" srcOrd="5" destOrd="0" presId="urn:microsoft.com/office/officeart/2016/7/layout/RepeatingBendingProcessNew"/>
    <dgm:cxn modelId="{302CE5E7-5CEE-4302-983D-0D5AFCB27494}" type="presParOf" srcId="{A2FDB2E8-F79C-4839-9531-91CB4233078C}" destId="{4647516D-C150-444B-B7F6-55E66EFB37E7}" srcOrd="0" destOrd="0" presId="urn:microsoft.com/office/officeart/2016/7/layout/RepeatingBendingProcessNew"/>
    <dgm:cxn modelId="{EEE0D908-4892-40EA-941F-353328F5C0EF}" type="presParOf" srcId="{165AADBF-FAC2-4F1F-8F5D-3D3114196436}" destId="{B22FBB26-5CCC-45C4-8BAF-0EA72164231E}" srcOrd="6" destOrd="0" presId="urn:microsoft.com/office/officeart/2016/7/layout/RepeatingBendingProcessNew"/>
    <dgm:cxn modelId="{C776DA92-3168-45A3-AB81-D8094AE6F664}" type="presParOf" srcId="{165AADBF-FAC2-4F1F-8F5D-3D3114196436}" destId="{BF90E5E7-18AC-45CA-84E3-CB9BCC3EA357}" srcOrd="7" destOrd="0" presId="urn:microsoft.com/office/officeart/2016/7/layout/RepeatingBendingProcessNew"/>
    <dgm:cxn modelId="{75C8A671-45F1-46CD-94C8-DB9C30A81EB3}" type="presParOf" srcId="{BF90E5E7-18AC-45CA-84E3-CB9BCC3EA357}" destId="{5175FFD7-7C3A-42E9-8E68-51ED7462A198}" srcOrd="0" destOrd="0" presId="urn:microsoft.com/office/officeart/2016/7/layout/RepeatingBendingProcessNew"/>
    <dgm:cxn modelId="{EBCF2BF7-200E-4898-8EE4-8502A491852C}" type="presParOf" srcId="{165AADBF-FAC2-4F1F-8F5D-3D3114196436}" destId="{ED3B280F-83B4-425C-81FC-6959C21D40A3}" srcOrd="8" destOrd="0" presId="urn:microsoft.com/office/officeart/2016/7/layout/RepeatingBendingProcessNew"/>
    <dgm:cxn modelId="{DA711A75-96EC-401B-BB3C-F43594AEBAC8}" type="presParOf" srcId="{165AADBF-FAC2-4F1F-8F5D-3D3114196436}" destId="{42EB5F39-4852-460F-97B5-CDDB901E305C}" srcOrd="9" destOrd="0" presId="urn:microsoft.com/office/officeart/2016/7/layout/RepeatingBendingProcessNew"/>
    <dgm:cxn modelId="{6D96C328-CA40-4854-9850-405B5B42A0FB}" type="presParOf" srcId="{42EB5F39-4852-460F-97B5-CDDB901E305C}" destId="{CA893005-BB7E-45EC-9A1D-0AC8F8231657}" srcOrd="0" destOrd="0" presId="urn:microsoft.com/office/officeart/2016/7/layout/RepeatingBendingProcessNew"/>
    <dgm:cxn modelId="{DBE61C0E-B582-4E0D-832B-EA75EC468C9A}" type="presParOf" srcId="{165AADBF-FAC2-4F1F-8F5D-3D3114196436}" destId="{ECC797AF-81B2-46E3-A15B-06B5AA08DC36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5A0CFF-5321-43D8-85FB-AB7EDA8F0CCA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7DE29D6-5DE0-401C-8117-C65E726DBADF}">
      <dgm:prSet/>
      <dgm:spPr/>
      <dgm:t>
        <a:bodyPr/>
        <a:lstStyle/>
        <a:p>
          <a:r>
            <a:rPr lang="en-US"/>
            <a:t>Data Cleansing by removing:</a:t>
          </a:r>
        </a:p>
      </dgm:t>
    </dgm:pt>
    <dgm:pt modelId="{C78F9ACD-2324-45B7-A2A5-731A601B0067}" type="parTrans" cxnId="{7AA1A6A8-4ECD-4E34-8518-64259FA93A6C}">
      <dgm:prSet/>
      <dgm:spPr/>
      <dgm:t>
        <a:bodyPr/>
        <a:lstStyle/>
        <a:p>
          <a:endParaRPr lang="en-US"/>
        </a:p>
      </dgm:t>
    </dgm:pt>
    <dgm:pt modelId="{B90E33F4-E684-4C6D-A9BF-5033881BF770}" type="sibTrans" cxnId="{7AA1A6A8-4ECD-4E34-8518-64259FA93A6C}">
      <dgm:prSet/>
      <dgm:spPr/>
      <dgm:t>
        <a:bodyPr/>
        <a:lstStyle/>
        <a:p>
          <a:endParaRPr lang="en-US"/>
        </a:p>
      </dgm:t>
    </dgm:pt>
    <dgm:pt modelId="{851D2A5B-9BB6-4AC0-A75A-DAB1BF5F5696}">
      <dgm:prSet/>
      <dgm:spPr/>
      <dgm:t>
        <a:bodyPr/>
        <a:lstStyle/>
        <a:p>
          <a:r>
            <a:rPr lang="en-US"/>
            <a:t>URLs</a:t>
          </a:r>
        </a:p>
      </dgm:t>
    </dgm:pt>
    <dgm:pt modelId="{59F6DC20-1FA3-469A-ADC6-9F00D5FED6B8}" type="parTrans" cxnId="{49ED59D6-9306-4359-AD4B-D21DD37AEB97}">
      <dgm:prSet/>
      <dgm:spPr/>
      <dgm:t>
        <a:bodyPr/>
        <a:lstStyle/>
        <a:p>
          <a:endParaRPr lang="en-US"/>
        </a:p>
      </dgm:t>
    </dgm:pt>
    <dgm:pt modelId="{C9A9C6E9-E108-4B24-B281-23A6B1D85189}" type="sibTrans" cxnId="{49ED59D6-9306-4359-AD4B-D21DD37AEB97}">
      <dgm:prSet/>
      <dgm:spPr/>
      <dgm:t>
        <a:bodyPr/>
        <a:lstStyle/>
        <a:p>
          <a:endParaRPr lang="en-US"/>
        </a:p>
      </dgm:t>
    </dgm:pt>
    <dgm:pt modelId="{5178E6C5-A9CA-455E-BF29-88E09F286A1F}">
      <dgm:prSet/>
      <dgm:spPr/>
      <dgm:t>
        <a:bodyPr/>
        <a:lstStyle/>
        <a:p>
          <a:r>
            <a:rPr lang="en-US"/>
            <a:t>emojis</a:t>
          </a:r>
        </a:p>
      </dgm:t>
    </dgm:pt>
    <dgm:pt modelId="{1DC75931-00EC-4CED-8A78-69D0BEE5A23A}" type="parTrans" cxnId="{EA0F4129-FEBC-4F44-ABC4-ABD3EB771EE9}">
      <dgm:prSet/>
      <dgm:spPr/>
      <dgm:t>
        <a:bodyPr/>
        <a:lstStyle/>
        <a:p>
          <a:endParaRPr lang="en-US"/>
        </a:p>
      </dgm:t>
    </dgm:pt>
    <dgm:pt modelId="{71AD7EB1-0C24-4D6D-8A12-AE4080DCE827}" type="sibTrans" cxnId="{EA0F4129-FEBC-4F44-ABC4-ABD3EB771EE9}">
      <dgm:prSet/>
      <dgm:spPr/>
      <dgm:t>
        <a:bodyPr/>
        <a:lstStyle/>
        <a:p>
          <a:endParaRPr lang="en-US"/>
        </a:p>
      </dgm:t>
    </dgm:pt>
    <dgm:pt modelId="{8CB12EBD-C58C-48CC-9D47-3006FE172BE1}">
      <dgm:prSet/>
      <dgm:spPr/>
      <dgm:t>
        <a:bodyPr/>
        <a:lstStyle/>
        <a:p>
          <a:r>
            <a:rPr lang="en-US"/>
            <a:t>@ABCD</a:t>
          </a:r>
        </a:p>
      </dgm:t>
    </dgm:pt>
    <dgm:pt modelId="{BCCAF76C-52BE-4337-B1D6-D8C17C8FD108}" type="parTrans" cxnId="{632B5893-8E8B-4784-A4F4-BE5043618B55}">
      <dgm:prSet/>
      <dgm:spPr/>
      <dgm:t>
        <a:bodyPr/>
        <a:lstStyle/>
        <a:p>
          <a:endParaRPr lang="en-US"/>
        </a:p>
      </dgm:t>
    </dgm:pt>
    <dgm:pt modelId="{EE0D9870-9120-454E-B4F1-165589186838}" type="sibTrans" cxnId="{632B5893-8E8B-4784-A4F4-BE5043618B55}">
      <dgm:prSet/>
      <dgm:spPr/>
      <dgm:t>
        <a:bodyPr/>
        <a:lstStyle/>
        <a:p>
          <a:endParaRPr lang="en-US"/>
        </a:p>
      </dgm:t>
    </dgm:pt>
    <dgm:pt modelId="{75384AA4-9D13-4CAD-B5B6-97B80F865E16}">
      <dgm:prSet/>
      <dgm:spPr/>
      <dgm:t>
        <a:bodyPr/>
        <a:lstStyle/>
        <a:p>
          <a:r>
            <a:rPr lang="en-US"/>
            <a:t>Duplicated characters </a:t>
          </a:r>
        </a:p>
      </dgm:t>
    </dgm:pt>
    <dgm:pt modelId="{884EA78A-1102-419B-9969-B1BB3D62874E}" type="parTrans" cxnId="{6AF21FDB-3640-4ADC-91FE-460784152A90}">
      <dgm:prSet/>
      <dgm:spPr/>
      <dgm:t>
        <a:bodyPr/>
        <a:lstStyle/>
        <a:p>
          <a:endParaRPr lang="en-US"/>
        </a:p>
      </dgm:t>
    </dgm:pt>
    <dgm:pt modelId="{1D2F6FA5-F89D-497B-83BF-786116FB4CCD}" type="sibTrans" cxnId="{6AF21FDB-3640-4ADC-91FE-460784152A90}">
      <dgm:prSet/>
      <dgm:spPr/>
      <dgm:t>
        <a:bodyPr/>
        <a:lstStyle/>
        <a:p>
          <a:endParaRPr lang="en-US"/>
        </a:p>
      </dgm:t>
    </dgm:pt>
    <dgm:pt modelId="{7F2F9FFF-7B54-44E9-B88D-19B052F2FB5E}">
      <dgm:prSet/>
      <dgm:spPr/>
      <dgm:t>
        <a:bodyPr/>
        <a:lstStyle/>
        <a:p>
          <a:r>
            <a:rPr lang="en-US" dirty="0"/>
            <a:t>Data Normalization by Removing:</a:t>
          </a:r>
        </a:p>
      </dgm:t>
    </dgm:pt>
    <dgm:pt modelId="{7AB942C7-9386-4220-A327-91CAA5AF4F49}" type="parTrans" cxnId="{D3E80583-163A-4805-BBD4-FA310C54DE52}">
      <dgm:prSet/>
      <dgm:spPr/>
      <dgm:t>
        <a:bodyPr/>
        <a:lstStyle/>
        <a:p>
          <a:endParaRPr lang="en-US"/>
        </a:p>
      </dgm:t>
    </dgm:pt>
    <dgm:pt modelId="{758BC1FC-6A24-4A00-A428-B148D5A78882}" type="sibTrans" cxnId="{D3E80583-163A-4805-BBD4-FA310C54DE52}">
      <dgm:prSet/>
      <dgm:spPr/>
      <dgm:t>
        <a:bodyPr/>
        <a:lstStyle/>
        <a:p>
          <a:endParaRPr lang="en-US"/>
        </a:p>
      </dgm:t>
    </dgm:pt>
    <dgm:pt modelId="{F14877D6-D7A9-4E81-BEE7-656F8BF04424}">
      <dgm:prSet/>
      <dgm:spPr/>
      <dgm:t>
        <a:bodyPr/>
        <a:lstStyle/>
        <a:p>
          <a:r>
            <a:rPr lang="ar-EG"/>
            <a:t>الهمزة والنقاط من فوق التاء المربوطة</a:t>
          </a:r>
          <a:endParaRPr lang="en-US"/>
        </a:p>
      </dgm:t>
    </dgm:pt>
    <dgm:pt modelId="{EE9B780F-50B6-48C3-A93F-7556799F8CC3}" type="parTrans" cxnId="{EBC3D8A1-67CB-4CED-BAFC-303A3924733D}">
      <dgm:prSet/>
      <dgm:spPr/>
      <dgm:t>
        <a:bodyPr/>
        <a:lstStyle/>
        <a:p>
          <a:endParaRPr lang="en-US"/>
        </a:p>
      </dgm:t>
    </dgm:pt>
    <dgm:pt modelId="{E0FBC2A4-5161-49F3-BD49-B672CBC91CFA}" type="sibTrans" cxnId="{EBC3D8A1-67CB-4CED-BAFC-303A3924733D}">
      <dgm:prSet/>
      <dgm:spPr/>
      <dgm:t>
        <a:bodyPr/>
        <a:lstStyle/>
        <a:p>
          <a:endParaRPr lang="en-US"/>
        </a:p>
      </dgm:t>
    </dgm:pt>
    <dgm:pt modelId="{5A341733-C9DF-48AF-BD7F-904DEB65B713}" type="pres">
      <dgm:prSet presAssocID="{5F5A0CFF-5321-43D8-85FB-AB7EDA8F0CCA}" presName="linear" presStyleCnt="0">
        <dgm:presLayoutVars>
          <dgm:dir/>
          <dgm:animLvl val="lvl"/>
          <dgm:resizeHandles val="exact"/>
        </dgm:presLayoutVars>
      </dgm:prSet>
      <dgm:spPr/>
    </dgm:pt>
    <dgm:pt modelId="{6464DDBE-F1AE-406D-A918-EDAE632C4C97}" type="pres">
      <dgm:prSet presAssocID="{87DE29D6-5DE0-401C-8117-C65E726DBADF}" presName="parentLin" presStyleCnt="0"/>
      <dgm:spPr/>
    </dgm:pt>
    <dgm:pt modelId="{C30C13F3-3AE3-46F5-889B-22507DC0D47C}" type="pres">
      <dgm:prSet presAssocID="{87DE29D6-5DE0-401C-8117-C65E726DBADF}" presName="parentLeftMargin" presStyleLbl="node1" presStyleIdx="0" presStyleCnt="7"/>
      <dgm:spPr/>
    </dgm:pt>
    <dgm:pt modelId="{22BEDC46-55C5-48B3-B6BA-F50D768564E8}" type="pres">
      <dgm:prSet presAssocID="{87DE29D6-5DE0-401C-8117-C65E726DBADF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4BD19377-38EB-41F9-ABC6-2CE45D74B6F8}" type="pres">
      <dgm:prSet presAssocID="{87DE29D6-5DE0-401C-8117-C65E726DBADF}" presName="negativeSpace" presStyleCnt="0"/>
      <dgm:spPr/>
    </dgm:pt>
    <dgm:pt modelId="{32898314-6A2A-486D-9DCF-4C0D40065496}" type="pres">
      <dgm:prSet presAssocID="{87DE29D6-5DE0-401C-8117-C65E726DBADF}" presName="childText" presStyleLbl="conFgAcc1" presStyleIdx="0" presStyleCnt="7">
        <dgm:presLayoutVars>
          <dgm:bulletEnabled val="1"/>
        </dgm:presLayoutVars>
      </dgm:prSet>
      <dgm:spPr/>
    </dgm:pt>
    <dgm:pt modelId="{482EC2A2-20E6-4EEC-8A39-EA5789ADF95F}" type="pres">
      <dgm:prSet presAssocID="{B90E33F4-E684-4C6D-A9BF-5033881BF770}" presName="spaceBetweenRectangles" presStyleCnt="0"/>
      <dgm:spPr/>
    </dgm:pt>
    <dgm:pt modelId="{7E1925DD-240B-4089-B7AF-9492884A0967}" type="pres">
      <dgm:prSet presAssocID="{851D2A5B-9BB6-4AC0-A75A-DAB1BF5F5696}" presName="parentLin" presStyleCnt="0"/>
      <dgm:spPr/>
    </dgm:pt>
    <dgm:pt modelId="{58847FBF-97E4-4399-9385-150A870D0EC0}" type="pres">
      <dgm:prSet presAssocID="{851D2A5B-9BB6-4AC0-A75A-DAB1BF5F5696}" presName="parentLeftMargin" presStyleLbl="node1" presStyleIdx="0" presStyleCnt="7"/>
      <dgm:spPr/>
    </dgm:pt>
    <dgm:pt modelId="{D99065FD-60FF-4CDB-B514-A9245DC1C2AD}" type="pres">
      <dgm:prSet presAssocID="{851D2A5B-9BB6-4AC0-A75A-DAB1BF5F5696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D1C8E78B-FA92-4662-9F49-F0DED1083F43}" type="pres">
      <dgm:prSet presAssocID="{851D2A5B-9BB6-4AC0-A75A-DAB1BF5F5696}" presName="negativeSpace" presStyleCnt="0"/>
      <dgm:spPr/>
    </dgm:pt>
    <dgm:pt modelId="{53D5F4ED-17C6-4129-A707-602943893DA1}" type="pres">
      <dgm:prSet presAssocID="{851D2A5B-9BB6-4AC0-A75A-DAB1BF5F5696}" presName="childText" presStyleLbl="conFgAcc1" presStyleIdx="1" presStyleCnt="7">
        <dgm:presLayoutVars>
          <dgm:bulletEnabled val="1"/>
        </dgm:presLayoutVars>
      </dgm:prSet>
      <dgm:spPr/>
    </dgm:pt>
    <dgm:pt modelId="{FB9C989F-B90B-401E-9DD0-F5725FE3AEFC}" type="pres">
      <dgm:prSet presAssocID="{C9A9C6E9-E108-4B24-B281-23A6B1D85189}" presName="spaceBetweenRectangles" presStyleCnt="0"/>
      <dgm:spPr/>
    </dgm:pt>
    <dgm:pt modelId="{4361BB2A-7CB7-4475-8B22-C6FB4DB48E37}" type="pres">
      <dgm:prSet presAssocID="{5178E6C5-A9CA-455E-BF29-88E09F286A1F}" presName="parentLin" presStyleCnt="0"/>
      <dgm:spPr/>
    </dgm:pt>
    <dgm:pt modelId="{A9A635EA-BEF0-4689-B4E7-F9D8A7C0C34C}" type="pres">
      <dgm:prSet presAssocID="{5178E6C5-A9CA-455E-BF29-88E09F286A1F}" presName="parentLeftMargin" presStyleLbl="node1" presStyleIdx="1" presStyleCnt="7"/>
      <dgm:spPr/>
    </dgm:pt>
    <dgm:pt modelId="{2138D19A-1BFF-44D9-94C3-117FCEF95B4E}" type="pres">
      <dgm:prSet presAssocID="{5178E6C5-A9CA-455E-BF29-88E09F286A1F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01AE0EB0-1AB6-460C-A54D-8EBA3EE61037}" type="pres">
      <dgm:prSet presAssocID="{5178E6C5-A9CA-455E-BF29-88E09F286A1F}" presName="negativeSpace" presStyleCnt="0"/>
      <dgm:spPr/>
    </dgm:pt>
    <dgm:pt modelId="{FFFFEA6E-41CB-4467-AF44-AF09C3BC28F3}" type="pres">
      <dgm:prSet presAssocID="{5178E6C5-A9CA-455E-BF29-88E09F286A1F}" presName="childText" presStyleLbl="conFgAcc1" presStyleIdx="2" presStyleCnt="7">
        <dgm:presLayoutVars>
          <dgm:bulletEnabled val="1"/>
        </dgm:presLayoutVars>
      </dgm:prSet>
      <dgm:spPr/>
    </dgm:pt>
    <dgm:pt modelId="{F20ABBF6-A006-4E92-A00D-7A1C20233486}" type="pres">
      <dgm:prSet presAssocID="{71AD7EB1-0C24-4D6D-8A12-AE4080DCE827}" presName="spaceBetweenRectangles" presStyleCnt="0"/>
      <dgm:spPr/>
    </dgm:pt>
    <dgm:pt modelId="{9578BFEE-80D1-482F-9C4E-95F6D1E780B1}" type="pres">
      <dgm:prSet presAssocID="{8CB12EBD-C58C-48CC-9D47-3006FE172BE1}" presName="parentLin" presStyleCnt="0"/>
      <dgm:spPr/>
    </dgm:pt>
    <dgm:pt modelId="{27870DEC-7C71-45E4-AFF9-D6E98D35D30A}" type="pres">
      <dgm:prSet presAssocID="{8CB12EBD-C58C-48CC-9D47-3006FE172BE1}" presName="parentLeftMargin" presStyleLbl="node1" presStyleIdx="2" presStyleCnt="7"/>
      <dgm:spPr/>
    </dgm:pt>
    <dgm:pt modelId="{13568791-0D62-46B1-B6ED-3C52B7C1AD61}" type="pres">
      <dgm:prSet presAssocID="{8CB12EBD-C58C-48CC-9D47-3006FE172BE1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3146E90E-E05D-4736-9906-EDF44FFFE791}" type="pres">
      <dgm:prSet presAssocID="{8CB12EBD-C58C-48CC-9D47-3006FE172BE1}" presName="negativeSpace" presStyleCnt="0"/>
      <dgm:spPr/>
    </dgm:pt>
    <dgm:pt modelId="{2FAA661D-5403-4BBE-B46C-F420BB542958}" type="pres">
      <dgm:prSet presAssocID="{8CB12EBD-C58C-48CC-9D47-3006FE172BE1}" presName="childText" presStyleLbl="conFgAcc1" presStyleIdx="3" presStyleCnt="7">
        <dgm:presLayoutVars>
          <dgm:bulletEnabled val="1"/>
        </dgm:presLayoutVars>
      </dgm:prSet>
      <dgm:spPr/>
    </dgm:pt>
    <dgm:pt modelId="{55D20574-1C1F-451E-8E76-EA0A544FDFB4}" type="pres">
      <dgm:prSet presAssocID="{EE0D9870-9120-454E-B4F1-165589186838}" presName="spaceBetweenRectangles" presStyleCnt="0"/>
      <dgm:spPr/>
    </dgm:pt>
    <dgm:pt modelId="{17EE658E-45CB-4E65-BAA9-BD620FBE67B7}" type="pres">
      <dgm:prSet presAssocID="{75384AA4-9D13-4CAD-B5B6-97B80F865E16}" presName="parentLin" presStyleCnt="0"/>
      <dgm:spPr/>
    </dgm:pt>
    <dgm:pt modelId="{84CB16BF-0FA1-4F64-B599-F7A3D1FBCB4C}" type="pres">
      <dgm:prSet presAssocID="{75384AA4-9D13-4CAD-B5B6-97B80F865E16}" presName="parentLeftMargin" presStyleLbl="node1" presStyleIdx="3" presStyleCnt="7"/>
      <dgm:spPr/>
    </dgm:pt>
    <dgm:pt modelId="{DD00F8A8-FAEE-49C9-B40E-68AB6A6DF851}" type="pres">
      <dgm:prSet presAssocID="{75384AA4-9D13-4CAD-B5B6-97B80F865E16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E1B07E2-6B3F-4588-9564-32D505FE3E9A}" type="pres">
      <dgm:prSet presAssocID="{75384AA4-9D13-4CAD-B5B6-97B80F865E16}" presName="negativeSpace" presStyleCnt="0"/>
      <dgm:spPr/>
    </dgm:pt>
    <dgm:pt modelId="{13004AAB-F862-488B-9876-FB33C435937E}" type="pres">
      <dgm:prSet presAssocID="{75384AA4-9D13-4CAD-B5B6-97B80F865E16}" presName="childText" presStyleLbl="conFgAcc1" presStyleIdx="4" presStyleCnt="7">
        <dgm:presLayoutVars>
          <dgm:bulletEnabled val="1"/>
        </dgm:presLayoutVars>
      </dgm:prSet>
      <dgm:spPr/>
    </dgm:pt>
    <dgm:pt modelId="{E0CFE5B3-2FC4-4D4E-916C-D80C2D044F5D}" type="pres">
      <dgm:prSet presAssocID="{1D2F6FA5-F89D-497B-83BF-786116FB4CCD}" presName="spaceBetweenRectangles" presStyleCnt="0"/>
      <dgm:spPr/>
    </dgm:pt>
    <dgm:pt modelId="{D50DCAF0-721F-48A3-AE78-10C6752F0F7B}" type="pres">
      <dgm:prSet presAssocID="{7F2F9FFF-7B54-44E9-B88D-19B052F2FB5E}" presName="parentLin" presStyleCnt="0"/>
      <dgm:spPr/>
    </dgm:pt>
    <dgm:pt modelId="{6AB08501-884A-42D9-AD48-16D1C94C69C4}" type="pres">
      <dgm:prSet presAssocID="{7F2F9FFF-7B54-44E9-B88D-19B052F2FB5E}" presName="parentLeftMargin" presStyleLbl="node1" presStyleIdx="4" presStyleCnt="7"/>
      <dgm:spPr/>
    </dgm:pt>
    <dgm:pt modelId="{903FD977-14B2-4B81-803A-EE07E77333EC}" type="pres">
      <dgm:prSet presAssocID="{7F2F9FFF-7B54-44E9-B88D-19B052F2FB5E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15D4DA13-1D7D-4B0F-BFB8-8E8487BD7B3E}" type="pres">
      <dgm:prSet presAssocID="{7F2F9FFF-7B54-44E9-B88D-19B052F2FB5E}" presName="negativeSpace" presStyleCnt="0"/>
      <dgm:spPr/>
    </dgm:pt>
    <dgm:pt modelId="{4B59EB71-042F-4D2A-82E2-A76B3467ACB6}" type="pres">
      <dgm:prSet presAssocID="{7F2F9FFF-7B54-44E9-B88D-19B052F2FB5E}" presName="childText" presStyleLbl="conFgAcc1" presStyleIdx="5" presStyleCnt="7">
        <dgm:presLayoutVars>
          <dgm:bulletEnabled val="1"/>
        </dgm:presLayoutVars>
      </dgm:prSet>
      <dgm:spPr/>
    </dgm:pt>
    <dgm:pt modelId="{BA43DF9A-5D72-4513-AFC0-B3ABAD66386A}" type="pres">
      <dgm:prSet presAssocID="{758BC1FC-6A24-4A00-A428-B148D5A78882}" presName="spaceBetweenRectangles" presStyleCnt="0"/>
      <dgm:spPr/>
    </dgm:pt>
    <dgm:pt modelId="{0AF4CAE5-1715-4A93-BD45-9CA55B20FEFB}" type="pres">
      <dgm:prSet presAssocID="{F14877D6-D7A9-4E81-BEE7-656F8BF04424}" presName="parentLin" presStyleCnt="0"/>
      <dgm:spPr/>
    </dgm:pt>
    <dgm:pt modelId="{AFEA9550-D08A-4B55-80CD-0CB9DA729296}" type="pres">
      <dgm:prSet presAssocID="{F14877D6-D7A9-4E81-BEE7-656F8BF04424}" presName="parentLeftMargin" presStyleLbl="node1" presStyleIdx="5" presStyleCnt="7"/>
      <dgm:spPr/>
    </dgm:pt>
    <dgm:pt modelId="{DD43183C-716C-494B-9271-3A58EA2D6D7D}" type="pres">
      <dgm:prSet presAssocID="{F14877D6-D7A9-4E81-BEE7-656F8BF04424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15AB24BC-9B1D-480F-BB31-813A554EF92B}" type="pres">
      <dgm:prSet presAssocID="{F14877D6-D7A9-4E81-BEE7-656F8BF04424}" presName="negativeSpace" presStyleCnt="0"/>
      <dgm:spPr/>
    </dgm:pt>
    <dgm:pt modelId="{6D9748A7-6A24-4370-91B1-0D27714C4A78}" type="pres">
      <dgm:prSet presAssocID="{F14877D6-D7A9-4E81-BEE7-656F8BF04424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BA205A03-353E-4FD4-A8BB-0D27E812034D}" type="presOf" srcId="{5F5A0CFF-5321-43D8-85FB-AB7EDA8F0CCA}" destId="{5A341733-C9DF-48AF-BD7F-904DEB65B713}" srcOrd="0" destOrd="0" presId="urn:microsoft.com/office/officeart/2005/8/layout/list1"/>
    <dgm:cxn modelId="{055FD928-D859-4644-A81B-B22739F957E8}" type="presOf" srcId="{75384AA4-9D13-4CAD-B5B6-97B80F865E16}" destId="{DD00F8A8-FAEE-49C9-B40E-68AB6A6DF851}" srcOrd="1" destOrd="0" presId="urn:microsoft.com/office/officeart/2005/8/layout/list1"/>
    <dgm:cxn modelId="{EA0F4129-FEBC-4F44-ABC4-ABD3EB771EE9}" srcId="{5F5A0CFF-5321-43D8-85FB-AB7EDA8F0CCA}" destId="{5178E6C5-A9CA-455E-BF29-88E09F286A1F}" srcOrd="2" destOrd="0" parTransId="{1DC75931-00EC-4CED-8A78-69D0BEE5A23A}" sibTransId="{71AD7EB1-0C24-4D6D-8A12-AE4080DCE827}"/>
    <dgm:cxn modelId="{962F483A-91DC-41BA-9FF8-5F4B5219A5C8}" type="presOf" srcId="{F14877D6-D7A9-4E81-BEE7-656F8BF04424}" destId="{AFEA9550-D08A-4B55-80CD-0CB9DA729296}" srcOrd="0" destOrd="0" presId="urn:microsoft.com/office/officeart/2005/8/layout/list1"/>
    <dgm:cxn modelId="{CC384B4C-01A7-4C13-8AFE-20103F6982E7}" type="presOf" srcId="{7F2F9FFF-7B54-44E9-B88D-19B052F2FB5E}" destId="{903FD977-14B2-4B81-803A-EE07E77333EC}" srcOrd="1" destOrd="0" presId="urn:microsoft.com/office/officeart/2005/8/layout/list1"/>
    <dgm:cxn modelId="{EEF3D16F-EEF6-43BF-87E3-5188F771FF72}" type="presOf" srcId="{8CB12EBD-C58C-48CC-9D47-3006FE172BE1}" destId="{13568791-0D62-46B1-B6ED-3C52B7C1AD61}" srcOrd="1" destOrd="0" presId="urn:microsoft.com/office/officeart/2005/8/layout/list1"/>
    <dgm:cxn modelId="{D3E80583-163A-4805-BBD4-FA310C54DE52}" srcId="{5F5A0CFF-5321-43D8-85FB-AB7EDA8F0CCA}" destId="{7F2F9FFF-7B54-44E9-B88D-19B052F2FB5E}" srcOrd="5" destOrd="0" parTransId="{7AB942C7-9386-4220-A327-91CAA5AF4F49}" sibTransId="{758BC1FC-6A24-4A00-A428-B148D5A78882}"/>
    <dgm:cxn modelId="{92DB068A-C929-4592-9E4E-F28EC544AE22}" type="presOf" srcId="{F14877D6-D7A9-4E81-BEE7-656F8BF04424}" destId="{DD43183C-716C-494B-9271-3A58EA2D6D7D}" srcOrd="1" destOrd="0" presId="urn:microsoft.com/office/officeart/2005/8/layout/list1"/>
    <dgm:cxn modelId="{632B5893-8E8B-4784-A4F4-BE5043618B55}" srcId="{5F5A0CFF-5321-43D8-85FB-AB7EDA8F0CCA}" destId="{8CB12EBD-C58C-48CC-9D47-3006FE172BE1}" srcOrd="3" destOrd="0" parTransId="{BCCAF76C-52BE-4337-B1D6-D8C17C8FD108}" sibTransId="{EE0D9870-9120-454E-B4F1-165589186838}"/>
    <dgm:cxn modelId="{EBC3D8A1-67CB-4CED-BAFC-303A3924733D}" srcId="{5F5A0CFF-5321-43D8-85FB-AB7EDA8F0CCA}" destId="{F14877D6-D7A9-4E81-BEE7-656F8BF04424}" srcOrd="6" destOrd="0" parTransId="{EE9B780F-50B6-48C3-A93F-7556799F8CC3}" sibTransId="{E0FBC2A4-5161-49F3-BD49-B672CBC91CFA}"/>
    <dgm:cxn modelId="{AFB84EA8-304F-4F1A-B8EB-DF29326E5C25}" type="presOf" srcId="{87DE29D6-5DE0-401C-8117-C65E726DBADF}" destId="{22BEDC46-55C5-48B3-B6BA-F50D768564E8}" srcOrd="1" destOrd="0" presId="urn:microsoft.com/office/officeart/2005/8/layout/list1"/>
    <dgm:cxn modelId="{7AA1A6A8-4ECD-4E34-8518-64259FA93A6C}" srcId="{5F5A0CFF-5321-43D8-85FB-AB7EDA8F0CCA}" destId="{87DE29D6-5DE0-401C-8117-C65E726DBADF}" srcOrd="0" destOrd="0" parTransId="{C78F9ACD-2324-45B7-A2A5-731A601B0067}" sibTransId="{B90E33F4-E684-4C6D-A9BF-5033881BF770}"/>
    <dgm:cxn modelId="{9DE610B5-18E9-4B49-B960-7C436F92F513}" type="presOf" srcId="{5178E6C5-A9CA-455E-BF29-88E09F286A1F}" destId="{2138D19A-1BFF-44D9-94C3-117FCEF95B4E}" srcOrd="1" destOrd="0" presId="urn:microsoft.com/office/officeart/2005/8/layout/list1"/>
    <dgm:cxn modelId="{A7D5A8C9-D189-4398-AF40-890E176E39A8}" type="presOf" srcId="{851D2A5B-9BB6-4AC0-A75A-DAB1BF5F5696}" destId="{58847FBF-97E4-4399-9385-150A870D0EC0}" srcOrd="0" destOrd="0" presId="urn:microsoft.com/office/officeart/2005/8/layout/list1"/>
    <dgm:cxn modelId="{49ED59D6-9306-4359-AD4B-D21DD37AEB97}" srcId="{5F5A0CFF-5321-43D8-85FB-AB7EDA8F0CCA}" destId="{851D2A5B-9BB6-4AC0-A75A-DAB1BF5F5696}" srcOrd="1" destOrd="0" parTransId="{59F6DC20-1FA3-469A-ADC6-9F00D5FED6B8}" sibTransId="{C9A9C6E9-E108-4B24-B281-23A6B1D85189}"/>
    <dgm:cxn modelId="{D0E240D7-625F-44B0-AB1B-3F8F825AF4C2}" type="presOf" srcId="{87DE29D6-5DE0-401C-8117-C65E726DBADF}" destId="{C30C13F3-3AE3-46F5-889B-22507DC0D47C}" srcOrd="0" destOrd="0" presId="urn:microsoft.com/office/officeart/2005/8/layout/list1"/>
    <dgm:cxn modelId="{6AF21FDB-3640-4ADC-91FE-460784152A90}" srcId="{5F5A0CFF-5321-43D8-85FB-AB7EDA8F0CCA}" destId="{75384AA4-9D13-4CAD-B5B6-97B80F865E16}" srcOrd="4" destOrd="0" parTransId="{884EA78A-1102-419B-9969-B1BB3D62874E}" sibTransId="{1D2F6FA5-F89D-497B-83BF-786116FB4CCD}"/>
    <dgm:cxn modelId="{5FD2F5E6-A4F9-40E3-BE5C-548AA46DB68F}" type="presOf" srcId="{8CB12EBD-C58C-48CC-9D47-3006FE172BE1}" destId="{27870DEC-7C71-45E4-AFF9-D6E98D35D30A}" srcOrd="0" destOrd="0" presId="urn:microsoft.com/office/officeart/2005/8/layout/list1"/>
    <dgm:cxn modelId="{30DD3DE9-0C71-4FC0-A1EA-F4C524380D85}" type="presOf" srcId="{75384AA4-9D13-4CAD-B5B6-97B80F865E16}" destId="{84CB16BF-0FA1-4F64-B599-F7A3D1FBCB4C}" srcOrd="0" destOrd="0" presId="urn:microsoft.com/office/officeart/2005/8/layout/list1"/>
    <dgm:cxn modelId="{112AB5ED-493D-41DC-94EF-05322CBA6DA0}" type="presOf" srcId="{7F2F9FFF-7B54-44E9-B88D-19B052F2FB5E}" destId="{6AB08501-884A-42D9-AD48-16D1C94C69C4}" srcOrd="0" destOrd="0" presId="urn:microsoft.com/office/officeart/2005/8/layout/list1"/>
    <dgm:cxn modelId="{CBCA42F3-959D-4436-BD24-46ED7D94F8D5}" type="presOf" srcId="{851D2A5B-9BB6-4AC0-A75A-DAB1BF5F5696}" destId="{D99065FD-60FF-4CDB-B514-A9245DC1C2AD}" srcOrd="1" destOrd="0" presId="urn:microsoft.com/office/officeart/2005/8/layout/list1"/>
    <dgm:cxn modelId="{1C8D85F5-4794-4ACB-AEE6-A3FD84328910}" type="presOf" srcId="{5178E6C5-A9CA-455E-BF29-88E09F286A1F}" destId="{A9A635EA-BEF0-4689-B4E7-F9D8A7C0C34C}" srcOrd="0" destOrd="0" presId="urn:microsoft.com/office/officeart/2005/8/layout/list1"/>
    <dgm:cxn modelId="{3E171886-767B-4FE9-9154-FEED32B8776E}" type="presParOf" srcId="{5A341733-C9DF-48AF-BD7F-904DEB65B713}" destId="{6464DDBE-F1AE-406D-A918-EDAE632C4C97}" srcOrd="0" destOrd="0" presId="urn:microsoft.com/office/officeart/2005/8/layout/list1"/>
    <dgm:cxn modelId="{4F095800-2816-4BDD-A8E3-9D9C1566583E}" type="presParOf" srcId="{6464DDBE-F1AE-406D-A918-EDAE632C4C97}" destId="{C30C13F3-3AE3-46F5-889B-22507DC0D47C}" srcOrd="0" destOrd="0" presId="urn:microsoft.com/office/officeart/2005/8/layout/list1"/>
    <dgm:cxn modelId="{B6095564-9146-4E56-A6E2-F04DDB7F16C6}" type="presParOf" srcId="{6464DDBE-F1AE-406D-A918-EDAE632C4C97}" destId="{22BEDC46-55C5-48B3-B6BA-F50D768564E8}" srcOrd="1" destOrd="0" presId="urn:microsoft.com/office/officeart/2005/8/layout/list1"/>
    <dgm:cxn modelId="{96CBB5F2-0679-43AF-9AFD-396ED11E8EAC}" type="presParOf" srcId="{5A341733-C9DF-48AF-BD7F-904DEB65B713}" destId="{4BD19377-38EB-41F9-ABC6-2CE45D74B6F8}" srcOrd="1" destOrd="0" presId="urn:microsoft.com/office/officeart/2005/8/layout/list1"/>
    <dgm:cxn modelId="{A4B8119E-9175-4FBB-9391-9FDBEB1F0959}" type="presParOf" srcId="{5A341733-C9DF-48AF-BD7F-904DEB65B713}" destId="{32898314-6A2A-486D-9DCF-4C0D40065496}" srcOrd="2" destOrd="0" presId="urn:microsoft.com/office/officeart/2005/8/layout/list1"/>
    <dgm:cxn modelId="{306A03B7-F32E-4501-A054-24E133038237}" type="presParOf" srcId="{5A341733-C9DF-48AF-BD7F-904DEB65B713}" destId="{482EC2A2-20E6-4EEC-8A39-EA5789ADF95F}" srcOrd="3" destOrd="0" presId="urn:microsoft.com/office/officeart/2005/8/layout/list1"/>
    <dgm:cxn modelId="{93BDF5A9-B894-47F0-846D-019A98DD7662}" type="presParOf" srcId="{5A341733-C9DF-48AF-BD7F-904DEB65B713}" destId="{7E1925DD-240B-4089-B7AF-9492884A0967}" srcOrd="4" destOrd="0" presId="urn:microsoft.com/office/officeart/2005/8/layout/list1"/>
    <dgm:cxn modelId="{01201B52-042D-4B63-A1CA-445740236F8E}" type="presParOf" srcId="{7E1925DD-240B-4089-B7AF-9492884A0967}" destId="{58847FBF-97E4-4399-9385-150A870D0EC0}" srcOrd="0" destOrd="0" presId="urn:microsoft.com/office/officeart/2005/8/layout/list1"/>
    <dgm:cxn modelId="{A999A58B-FBA8-41DE-A59B-71435BA7D436}" type="presParOf" srcId="{7E1925DD-240B-4089-B7AF-9492884A0967}" destId="{D99065FD-60FF-4CDB-B514-A9245DC1C2AD}" srcOrd="1" destOrd="0" presId="urn:microsoft.com/office/officeart/2005/8/layout/list1"/>
    <dgm:cxn modelId="{DB9EB9B6-86AE-4D9B-852F-78D695C7BE53}" type="presParOf" srcId="{5A341733-C9DF-48AF-BD7F-904DEB65B713}" destId="{D1C8E78B-FA92-4662-9F49-F0DED1083F43}" srcOrd="5" destOrd="0" presId="urn:microsoft.com/office/officeart/2005/8/layout/list1"/>
    <dgm:cxn modelId="{6BD86C05-2B72-4187-BB33-7A91A2A2BDA5}" type="presParOf" srcId="{5A341733-C9DF-48AF-BD7F-904DEB65B713}" destId="{53D5F4ED-17C6-4129-A707-602943893DA1}" srcOrd="6" destOrd="0" presId="urn:microsoft.com/office/officeart/2005/8/layout/list1"/>
    <dgm:cxn modelId="{D63C990B-2182-4CDC-8430-03CEFCB242EE}" type="presParOf" srcId="{5A341733-C9DF-48AF-BD7F-904DEB65B713}" destId="{FB9C989F-B90B-401E-9DD0-F5725FE3AEFC}" srcOrd="7" destOrd="0" presId="urn:microsoft.com/office/officeart/2005/8/layout/list1"/>
    <dgm:cxn modelId="{8757FCF9-34B9-42DB-B8DB-11FE12F70086}" type="presParOf" srcId="{5A341733-C9DF-48AF-BD7F-904DEB65B713}" destId="{4361BB2A-7CB7-4475-8B22-C6FB4DB48E37}" srcOrd="8" destOrd="0" presId="urn:microsoft.com/office/officeart/2005/8/layout/list1"/>
    <dgm:cxn modelId="{FC959B18-F2EA-4101-BCBB-90031A4B4CF0}" type="presParOf" srcId="{4361BB2A-7CB7-4475-8B22-C6FB4DB48E37}" destId="{A9A635EA-BEF0-4689-B4E7-F9D8A7C0C34C}" srcOrd="0" destOrd="0" presId="urn:microsoft.com/office/officeart/2005/8/layout/list1"/>
    <dgm:cxn modelId="{AA7760BD-88EA-4D62-91A5-243C1328A50C}" type="presParOf" srcId="{4361BB2A-7CB7-4475-8B22-C6FB4DB48E37}" destId="{2138D19A-1BFF-44D9-94C3-117FCEF95B4E}" srcOrd="1" destOrd="0" presId="urn:microsoft.com/office/officeart/2005/8/layout/list1"/>
    <dgm:cxn modelId="{14A3C2D9-4891-4796-A2A3-E3E156565621}" type="presParOf" srcId="{5A341733-C9DF-48AF-BD7F-904DEB65B713}" destId="{01AE0EB0-1AB6-460C-A54D-8EBA3EE61037}" srcOrd="9" destOrd="0" presId="urn:microsoft.com/office/officeart/2005/8/layout/list1"/>
    <dgm:cxn modelId="{944ED50C-6B72-4704-875D-89BC130BF1C0}" type="presParOf" srcId="{5A341733-C9DF-48AF-BD7F-904DEB65B713}" destId="{FFFFEA6E-41CB-4467-AF44-AF09C3BC28F3}" srcOrd="10" destOrd="0" presId="urn:microsoft.com/office/officeart/2005/8/layout/list1"/>
    <dgm:cxn modelId="{FC155DB2-3F85-4592-BCC9-9E7C2210A664}" type="presParOf" srcId="{5A341733-C9DF-48AF-BD7F-904DEB65B713}" destId="{F20ABBF6-A006-4E92-A00D-7A1C20233486}" srcOrd="11" destOrd="0" presId="urn:microsoft.com/office/officeart/2005/8/layout/list1"/>
    <dgm:cxn modelId="{F8F1AC37-B73A-4D17-922E-737CAFD764F8}" type="presParOf" srcId="{5A341733-C9DF-48AF-BD7F-904DEB65B713}" destId="{9578BFEE-80D1-482F-9C4E-95F6D1E780B1}" srcOrd="12" destOrd="0" presId="urn:microsoft.com/office/officeart/2005/8/layout/list1"/>
    <dgm:cxn modelId="{9FD7EA39-2706-4463-B446-4674D6EA72DB}" type="presParOf" srcId="{9578BFEE-80D1-482F-9C4E-95F6D1E780B1}" destId="{27870DEC-7C71-45E4-AFF9-D6E98D35D30A}" srcOrd="0" destOrd="0" presId="urn:microsoft.com/office/officeart/2005/8/layout/list1"/>
    <dgm:cxn modelId="{F543DD98-6D3B-4D0D-8379-35C333645C41}" type="presParOf" srcId="{9578BFEE-80D1-482F-9C4E-95F6D1E780B1}" destId="{13568791-0D62-46B1-B6ED-3C52B7C1AD61}" srcOrd="1" destOrd="0" presId="urn:microsoft.com/office/officeart/2005/8/layout/list1"/>
    <dgm:cxn modelId="{75B1B2B2-4BB8-41E0-82F8-D8AA72A77E20}" type="presParOf" srcId="{5A341733-C9DF-48AF-BD7F-904DEB65B713}" destId="{3146E90E-E05D-4736-9906-EDF44FFFE791}" srcOrd="13" destOrd="0" presId="urn:microsoft.com/office/officeart/2005/8/layout/list1"/>
    <dgm:cxn modelId="{6084D2B5-2347-4B47-BD97-3A62A83AA87A}" type="presParOf" srcId="{5A341733-C9DF-48AF-BD7F-904DEB65B713}" destId="{2FAA661D-5403-4BBE-B46C-F420BB542958}" srcOrd="14" destOrd="0" presId="urn:microsoft.com/office/officeart/2005/8/layout/list1"/>
    <dgm:cxn modelId="{DFFAF99F-6B52-4ADD-A094-FADECD04CCDA}" type="presParOf" srcId="{5A341733-C9DF-48AF-BD7F-904DEB65B713}" destId="{55D20574-1C1F-451E-8E76-EA0A544FDFB4}" srcOrd="15" destOrd="0" presId="urn:microsoft.com/office/officeart/2005/8/layout/list1"/>
    <dgm:cxn modelId="{E0E9E401-E8F0-45F5-B929-CD039283DF9C}" type="presParOf" srcId="{5A341733-C9DF-48AF-BD7F-904DEB65B713}" destId="{17EE658E-45CB-4E65-BAA9-BD620FBE67B7}" srcOrd="16" destOrd="0" presId="urn:microsoft.com/office/officeart/2005/8/layout/list1"/>
    <dgm:cxn modelId="{CFC258E5-A125-40A0-8871-17CE09171DBE}" type="presParOf" srcId="{17EE658E-45CB-4E65-BAA9-BD620FBE67B7}" destId="{84CB16BF-0FA1-4F64-B599-F7A3D1FBCB4C}" srcOrd="0" destOrd="0" presId="urn:microsoft.com/office/officeart/2005/8/layout/list1"/>
    <dgm:cxn modelId="{B20A0339-18D6-42B7-B349-F39854C9A393}" type="presParOf" srcId="{17EE658E-45CB-4E65-BAA9-BD620FBE67B7}" destId="{DD00F8A8-FAEE-49C9-B40E-68AB6A6DF851}" srcOrd="1" destOrd="0" presId="urn:microsoft.com/office/officeart/2005/8/layout/list1"/>
    <dgm:cxn modelId="{A6BAF04B-7066-4E1C-8A10-7A83E25AB5A1}" type="presParOf" srcId="{5A341733-C9DF-48AF-BD7F-904DEB65B713}" destId="{3E1B07E2-6B3F-4588-9564-32D505FE3E9A}" srcOrd="17" destOrd="0" presId="urn:microsoft.com/office/officeart/2005/8/layout/list1"/>
    <dgm:cxn modelId="{142639F6-D9D7-43C1-B777-A6F866180203}" type="presParOf" srcId="{5A341733-C9DF-48AF-BD7F-904DEB65B713}" destId="{13004AAB-F862-488B-9876-FB33C435937E}" srcOrd="18" destOrd="0" presId="urn:microsoft.com/office/officeart/2005/8/layout/list1"/>
    <dgm:cxn modelId="{24DAE84C-8F81-43E1-AADD-17DA96C5D50A}" type="presParOf" srcId="{5A341733-C9DF-48AF-BD7F-904DEB65B713}" destId="{E0CFE5B3-2FC4-4D4E-916C-D80C2D044F5D}" srcOrd="19" destOrd="0" presId="urn:microsoft.com/office/officeart/2005/8/layout/list1"/>
    <dgm:cxn modelId="{D7B1CBBE-041B-420D-B377-700F89517096}" type="presParOf" srcId="{5A341733-C9DF-48AF-BD7F-904DEB65B713}" destId="{D50DCAF0-721F-48A3-AE78-10C6752F0F7B}" srcOrd="20" destOrd="0" presId="urn:microsoft.com/office/officeart/2005/8/layout/list1"/>
    <dgm:cxn modelId="{2CA5BC84-03F5-439C-9B50-79D0A4009063}" type="presParOf" srcId="{D50DCAF0-721F-48A3-AE78-10C6752F0F7B}" destId="{6AB08501-884A-42D9-AD48-16D1C94C69C4}" srcOrd="0" destOrd="0" presId="urn:microsoft.com/office/officeart/2005/8/layout/list1"/>
    <dgm:cxn modelId="{6FF487D0-B955-4C13-B494-43BAD3491C99}" type="presParOf" srcId="{D50DCAF0-721F-48A3-AE78-10C6752F0F7B}" destId="{903FD977-14B2-4B81-803A-EE07E77333EC}" srcOrd="1" destOrd="0" presId="urn:microsoft.com/office/officeart/2005/8/layout/list1"/>
    <dgm:cxn modelId="{1D0096AA-7B35-4D15-9070-BB4AFEB3AF64}" type="presParOf" srcId="{5A341733-C9DF-48AF-BD7F-904DEB65B713}" destId="{15D4DA13-1D7D-4B0F-BFB8-8E8487BD7B3E}" srcOrd="21" destOrd="0" presId="urn:microsoft.com/office/officeart/2005/8/layout/list1"/>
    <dgm:cxn modelId="{E70AF6EB-12F7-4E38-8EE3-1566A8B381A9}" type="presParOf" srcId="{5A341733-C9DF-48AF-BD7F-904DEB65B713}" destId="{4B59EB71-042F-4D2A-82E2-A76B3467ACB6}" srcOrd="22" destOrd="0" presId="urn:microsoft.com/office/officeart/2005/8/layout/list1"/>
    <dgm:cxn modelId="{8A1ECBAF-E23C-46E5-AF04-950E778FEF69}" type="presParOf" srcId="{5A341733-C9DF-48AF-BD7F-904DEB65B713}" destId="{BA43DF9A-5D72-4513-AFC0-B3ABAD66386A}" srcOrd="23" destOrd="0" presId="urn:microsoft.com/office/officeart/2005/8/layout/list1"/>
    <dgm:cxn modelId="{360C9F3C-5446-4BAB-BB63-CEB0B773D177}" type="presParOf" srcId="{5A341733-C9DF-48AF-BD7F-904DEB65B713}" destId="{0AF4CAE5-1715-4A93-BD45-9CA55B20FEFB}" srcOrd="24" destOrd="0" presId="urn:microsoft.com/office/officeart/2005/8/layout/list1"/>
    <dgm:cxn modelId="{E3362D2E-9B9E-434F-A132-C581AFBB79D8}" type="presParOf" srcId="{0AF4CAE5-1715-4A93-BD45-9CA55B20FEFB}" destId="{AFEA9550-D08A-4B55-80CD-0CB9DA729296}" srcOrd="0" destOrd="0" presId="urn:microsoft.com/office/officeart/2005/8/layout/list1"/>
    <dgm:cxn modelId="{C4E26351-ACA3-459B-A503-B7F45A45B8A7}" type="presParOf" srcId="{0AF4CAE5-1715-4A93-BD45-9CA55B20FEFB}" destId="{DD43183C-716C-494B-9271-3A58EA2D6D7D}" srcOrd="1" destOrd="0" presId="urn:microsoft.com/office/officeart/2005/8/layout/list1"/>
    <dgm:cxn modelId="{26DBB514-8610-493F-A047-AEAFF44522C6}" type="presParOf" srcId="{5A341733-C9DF-48AF-BD7F-904DEB65B713}" destId="{15AB24BC-9B1D-480F-BB31-813A554EF92B}" srcOrd="25" destOrd="0" presId="urn:microsoft.com/office/officeart/2005/8/layout/list1"/>
    <dgm:cxn modelId="{195C56DC-097B-4233-A7DA-CE21411A380D}" type="presParOf" srcId="{5A341733-C9DF-48AF-BD7F-904DEB65B713}" destId="{6D9748A7-6A24-4370-91B1-0D27714C4A78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0D63F3-F38D-4383-8A1C-CDCBCEC92123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91D6BB6-2528-425F-A91E-B020101755CD}">
      <dgm:prSet/>
      <dgm:spPr/>
      <dgm:t>
        <a:bodyPr/>
        <a:lstStyle/>
        <a:p>
          <a:r>
            <a:rPr lang="en-US"/>
            <a:t>Tokenization.</a:t>
          </a:r>
        </a:p>
      </dgm:t>
    </dgm:pt>
    <dgm:pt modelId="{AF5043A7-57D6-46DD-AD96-92FA5229B14E}" type="parTrans" cxnId="{86165584-511A-473E-9941-7E2B2CD882C9}">
      <dgm:prSet/>
      <dgm:spPr/>
      <dgm:t>
        <a:bodyPr/>
        <a:lstStyle/>
        <a:p>
          <a:endParaRPr lang="en-US"/>
        </a:p>
      </dgm:t>
    </dgm:pt>
    <dgm:pt modelId="{6967194B-D067-4E0F-AABC-D6070E21A67E}" type="sibTrans" cxnId="{86165584-511A-473E-9941-7E2B2CD882C9}">
      <dgm:prSet/>
      <dgm:spPr/>
      <dgm:t>
        <a:bodyPr/>
        <a:lstStyle/>
        <a:p>
          <a:endParaRPr lang="en-US"/>
        </a:p>
      </dgm:t>
    </dgm:pt>
    <dgm:pt modelId="{D5449933-329F-4EED-BE2C-CAFD259B2D59}">
      <dgm:prSet/>
      <dgm:spPr/>
      <dgm:t>
        <a:bodyPr/>
        <a:lstStyle/>
        <a:p>
          <a:r>
            <a:rPr lang="en-US"/>
            <a:t>Padding.</a:t>
          </a:r>
        </a:p>
      </dgm:t>
    </dgm:pt>
    <dgm:pt modelId="{C0F61D4A-B73D-4B93-B6BB-45B552BC3002}" type="parTrans" cxnId="{7EADA879-4230-4922-A555-9CC8CA5185E8}">
      <dgm:prSet/>
      <dgm:spPr/>
      <dgm:t>
        <a:bodyPr/>
        <a:lstStyle/>
        <a:p>
          <a:endParaRPr lang="en-US"/>
        </a:p>
      </dgm:t>
    </dgm:pt>
    <dgm:pt modelId="{53773764-5EC9-4364-B4A7-C4733C3D52A9}" type="sibTrans" cxnId="{7EADA879-4230-4922-A555-9CC8CA5185E8}">
      <dgm:prSet/>
      <dgm:spPr/>
      <dgm:t>
        <a:bodyPr/>
        <a:lstStyle/>
        <a:p>
          <a:endParaRPr lang="en-US"/>
        </a:p>
      </dgm:t>
    </dgm:pt>
    <dgm:pt modelId="{D33B7F03-D8CE-4C1C-BB2D-786AD4DEA1AD}">
      <dgm:prSet/>
      <dgm:spPr/>
      <dgm:t>
        <a:bodyPr/>
        <a:lstStyle/>
        <a:p>
          <a:r>
            <a:rPr lang="en-US"/>
            <a:t>Label encoding. </a:t>
          </a:r>
        </a:p>
      </dgm:t>
    </dgm:pt>
    <dgm:pt modelId="{3C028044-524D-4F14-A28C-BB306237D678}" type="parTrans" cxnId="{6FEAC099-F7E2-4534-B30E-911429456736}">
      <dgm:prSet/>
      <dgm:spPr/>
      <dgm:t>
        <a:bodyPr/>
        <a:lstStyle/>
        <a:p>
          <a:endParaRPr lang="en-US"/>
        </a:p>
      </dgm:t>
    </dgm:pt>
    <dgm:pt modelId="{AA09AED0-63C8-41EA-B43C-4DFE2B4F7D5A}" type="sibTrans" cxnId="{6FEAC099-F7E2-4534-B30E-911429456736}">
      <dgm:prSet/>
      <dgm:spPr/>
      <dgm:t>
        <a:bodyPr/>
        <a:lstStyle/>
        <a:p>
          <a:endParaRPr lang="en-US"/>
        </a:p>
      </dgm:t>
    </dgm:pt>
    <dgm:pt modelId="{CBB0D59E-1650-4F98-99FA-30CBC94A8D87}">
      <dgm:prSet/>
      <dgm:spPr/>
      <dgm:t>
        <a:bodyPr/>
        <a:lstStyle/>
        <a:p>
          <a:r>
            <a:rPr lang="en-US"/>
            <a:t>Splitting data to training ,test , and validation sets.</a:t>
          </a:r>
        </a:p>
      </dgm:t>
    </dgm:pt>
    <dgm:pt modelId="{A64EE18A-E588-4B1A-805A-ECBB039F2119}" type="parTrans" cxnId="{041D9D75-AAA6-4793-A033-AE838622D21C}">
      <dgm:prSet/>
      <dgm:spPr/>
      <dgm:t>
        <a:bodyPr/>
        <a:lstStyle/>
        <a:p>
          <a:endParaRPr lang="en-US"/>
        </a:p>
      </dgm:t>
    </dgm:pt>
    <dgm:pt modelId="{E8FED2EB-9096-4D52-8BAD-FEFEAFCE724F}" type="sibTrans" cxnId="{041D9D75-AAA6-4793-A033-AE838622D21C}">
      <dgm:prSet/>
      <dgm:spPr/>
      <dgm:t>
        <a:bodyPr/>
        <a:lstStyle/>
        <a:p>
          <a:endParaRPr lang="en-US"/>
        </a:p>
      </dgm:t>
    </dgm:pt>
    <dgm:pt modelId="{7C9412AF-39F9-4CBD-A3A8-32390D05CA9F}" type="pres">
      <dgm:prSet presAssocID="{560D63F3-F38D-4383-8A1C-CDCBCEC92123}" presName="outerComposite" presStyleCnt="0">
        <dgm:presLayoutVars>
          <dgm:chMax val="5"/>
          <dgm:dir/>
          <dgm:resizeHandles val="exact"/>
        </dgm:presLayoutVars>
      </dgm:prSet>
      <dgm:spPr/>
    </dgm:pt>
    <dgm:pt modelId="{E7CF7462-1C56-4704-8EEE-49CC6694AEA2}" type="pres">
      <dgm:prSet presAssocID="{560D63F3-F38D-4383-8A1C-CDCBCEC92123}" presName="dummyMaxCanvas" presStyleCnt="0">
        <dgm:presLayoutVars/>
      </dgm:prSet>
      <dgm:spPr/>
    </dgm:pt>
    <dgm:pt modelId="{F177034D-1D66-466C-BADC-6FF431EAEE90}" type="pres">
      <dgm:prSet presAssocID="{560D63F3-F38D-4383-8A1C-CDCBCEC92123}" presName="FourNodes_1" presStyleLbl="node1" presStyleIdx="0" presStyleCnt="4">
        <dgm:presLayoutVars>
          <dgm:bulletEnabled val="1"/>
        </dgm:presLayoutVars>
      </dgm:prSet>
      <dgm:spPr/>
    </dgm:pt>
    <dgm:pt modelId="{64C8BFCE-20E2-4800-ACCA-2EB7703CDF5F}" type="pres">
      <dgm:prSet presAssocID="{560D63F3-F38D-4383-8A1C-CDCBCEC92123}" presName="FourNodes_2" presStyleLbl="node1" presStyleIdx="1" presStyleCnt="4">
        <dgm:presLayoutVars>
          <dgm:bulletEnabled val="1"/>
        </dgm:presLayoutVars>
      </dgm:prSet>
      <dgm:spPr/>
    </dgm:pt>
    <dgm:pt modelId="{546EC3ED-8794-4853-BF94-1B43FB3CFF95}" type="pres">
      <dgm:prSet presAssocID="{560D63F3-F38D-4383-8A1C-CDCBCEC92123}" presName="FourNodes_3" presStyleLbl="node1" presStyleIdx="2" presStyleCnt="4">
        <dgm:presLayoutVars>
          <dgm:bulletEnabled val="1"/>
        </dgm:presLayoutVars>
      </dgm:prSet>
      <dgm:spPr/>
    </dgm:pt>
    <dgm:pt modelId="{A45C3350-A603-4137-BCDA-CDDA803819F7}" type="pres">
      <dgm:prSet presAssocID="{560D63F3-F38D-4383-8A1C-CDCBCEC92123}" presName="FourNodes_4" presStyleLbl="node1" presStyleIdx="3" presStyleCnt="4">
        <dgm:presLayoutVars>
          <dgm:bulletEnabled val="1"/>
        </dgm:presLayoutVars>
      </dgm:prSet>
      <dgm:spPr/>
    </dgm:pt>
    <dgm:pt modelId="{F165E232-6155-4E72-8C81-BA89E329FEDC}" type="pres">
      <dgm:prSet presAssocID="{560D63F3-F38D-4383-8A1C-CDCBCEC92123}" presName="FourConn_1-2" presStyleLbl="fgAccFollowNode1" presStyleIdx="0" presStyleCnt="3">
        <dgm:presLayoutVars>
          <dgm:bulletEnabled val="1"/>
        </dgm:presLayoutVars>
      </dgm:prSet>
      <dgm:spPr/>
    </dgm:pt>
    <dgm:pt modelId="{1A48F604-D938-401B-9F6B-33768559CDD1}" type="pres">
      <dgm:prSet presAssocID="{560D63F3-F38D-4383-8A1C-CDCBCEC92123}" presName="FourConn_2-3" presStyleLbl="fgAccFollowNode1" presStyleIdx="1" presStyleCnt="3">
        <dgm:presLayoutVars>
          <dgm:bulletEnabled val="1"/>
        </dgm:presLayoutVars>
      </dgm:prSet>
      <dgm:spPr/>
    </dgm:pt>
    <dgm:pt modelId="{CDC4644B-163C-4250-BF05-63F25958AA5E}" type="pres">
      <dgm:prSet presAssocID="{560D63F3-F38D-4383-8A1C-CDCBCEC92123}" presName="FourConn_3-4" presStyleLbl="fgAccFollowNode1" presStyleIdx="2" presStyleCnt="3">
        <dgm:presLayoutVars>
          <dgm:bulletEnabled val="1"/>
        </dgm:presLayoutVars>
      </dgm:prSet>
      <dgm:spPr/>
    </dgm:pt>
    <dgm:pt modelId="{40C38DCB-5288-4E66-98C8-687734B52381}" type="pres">
      <dgm:prSet presAssocID="{560D63F3-F38D-4383-8A1C-CDCBCEC92123}" presName="FourNodes_1_text" presStyleLbl="node1" presStyleIdx="3" presStyleCnt="4">
        <dgm:presLayoutVars>
          <dgm:bulletEnabled val="1"/>
        </dgm:presLayoutVars>
      </dgm:prSet>
      <dgm:spPr/>
    </dgm:pt>
    <dgm:pt modelId="{08E751B0-BABE-4211-84A5-E89CE135DCAC}" type="pres">
      <dgm:prSet presAssocID="{560D63F3-F38D-4383-8A1C-CDCBCEC92123}" presName="FourNodes_2_text" presStyleLbl="node1" presStyleIdx="3" presStyleCnt="4">
        <dgm:presLayoutVars>
          <dgm:bulletEnabled val="1"/>
        </dgm:presLayoutVars>
      </dgm:prSet>
      <dgm:spPr/>
    </dgm:pt>
    <dgm:pt modelId="{F64A7E4E-D24E-41E9-9BB5-DB9FF518042C}" type="pres">
      <dgm:prSet presAssocID="{560D63F3-F38D-4383-8A1C-CDCBCEC92123}" presName="FourNodes_3_text" presStyleLbl="node1" presStyleIdx="3" presStyleCnt="4">
        <dgm:presLayoutVars>
          <dgm:bulletEnabled val="1"/>
        </dgm:presLayoutVars>
      </dgm:prSet>
      <dgm:spPr/>
    </dgm:pt>
    <dgm:pt modelId="{286DCD71-A10B-46A6-B532-0C6CAE9DB23E}" type="pres">
      <dgm:prSet presAssocID="{560D63F3-F38D-4383-8A1C-CDCBCEC92123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2A5EE816-8846-4142-8063-E4CF3E2544AA}" type="presOf" srcId="{591D6BB6-2528-425F-A91E-B020101755CD}" destId="{F177034D-1D66-466C-BADC-6FF431EAEE90}" srcOrd="0" destOrd="0" presId="urn:microsoft.com/office/officeart/2005/8/layout/vProcess5"/>
    <dgm:cxn modelId="{A6DE5017-83BF-4965-BBD0-55A9F719FDE4}" type="presOf" srcId="{D5449933-329F-4EED-BE2C-CAFD259B2D59}" destId="{64C8BFCE-20E2-4800-ACCA-2EB7703CDF5F}" srcOrd="0" destOrd="0" presId="urn:microsoft.com/office/officeart/2005/8/layout/vProcess5"/>
    <dgm:cxn modelId="{5F97CD36-3093-49AD-BDC9-96B6F4E37207}" type="presOf" srcId="{6967194B-D067-4E0F-AABC-D6070E21A67E}" destId="{F165E232-6155-4E72-8C81-BA89E329FEDC}" srcOrd="0" destOrd="0" presId="urn:microsoft.com/office/officeart/2005/8/layout/vProcess5"/>
    <dgm:cxn modelId="{8AD79C73-4B73-4467-AFAE-25A2AF1AF8E5}" type="presOf" srcId="{53773764-5EC9-4364-B4A7-C4733C3D52A9}" destId="{1A48F604-D938-401B-9F6B-33768559CDD1}" srcOrd="0" destOrd="0" presId="urn:microsoft.com/office/officeart/2005/8/layout/vProcess5"/>
    <dgm:cxn modelId="{A52AE453-7443-4EAA-B3CC-7235A5D2026C}" type="presOf" srcId="{CBB0D59E-1650-4F98-99FA-30CBC94A8D87}" destId="{286DCD71-A10B-46A6-B532-0C6CAE9DB23E}" srcOrd="1" destOrd="0" presId="urn:microsoft.com/office/officeart/2005/8/layout/vProcess5"/>
    <dgm:cxn modelId="{041D9D75-AAA6-4793-A033-AE838622D21C}" srcId="{560D63F3-F38D-4383-8A1C-CDCBCEC92123}" destId="{CBB0D59E-1650-4F98-99FA-30CBC94A8D87}" srcOrd="3" destOrd="0" parTransId="{A64EE18A-E588-4B1A-805A-ECBB039F2119}" sibTransId="{E8FED2EB-9096-4D52-8BAD-FEFEAFCE724F}"/>
    <dgm:cxn modelId="{44C45376-2B49-42EA-8EE7-99349ACB0893}" type="presOf" srcId="{D5449933-329F-4EED-BE2C-CAFD259B2D59}" destId="{08E751B0-BABE-4211-84A5-E89CE135DCAC}" srcOrd="1" destOrd="0" presId="urn:microsoft.com/office/officeart/2005/8/layout/vProcess5"/>
    <dgm:cxn modelId="{7EADA879-4230-4922-A555-9CC8CA5185E8}" srcId="{560D63F3-F38D-4383-8A1C-CDCBCEC92123}" destId="{D5449933-329F-4EED-BE2C-CAFD259B2D59}" srcOrd="1" destOrd="0" parTransId="{C0F61D4A-B73D-4B93-B6BB-45B552BC3002}" sibTransId="{53773764-5EC9-4364-B4A7-C4733C3D52A9}"/>
    <dgm:cxn modelId="{86165584-511A-473E-9941-7E2B2CD882C9}" srcId="{560D63F3-F38D-4383-8A1C-CDCBCEC92123}" destId="{591D6BB6-2528-425F-A91E-B020101755CD}" srcOrd="0" destOrd="0" parTransId="{AF5043A7-57D6-46DD-AD96-92FA5229B14E}" sibTransId="{6967194B-D067-4E0F-AABC-D6070E21A67E}"/>
    <dgm:cxn modelId="{27BC138A-5DBA-421F-8117-C3CED94F2C34}" type="presOf" srcId="{D33B7F03-D8CE-4C1C-BB2D-786AD4DEA1AD}" destId="{F64A7E4E-D24E-41E9-9BB5-DB9FF518042C}" srcOrd="1" destOrd="0" presId="urn:microsoft.com/office/officeart/2005/8/layout/vProcess5"/>
    <dgm:cxn modelId="{6FEAC099-F7E2-4534-B30E-911429456736}" srcId="{560D63F3-F38D-4383-8A1C-CDCBCEC92123}" destId="{D33B7F03-D8CE-4C1C-BB2D-786AD4DEA1AD}" srcOrd="2" destOrd="0" parTransId="{3C028044-524D-4F14-A28C-BB306237D678}" sibTransId="{AA09AED0-63C8-41EA-B43C-4DFE2B4F7D5A}"/>
    <dgm:cxn modelId="{BE7271A8-3425-4549-BECF-E49325F851F2}" type="presOf" srcId="{CBB0D59E-1650-4F98-99FA-30CBC94A8D87}" destId="{A45C3350-A603-4137-BCDA-CDDA803819F7}" srcOrd="0" destOrd="0" presId="urn:microsoft.com/office/officeart/2005/8/layout/vProcess5"/>
    <dgm:cxn modelId="{9C44E4C3-27E3-45FD-903E-39DE4BDD84F6}" type="presOf" srcId="{AA09AED0-63C8-41EA-B43C-4DFE2B4F7D5A}" destId="{CDC4644B-163C-4250-BF05-63F25958AA5E}" srcOrd="0" destOrd="0" presId="urn:microsoft.com/office/officeart/2005/8/layout/vProcess5"/>
    <dgm:cxn modelId="{544CC9D6-7395-48FD-A649-6F64E6D2AB5B}" type="presOf" srcId="{591D6BB6-2528-425F-A91E-B020101755CD}" destId="{40C38DCB-5288-4E66-98C8-687734B52381}" srcOrd="1" destOrd="0" presId="urn:microsoft.com/office/officeart/2005/8/layout/vProcess5"/>
    <dgm:cxn modelId="{26EB3DD9-C150-4B55-9E08-A20513F55BE3}" type="presOf" srcId="{D33B7F03-D8CE-4C1C-BB2D-786AD4DEA1AD}" destId="{546EC3ED-8794-4853-BF94-1B43FB3CFF95}" srcOrd="0" destOrd="0" presId="urn:microsoft.com/office/officeart/2005/8/layout/vProcess5"/>
    <dgm:cxn modelId="{1180ADDB-9731-49BE-BD4C-107B2F779C38}" type="presOf" srcId="{560D63F3-F38D-4383-8A1C-CDCBCEC92123}" destId="{7C9412AF-39F9-4CBD-A3A8-32390D05CA9F}" srcOrd="0" destOrd="0" presId="urn:microsoft.com/office/officeart/2005/8/layout/vProcess5"/>
    <dgm:cxn modelId="{E754B007-28FC-46F1-A801-EEFD2D3DBEA1}" type="presParOf" srcId="{7C9412AF-39F9-4CBD-A3A8-32390D05CA9F}" destId="{E7CF7462-1C56-4704-8EEE-49CC6694AEA2}" srcOrd="0" destOrd="0" presId="urn:microsoft.com/office/officeart/2005/8/layout/vProcess5"/>
    <dgm:cxn modelId="{4D066F66-E12E-4365-9A2D-BD44EAA89F0F}" type="presParOf" srcId="{7C9412AF-39F9-4CBD-A3A8-32390D05CA9F}" destId="{F177034D-1D66-466C-BADC-6FF431EAEE90}" srcOrd="1" destOrd="0" presId="urn:microsoft.com/office/officeart/2005/8/layout/vProcess5"/>
    <dgm:cxn modelId="{00EA2531-5FF6-4076-A62C-96A69F97E704}" type="presParOf" srcId="{7C9412AF-39F9-4CBD-A3A8-32390D05CA9F}" destId="{64C8BFCE-20E2-4800-ACCA-2EB7703CDF5F}" srcOrd="2" destOrd="0" presId="urn:microsoft.com/office/officeart/2005/8/layout/vProcess5"/>
    <dgm:cxn modelId="{254AAAF2-589F-4485-A346-17A41CD55136}" type="presParOf" srcId="{7C9412AF-39F9-4CBD-A3A8-32390D05CA9F}" destId="{546EC3ED-8794-4853-BF94-1B43FB3CFF95}" srcOrd="3" destOrd="0" presId="urn:microsoft.com/office/officeart/2005/8/layout/vProcess5"/>
    <dgm:cxn modelId="{E2061378-234E-4772-B010-14029E8A69D7}" type="presParOf" srcId="{7C9412AF-39F9-4CBD-A3A8-32390D05CA9F}" destId="{A45C3350-A603-4137-BCDA-CDDA803819F7}" srcOrd="4" destOrd="0" presId="urn:microsoft.com/office/officeart/2005/8/layout/vProcess5"/>
    <dgm:cxn modelId="{C8AE6017-E298-4FFE-B953-CF5CDCA3AD2B}" type="presParOf" srcId="{7C9412AF-39F9-4CBD-A3A8-32390D05CA9F}" destId="{F165E232-6155-4E72-8C81-BA89E329FEDC}" srcOrd="5" destOrd="0" presId="urn:microsoft.com/office/officeart/2005/8/layout/vProcess5"/>
    <dgm:cxn modelId="{1330EA4E-94BB-4EB5-A1B7-A445F9157D74}" type="presParOf" srcId="{7C9412AF-39F9-4CBD-A3A8-32390D05CA9F}" destId="{1A48F604-D938-401B-9F6B-33768559CDD1}" srcOrd="6" destOrd="0" presId="urn:microsoft.com/office/officeart/2005/8/layout/vProcess5"/>
    <dgm:cxn modelId="{0C4049D5-A5CF-49BF-BC48-0803D53DB263}" type="presParOf" srcId="{7C9412AF-39F9-4CBD-A3A8-32390D05CA9F}" destId="{CDC4644B-163C-4250-BF05-63F25958AA5E}" srcOrd="7" destOrd="0" presId="urn:microsoft.com/office/officeart/2005/8/layout/vProcess5"/>
    <dgm:cxn modelId="{0681F4EC-C89B-46E7-AC40-5E47B909AA4B}" type="presParOf" srcId="{7C9412AF-39F9-4CBD-A3A8-32390D05CA9F}" destId="{40C38DCB-5288-4E66-98C8-687734B52381}" srcOrd="8" destOrd="0" presId="urn:microsoft.com/office/officeart/2005/8/layout/vProcess5"/>
    <dgm:cxn modelId="{329CBD4D-353F-4650-9610-2951212A7E14}" type="presParOf" srcId="{7C9412AF-39F9-4CBD-A3A8-32390D05CA9F}" destId="{08E751B0-BABE-4211-84A5-E89CE135DCAC}" srcOrd="9" destOrd="0" presId="urn:microsoft.com/office/officeart/2005/8/layout/vProcess5"/>
    <dgm:cxn modelId="{E1B08E54-552B-4C63-A19F-2EDDF7FE860F}" type="presParOf" srcId="{7C9412AF-39F9-4CBD-A3A8-32390D05CA9F}" destId="{F64A7E4E-D24E-41E9-9BB5-DB9FF518042C}" srcOrd="10" destOrd="0" presId="urn:microsoft.com/office/officeart/2005/8/layout/vProcess5"/>
    <dgm:cxn modelId="{95430508-9C8C-4476-86FD-0B166E1B14DC}" type="presParOf" srcId="{7C9412AF-39F9-4CBD-A3A8-32390D05CA9F}" destId="{286DCD71-A10B-46A6-B532-0C6CAE9DB23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CEED6AB-A5F7-4735-A913-0E8CEACF4BD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6F3D314-EE18-47BD-8E2A-2B455D01D57E}">
      <dgm:prSet/>
      <dgm:spPr/>
      <dgm:t>
        <a:bodyPr/>
        <a:lstStyle/>
        <a:p>
          <a:r>
            <a:rPr lang="en-US"/>
            <a:t>Tokenization.</a:t>
          </a:r>
        </a:p>
      </dgm:t>
    </dgm:pt>
    <dgm:pt modelId="{CF521F51-96BC-41E1-BC49-38180DB79CA0}" type="parTrans" cxnId="{40BB679E-5163-49F2-BD91-E8E5DD9837A4}">
      <dgm:prSet/>
      <dgm:spPr/>
      <dgm:t>
        <a:bodyPr/>
        <a:lstStyle/>
        <a:p>
          <a:endParaRPr lang="en-US"/>
        </a:p>
      </dgm:t>
    </dgm:pt>
    <dgm:pt modelId="{8BAEDB58-3BC3-4012-B603-5A1C3005A6C2}" type="sibTrans" cxnId="{40BB679E-5163-49F2-BD91-E8E5DD9837A4}">
      <dgm:prSet/>
      <dgm:spPr/>
      <dgm:t>
        <a:bodyPr/>
        <a:lstStyle/>
        <a:p>
          <a:endParaRPr lang="en-US"/>
        </a:p>
      </dgm:t>
    </dgm:pt>
    <dgm:pt modelId="{C67A6CC9-A32B-4B3C-A83B-60827017E975}">
      <dgm:prSet/>
      <dgm:spPr/>
      <dgm:t>
        <a:bodyPr/>
        <a:lstStyle/>
        <a:p>
          <a:r>
            <a:rPr lang="en-US"/>
            <a:t>Tfidftransformer.</a:t>
          </a:r>
        </a:p>
      </dgm:t>
    </dgm:pt>
    <dgm:pt modelId="{C8F1AB41-F3CD-4AF1-BBC1-72916C4EC8AE}" type="parTrans" cxnId="{2881F517-7212-4EC4-AF2C-53BE03C95756}">
      <dgm:prSet/>
      <dgm:spPr/>
      <dgm:t>
        <a:bodyPr/>
        <a:lstStyle/>
        <a:p>
          <a:endParaRPr lang="en-US"/>
        </a:p>
      </dgm:t>
    </dgm:pt>
    <dgm:pt modelId="{C73124EF-14B9-46C6-91DF-2D22348487C9}" type="sibTrans" cxnId="{2881F517-7212-4EC4-AF2C-53BE03C95756}">
      <dgm:prSet/>
      <dgm:spPr/>
      <dgm:t>
        <a:bodyPr/>
        <a:lstStyle/>
        <a:p>
          <a:endParaRPr lang="en-US"/>
        </a:p>
      </dgm:t>
    </dgm:pt>
    <dgm:pt modelId="{78D70D89-4092-4FED-83C6-CFBFC2EBF35F}">
      <dgm:prSet/>
      <dgm:spPr/>
      <dgm:t>
        <a:bodyPr/>
        <a:lstStyle/>
        <a:p>
          <a:r>
            <a:rPr lang="en-US"/>
            <a:t>Label encoding. </a:t>
          </a:r>
        </a:p>
      </dgm:t>
    </dgm:pt>
    <dgm:pt modelId="{6DC0CBA5-1957-4F1D-A20A-B1D2601AC618}" type="parTrans" cxnId="{1FA5607C-FDB6-43FB-8769-FBF17C47FB5C}">
      <dgm:prSet/>
      <dgm:spPr/>
      <dgm:t>
        <a:bodyPr/>
        <a:lstStyle/>
        <a:p>
          <a:endParaRPr lang="en-US"/>
        </a:p>
      </dgm:t>
    </dgm:pt>
    <dgm:pt modelId="{A8884FB1-2058-4A27-ABA9-6578E72F4B64}" type="sibTrans" cxnId="{1FA5607C-FDB6-43FB-8769-FBF17C47FB5C}">
      <dgm:prSet/>
      <dgm:spPr/>
      <dgm:t>
        <a:bodyPr/>
        <a:lstStyle/>
        <a:p>
          <a:endParaRPr lang="en-US"/>
        </a:p>
      </dgm:t>
    </dgm:pt>
    <dgm:pt modelId="{DDDE104B-CA0C-41DE-AD4A-A9AE1FBABEA0}">
      <dgm:prSet/>
      <dgm:spPr/>
      <dgm:t>
        <a:bodyPr/>
        <a:lstStyle/>
        <a:p>
          <a:r>
            <a:rPr lang="en-US"/>
            <a:t>Splitting data to training ,test , and validation sets.</a:t>
          </a:r>
        </a:p>
      </dgm:t>
    </dgm:pt>
    <dgm:pt modelId="{35C0B576-37FD-42C2-9601-CEA828AA1B6E}" type="parTrans" cxnId="{BA8ADCC4-4A17-4BB5-A0A1-6A976E16651A}">
      <dgm:prSet/>
      <dgm:spPr/>
      <dgm:t>
        <a:bodyPr/>
        <a:lstStyle/>
        <a:p>
          <a:endParaRPr lang="en-US"/>
        </a:p>
      </dgm:t>
    </dgm:pt>
    <dgm:pt modelId="{B4575740-187C-4A16-9491-DD0615FDCB08}" type="sibTrans" cxnId="{BA8ADCC4-4A17-4BB5-A0A1-6A976E16651A}">
      <dgm:prSet/>
      <dgm:spPr/>
      <dgm:t>
        <a:bodyPr/>
        <a:lstStyle/>
        <a:p>
          <a:endParaRPr lang="en-US"/>
        </a:p>
      </dgm:t>
    </dgm:pt>
    <dgm:pt modelId="{93509EEB-64C0-4319-9268-D6388E1C58BA}" type="pres">
      <dgm:prSet presAssocID="{CCEED6AB-A5F7-4735-A913-0E8CEACF4BD2}" presName="linear" presStyleCnt="0">
        <dgm:presLayoutVars>
          <dgm:animLvl val="lvl"/>
          <dgm:resizeHandles val="exact"/>
        </dgm:presLayoutVars>
      </dgm:prSet>
      <dgm:spPr/>
    </dgm:pt>
    <dgm:pt modelId="{DBE89B3C-5780-469C-AB83-5B1AF78BCE0D}" type="pres">
      <dgm:prSet presAssocID="{86F3D314-EE18-47BD-8E2A-2B455D01D57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C79200B-4B64-4245-B4FB-D99501DDEEEF}" type="pres">
      <dgm:prSet presAssocID="{8BAEDB58-3BC3-4012-B603-5A1C3005A6C2}" presName="spacer" presStyleCnt="0"/>
      <dgm:spPr/>
    </dgm:pt>
    <dgm:pt modelId="{6519EE16-4D28-4FC6-ABA6-B93D95147EC2}" type="pres">
      <dgm:prSet presAssocID="{C67A6CC9-A32B-4B3C-A83B-60827017E97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DECF18E-6280-4781-B34B-7F4A9DA3C6D9}" type="pres">
      <dgm:prSet presAssocID="{C73124EF-14B9-46C6-91DF-2D22348487C9}" presName="spacer" presStyleCnt="0"/>
      <dgm:spPr/>
    </dgm:pt>
    <dgm:pt modelId="{192825B4-F93A-46DE-A7EF-A1E33CA72E8B}" type="pres">
      <dgm:prSet presAssocID="{78D70D89-4092-4FED-83C6-CFBFC2EBF35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CD5D864-C348-4C6D-B2C3-7C27A3EC802B}" type="pres">
      <dgm:prSet presAssocID="{A8884FB1-2058-4A27-ABA9-6578E72F4B64}" presName="spacer" presStyleCnt="0"/>
      <dgm:spPr/>
    </dgm:pt>
    <dgm:pt modelId="{F94FC2D3-CDA6-49BC-AE85-37804D819AD8}" type="pres">
      <dgm:prSet presAssocID="{DDDE104B-CA0C-41DE-AD4A-A9AE1FBABEA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881F517-7212-4EC4-AF2C-53BE03C95756}" srcId="{CCEED6AB-A5F7-4735-A913-0E8CEACF4BD2}" destId="{C67A6CC9-A32B-4B3C-A83B-60827017E975}" srcOrd="1" destOrd="0" parTransId="{C8F1AB41-F3CD-4AF1-BBC1-72916C4EC8AE}" sibTransId="{C73124EF-14B9-46C6-91DF-2D22348487C9}"/>
    <dgm:cxn modelId="{0CA0FA2D-EFA7-4D1F-8B4F-144DC9BCDF70}" type="presOf" srcId="{DDDE104B-CA0C-41DE-AD4A-A9AE1FBABEA0}" destId="{F94FC2D3-CDA6-49BC-AE85-37804D819AD8}" srcOrd="0" destOrd="0" presId="urn:microsoft.com/office/officeart/2005/8/layout/vList2"/>
    <dgm:cxn modelId="{1B9B302E-1652-4ABB-BA85-59AB8E571BCD}" type="presOf" srcId="{78D70D89-4092-4FED-83C6-CFBFC2EBF35F}" destId="{192825B4-F93A-46DE-A7EF-A1E33CA72E8B}" srcOrd="0" destOrd="0" presId="urn:microsoft.com/office/officeart/2005/8/layout/vList2"/>
    <dgm:cxn modelId="{A99E2B53-D623-40DA-926F-CB76E734E5EE}" type="presOf" srcId="{86F3D314-EE18-47BD-8E2A-2B455D01D57E}" destId="{DBE89B3C-5780-469C-AB83-5B1AF78BCE0D}" srcOrd="0" destOrd="0" presId="urn:microsoft.com/office/officeart/2005/8/layout/vList2"/>
    <dgm:cxn modelId="{1FA5607C-FDB6-43FB-8769-FBF17C47FB5C}" srcId="{CCEED6AB-A5F7-4735-A913-0E8CEACF4BD2}" destId="{78D70D89-4092-4FED-83C6-CFBFC2EBF35F}" srcOrd="2" destOrd="0" parTransId="{6DC0CBA5-1957-4F1D-A20A-B1D2601AC618}" sibTransId="{A8884FB1-2058-4A27-ABA9-6578E72F4B64}"/>
    <dgm:cxn modelId="{3870CD80-9922-46A9-9CF3-F4E49FA088E8}" type="presOf" srcId="{CCEED6AB-A5F7-4735-A913-0E8CEACF4BD2}" destId="{93509EEB-64C0-4319-9268-D6388E1C58BA}" srcOrd="0" destOrd="0" presId="urn:microsoft.com/office/officeart/2005/8/layout/vList2"/>
    <dgm:cxn modelId="{40BB679E-5163-49F2-BD91-E8E5DD9837A4}" srcId="{CCEED6AB-A5F7-4735-A913-0E8CEACF4BD2}" destId="{86F3D314-EE18-47BD-8E2A-2B455D01D57E}" srcOrd="0" destOrd="0" parTransId="{CF521F51-96BC-41E1-BC49-38180DB79CA0}" sibTransId="{8BAEDB58-3BC3-4012-B603-5A1C3005A6C2}"/>
    <dgm:cxn modelId="{877887A6-C9E2-48F7-9830-3C8E4B36AE77}" type="presOf" srcId="{C67A6CC9-A32B-4B3C-A83B-60827017E975}" destId="{6519EE16-4D28-4FC6-ABA6-B93D95147EC2}" srcOrd="0" destOrd="0" presId="urn:microsoft.com/office/officeart/2005/8/layout/vList2"/>
    <dgm:cxn modelId="{BA8ADCC4-4A17-4BB5-A0A1-6A976E16651A}" srcId="{CCEED6AB-A5F7-4735-A913-0E8CEACF4BD2}" destId="{DDDE104B-CA0C-41DE-AD4A-A9AE1FBABEA0}" srcOrd="3" destOrd="0" parTransId="{35C0B576-37FD-42C2-9601-CEA828AA1B6E}" sibTransId="{B4575740-187C-4A16-9491-DD0615FDCB08}"/>
    <dgm:cxn modelId="{C8BC9F8F-05CA-48BD-82C9-480CFA529B02}" type="presParOf" srcId="{93509EEB-64C0-4319-9268-D6388E1C58BA}" destId="{DBE89B3C-5780-469C-AB83-5B1AF78BCE0D}" srcOrd="0" destOrd="0" presId="urn:microsoft.com/office/officeart/2005/8/layout/vList2"/>
    <dgm:cxn modelId="{2A4BE2D5-501D-48D8-AC88-2F45B925B0D2}" type="presParOf" srcId="{93509EEB-64C0-4319-9268-D6388E1C58BA}" destId="{1C79200B-4B64-4245-B4FB-D99501DDEEEF}" srcOrd="1" destOrd="0" presId="urn:microsoft.com/office/officeart/2005/8/layout/vList2"/>
    <dgm:cxn modelId="{DE933A4F-DDE6-492F-8ADD-E61427ADBE99}" type="presParOf" srcId="{93509EEB-64C0-4319-9268-D6388E1C58BA}" destId="{6519EE16-4D28-4FC6-ABA6-B93D95147EC2}" srcOrd="2" destOrd="0" presId="urn:microsoft.com/office/officeart/2005/8/layout/vList2"/>
    <dgm:cxn modelId="{3D900CE3-C235-440E-BF31-166BF6F8039D}" type="presParOf" srcId="{93509EEB-64C0-4319-9268-D6388E1C58BA}" destId="{2DECF18E-6280-4781-B34B-7F4A9DA3C6D9}" srcOrd="3" destOrd="0" presId="urn:microsoft.com/office/officeart/2005/8/layout/vList2"/>
    <dgm:cxn modelId="{A651CE40-99CA-4B93-8C06-2EE9622720F3}" type="presParOf" srcId="{93509EEB-64C0-4319-9268-D6388E1C58BA}" destId="{192825B4-F93A-46DE-A7EF-A1E33CA72E8B}" srcOrd="4" destOrd="0" presId="urn:microsoft.com/office/officeart/2005/8/layout/vList2"/>
    <dgm:cxn modelId="{D41BFBDA-15FC-46EB-9531-0C9B94489A15}" type="presParOf" srcId="{93509EEB-64C0-4319-9268-D6388E1C58BA}" destId="{3CD5D864-C348-4C6D-B2C3-7C27A3EC802B}" srcOrd="5" destOrd="0" presId="urn:microsoft.com/office/officeart/2005/8/layout/vList2"/>
    <dgm:cxn modelId="{389EEE97-AAD6-4ED7-8A83-D5BCBE6C3294}" type="presParOf" srcId="{93509EEB-64C0-4319-9268-D6388E1C58BA}" destId="{F94FC2D3-CDA6-49BC-AE85-37804D819AD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6BF64-5F96-4B35-85FD-446F009FC9A5}">
      <dsp:nvSpPr>
        <dsp:cNvPr id="0" name=""/>
        <dsp:cNvSpPr/>
      </dsp:nvSpPr>
      <dsp:spPr>
        <a:xfrm>
          <a:off x="2899779" y="686484"/>
          <a:ext cx="5304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046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0985" y="729398"/>
        <a:ext cx="28053" cy="5610"/>
      </dsp:txXfrm>
    </dsp:sp>
    <dsp:sp modelId="{D0D8DC8D-7A87-41C2-8CDA-5CF144CE04DF}">
      <dsp:nvSpPr>
        <dsp:cNvPr id="0" name=""/>
        <dsp:cNvSpPr/>
      </dsp:nvSpPr>
      <dsp:spPr>
        <a:xfrm>
          <a:off x="462167" y="380"/>
          <a:ext cx="2439412" cy="1463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533" tIns="125471" rIns="119533" bIns="12547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General Data Preprocessing.</a:t>
          </a:r>
        </a:p>
      </dsp:txBody>
      <dsp:txXfrm>
        <a:off x="462167" y="380"/>
        <a:ext cx="2439412" cy="1463647"/>
      </dsp:txXfrm>
    </dsp:sp>
    <dsp:sp modelId="{4E7883FA-0343-4A65-9531-280585F032F7}">
      <dsp:nvSpPr>
        <dsp:cNvPr id="0" name=""/>
        <dsp:cNvSpPr/>
      </dsp:nvSpPr>
      <dsp:spPr>
        <a:xfrm>
          <a:off x="1681873" y="1462227"/>
          <a:ext cx="3000476" cy="530464"/>
        </a:xfrm>
        <a:custGeom>
          <a:avLst/>
          <a:gdLst/>
          <a:ahLst/>
          <a:cxnLst/>
          <a:rect l="0" t="0" r="0" b="0"/>
          <a:pathLst>
            <a:path>
              <a:moveTo>
                <a:pt x="3000476" y="0"/>
              </a:moveTo>
              <a:lnTo>
                <a:pt x="3000476" y="282332"/>
              </a:lnTo>
              <a:lnTo>
                <a:pt x="0" y="282332"/>
              </a:lnTo>
              <a:lnTo>
                <a:pt x="0" y="530464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05799" y="1724654"/>
        <a:ext cx="152624" cy="5610"/>
      </dsp:txXfrm>
    </dsp:sp>
    <dsp:sp modelId="{14A57F03-2DB7-4EC5-BF0B-BA9F4BAE5B23}">
      <dsp:nvSpPr>
        <dsp:cNvPr id="0" name=""/>
        <dsp:cNvSpPr/>
      </dsp:nvSpPr>
      <dsp:spPr>
        <a:xfrm>
          <a:off x="3462644" y="380"/>
          <a:ext cx="2439412" cy="1463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533" tIns="125471" rIns="119533" bIns="12547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 Preprocessing For Deep Learning.</a:t>
          </a:r>
        </a:p>
      </dsp:txBody>
      <dsp:txXfrm>
        <a:off x="3462644" y="380"/>
        <a:ext cx="2439412" cy="1463647"/>
      </dsp:txXfrm>
    </dsp:sp>
    <dsp:sp modelId="{A2FDB2E8-F79C-4839-9531-91CB4233078C}">
      <dsp:nvSpPr>
        <dsp:cNvPr id="0" name=""/>
        <dsp:cNvSpPr/>
      </dsp:nvSpPr>
      <dsp:spPr>
        <a:xfrm>
          <a:off x="2899779" y="2711196"/>
          <a:ext cx="5304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046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0985" y="2754110"/>
        <a:ext cx="28053" cy="5610"/>
      </dsp:txXfrm>
    </dsp:sp>
    <dsp:sp modelId="{04DD95A8-0B89-4A0C-AF3B-FCA79620C83B}">
      <dsp:nvSpPr>
        <dsp:cNvPr id="0" name=""/>
        <dsp:cNvSpPr/>
      </dsp:nvSpPr>
      <dsp:spPr>
        <a:xfrm>
          <a:off x="462167" y="2025092"/>
          <a:ext cx="2439412" cy="1463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533" tIns="125471" rIns="119533" bIns="12547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Deep Learning Model Architecture And Evaluation.</a:t>
          </a:r>
        </a:p>
      </dsp:txBody>
      <dsp:txXfrm>
        <a:off x="462167" y="2025092"/>
        <a:ext cx="2439412" cy="1463647"/>
      </dsp:txXfrm>
    </dsp:sp>
    <dsp:sp modelId="{BF90E5E7-18AC-45CA-84E3-CB9BCC3EA357}">
      <dsp:nvSpPr>
        <dsp:cNvPr id="0" name=""/>
        <dsp:cNvSpPr/>
      </dsp:nvSpPr>
      <dsp:spPr>
        <a:xfrm>
          <a:off x="1681873" y="3486939"/>
          <a:ext cx="3000476" cy="530464"/>
        </a:xfrm>
        <a:custGeom>
          <a:avLst/>
          <a:gdLst/>
          <a:ahLst/>
          <a:cxnLst/>
          <a:rect l="0" t="0" r="0" b="0"/>
          <a:pathLst>
            <a:path>
              <a:moveTo>
                <a:pt x="3000476" y="0"/>
              </a:moveTo>
              <a:lnTo>
                <a:pt x="3000476" y="282332"/>
              </a:lnTo>
              <a:lnTo>
                <a:pt x="0" y="282332"/>
              </a:lnTo>
              <a:lnTo>
                <a:pt x="0" y="530464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05799" y="3749366"/>
        <a:ext cx="152624" cy="5610"/>
      </dsp:txXfrm>
    </dsp:sp>
    <dsp:sp modelId="{B22FBB26-5CCC-45C4-8BAF-0EA72164231E}">
      <dsp:nvSpPr>
        <dsp:cNvPr id="0" name=""/>
        <dsp:cNvSpPr/>
      </dsp:nvSpPr>
      <dsp:spPr>
        <a:xfrm>
          <a:off x="3462644" y="2025092"/>
          <a:ext cx="2439412" cy="1463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533" tIns="125471" rIns="119533" bIns="12547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 Preprocessing For Machine Learning.</a:t>
          </a:r>
        </a:p>
      </dsp:txBody>
      <dsp:txXfrm>
        <a:off x="3462644" y="2025092"/>
        <a:ext cx="2439412" cy="1463647"/>
      </dsp:txXfrm>
    </dsp:sp>
    <dsp:sp modelId="{42EB5F39-4852-460F-97B5-CDDB901E305C}">
      <dsp:nvSpPr>
        <dsp:cNvPr id="0" name=""/>
        <dsp:cNvSpPr/>
      </dsp:nvSpPr>
      <dsp:spPr>
        <a:xfrm>
          <a:off x="2899779" y="4735907"/>
          <a:ext cx="5304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046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0985" y="4778822"/>
        <a:ext cx="28053" cy="5610"/>
      </dsp:txXfrm>
    </dsp:sp>
    <dsp:sp modelId="{ED3B280F-83B4-425C-81FC-6959C21D40A3}">
      <dsp:nvSpPr>
        <dsp:cNvPr id="0" name=""/>
        <dsp:cNvSpPr/>
      </dsp:nvSpPr>
      <dsp:spPr>
        <a:xfrm>
          <a:off x="462167" y="4049804"/>
          <a:ext cx="2439412" cy="1463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533" tIns="125471" rIns="119533" bIns="12547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Model Training And Evaluation.</a:t>
          </a:r>
        </a:p>
      </dsp:txBody>
      <dsp:txXfrm>
        <a:off x="462167" y="4049804"/>
        <a:ext cx="2439412" cy="1463647"/>
      </dsp:txXfrm>
    </dsp:sp>
    <dsp:sp modelId="{ECC797AF-81B2-46E3-A15B-06B5AA08DC36}">
      <dsp:nvSpPr>
        <dsp:cNvPr id="0" name=""/>
        <dsp:cNvSpPr/>
      </dsp:nvSpPr>
      <dsp:spPr>
        <a:xfrm>
          <a:off x="3462644" y="4049804"/>
          <a:ext cx="2439412" cy="1463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533" tIns="125471" rIns="119533" bIns="12547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Comparison.</a:t>
          </a:r>
        </a:p>
      </dsp:txBody>
      <dsp:txXfrm>
        <a:off x="3462644" y="4049804"/>
        <a:ext cx="2439412" cy="14636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898314-6A2A-486D-9DCF-4C0D40065496}">
      <dsp:nvSpPr>
        <dsp:cNvPr id="0" name=""/>
        <dsp:cNvSpPr/>
      </dsp:nvSpPr>
      <dsp:spPr>
        <a:xfrm>
          <a:off x="0" y="295709"/>
          <a:ext cx="5811128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BEDC46-55C5-48B3-B6BA-F50D768564E8}">
      <dsp:nvSpPr>
        <dsp:cNvPr id="0" name=""/>
        <dsp:cNvSpPr/>
      </dsp:nvSpPr>
      <dsp:spPr>
        <a:xfrm>
          <a:off x="290556" y="30029"/>
          <a:ext cx="4067789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Cleansing by removing:</a:t>
          </a:r>
        </a:p>
      </dsp:txBody>
      <dsp:txXfrm>
        <a:off x="316495" y="55968"/>
        <a:ext cx="4015911" cy="479482"/>
      </dsp:txXfrm>
    </dsp:sp>
    <dsp:sp modelId="{53D5F4ED-17C6-4129-A707-602943893DA1}">
      <dsp:nvSpPr>
        <dsp:cNvPr id="0" name=""/>
        <dsp:cNvSpPr/>
      </dsp:nvSpPr>
      <dsp:spPr>
        <a:xfrm>
          <a:off x="0" y="1112189"/>
          <a:ext cx="5811128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065FD-60FF-4CDB-B514-A9245DC1C2AD}">
      <dsp:nvSpPr>
        <dsp:cNvPr id="0" name=""/>
        <dsp:cNvSpPr/>
      </dsp:nvSpPr>
      <dsp:spPr>
        <a:xfrm>
          <a:off x="290556" y="846509"/>
          <a:ext cx="4067789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URLs</a:t>
          </a:r>
        </a:p>
      </dsp:txBody>
      <dsp:txXfrm>
        <a:off x="316495" y="872448"/>
        <a:ext cx="4015911" cy="479482"/>
      </dsp:txXfrm>
    </dsp:sp>
    <dsp:sp modelId="{FFFFEA6E-41CB-4467-AF44-AF09C3BC28F3}">
      <dsp:nvSpPr>
        <dsp:cNvPr id="0" name=""/>
        <dsp:cNvSpPr/>
      </dsp:nvSpPr>
      <dsp:spPr>
        <a:xfrm>
          <a:off x="0" y="1928669"/>
          <a:ext cx="5811128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8D19A-1BFF-44D9-94C3-117FCEF95B4E}">
      <dsp:nvSpPr>
        <dsp:cNvPr id="0" name=""/>
        <dsp:cNvSpPr/>
      </dsp:nvSpPr>
      <dsp:spPr>
        <a:xfrm>
          <a:off x="290556" y="1662989"/>
          <a:ext cx="4067789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emojis</a:t>
          </a:r>
        </a:p>
      </dsp:txBody>
      <dsp:txXfrm>
        <a:off x="316495" y="1688928"/>
        <a:ext cx="4015911" cy="479482"/>
      </dsp:txXfrm>
    </dsp:sp>
    <dsp:sp modelId="{2FAA661D-5403-4BBE-B46C-F420BB542958}">
      <dsp:nvSpPr>
        <dsp:cNvPr id="0" name=""/>
        <dsp:cNvSpPr/>
      </dsp:nvSpPr>
      <dsp:spPr>
        <a:xfrm>
          <a:off x="0" y="2745149"/>
          <a:ext cx="5811128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68791-0D62-46B1-B6ED-3C52B7C1AD61}">
      <dsp:nvSpPr>
        <dsp:cNvPr id="0" name=""/>
        <dsp:cNvSpPr/>
      </dsp:nvSpPr>
      <dsp:spPr>
        <a:xfrm>
          <a:off x="290556" y="2479469"/>
          <a:ext cx="4067789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@ABCD</a:t>
          </a:r>
        </a:p>
      </dsp:txBody>
      <dsp:txXfrm>
        <a:off x="316495" y="2505408"/>
        <a:ext cx="4015911" cy="479482"/>
      </dsp:txXfrm>
    </dsp:sp>
    <dsp:sp modelId="{13004AAB-F862-488B-9876-FB33C435937E}">
      <dsp:nvSpPr>
        <dsp:cNvPr id="0" name=""/>
        <dsp:cNvSpPr/>
      </dsp:nvSpPr>
      <dsp:spPr>
        <a:xfrm>
          <a:off x="0" y="3561629"/>
          <a:ext cx="5811128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00F8A8-FAEE-49C9-B40E-68AB6A6DF851}">
      <dsp:nvSpPr>
        <dsp:cNvPr id="0" name=""/>
        <dsp:cNvSpPr/>
      </dsp:nvSpPr>
      <dsp:spPr>
        <a:xfrm>
          <a:off x="290556" y="3295949"/>
          <a:ext cx="4067789" cy="5313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Duplicated characters </a:t>
          </a:r>
        </a:p>
      </dsp:txBody>
      <dsp:txXfrm>
        <a:off x="316495" y="3321888"/>
        <a:ext cx="4015911" cy="479482"/>
      </dsp:txXfrm>
    </dsp:sp>
    <dsp:sp modelId="{4B59EB71-042F-4D2A-82E2-A76B3467ACB6}">
      <dsp:nvSpPr>
        <dsp:cNvPr id="0" name=""/>
        <dsp:cNvSpPr/>
      </dsp:nvSpPr>
      <dsp:spPr>
        <a:xfrm>
          <a:off x="0" y="4378109"/>
          <a:ext cx="5811128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FD977-14B2-4B81-803A-EE07E77333EC}">
      <dsp:nvSpPr>
        <dsp:cNvPr id="0" name=""/>
        <dsp:cNvSpPr/>
      </dsp:nvSpPr>
      <dsp:spPr>
        <a:xfrm>
          <a:off x="290556" y="4112429"/>
          <a:ext cx="4067789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Normalization by Removing:</a:t>
          </a:r>
        </a:p>
      </dsp:txBody>
      <dsp:txXfrm>
        <a:off x="316495" y="4138368"/>
        <a:ext cx="4015911" cy="479482"/>
      </dsp:txXfrm>
    </dsp:sp>
    <dsp:sp modelId="{6D9748A7-6A24-4370-91B1-0D27714C4A78}">
      <dsp:nvSpPr>
        <dsp:cNvPr id="0" name=""/>
        <dsp:cNvSpPr/>
      </dsp:nvSpPr>
      <dsp:spPr>
        <a:xfrm>
          <a:off x="0" y="5194589"/>
          <a:ext cx="5811128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43183C-716C-494B-9271-3A58EA2D6D7D}">
      <dsp:nvSpPr>
        <dsp:cNvPr id="0" name=""/>
        <dsp:cNvSpPr/>
      </dsp:nvSpPr>
      <dsp:spPr>
        <a:xfrm>
          <a:off x="290556" y="4928909"/>
          <a:ext cx="4067789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1800" kern="1200"/>
            <a:t>الهمزة والنقاط من فوق التاء المربوطة</a:t>
          </a:r>
          <a:endParaRPr lang="en-US" sz="1800" kern="1200"/>
        </a:p>
      </dsp:txBody>
      <dsp:txXfrm>
        <a:off x="316495" y="4954848"/>
        <a:ext cx="4015911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77034D-1D66-466C-BADC-6FF431EAEE90}">
      <dsp:nvSpPr>
        <dsp:cNvPr id="0" name=""/>
        <dsp:cNvSpPr/>
      </dsp:nvSpPr>
      <dsp:spPr>
        <a:xfrm>
          <a:off x="0" y="0"/>
          <a:ext cx="8742263" cy="9224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Tokenization.</a:t>
          </a:r>
        </a:p>
      </dsp:txBody>
      <dsp:txXfrm>
        <a:off x="27017" y="27017"/>
        <a:ext cx="7668958" cy="868383"/>
      </dsp:txXfrm>
    </dsp:sp>
    <dsp:sp modelId="{64C8BFCE-20E2-4800-ACCA-2EB7703CDF5F}">
      <dsp:nvSpPr>
        <dsp:cNvPr id="0" name=""/>
        <dsp:cNvSpPr/>
      </dsp:nvSpPr>
      <dsp:spPr>
        <a:xfrm>
          <a:off x="732164" y="1090129"/>
          <a:ext cx="8742263" cy="9224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Padding.</a:t>
          </a:r>
        </a:p>
      </dsp:txBody>
      <dsp:txXfrm>
        <a:off x="759181" y="1117146"/>
        <a:ext cx="7356493" cy="868383"/>
      </dsp:txXfrm>
    </dsp:sp>
    <dsp:sp modelId="{546EC3ED-8794-4853-BF94-1B43FB3CFF95}">
      <dsp:nvSpPr>
        <dsp:cNvPr id="0" name=""/>
        <dsp:cNvSpPr/>
      </dsp:nvSpPr>
      <dsp:spPr>
        <a:xfrm>
          <a:off x="1453401" y="2180258"/>
          <a:ext cx="8742263" cy="92241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Label encoding. </a:t>
          </a:r>
        </a:p>
      </dsp:txBody>
      <dsp:txXfrm>
        <a:off x="1480418" y="2207275"/>
        <a:ext cx="7367421" cy="868383"/>
      </dsp:txXfrm>
    </dsp:sp>
    <dsp:sp modelId="{A45C3350-A603-4137-BCDA-CDDA803819F7}">
      <dsp:nvSpPr>
        <dsp:cNvPr id="0" name=""/>
        <dsp:cNvSpPr/>
      </dsp:nvSpPr>
      <dsp:spPr>
        <a:xfrm>
          <a:off x="2185565" y="3270387"/>
          <a:ext cx="8742263" cy="92241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Splitting data to training ,test , and validation sets.</a:t>
          </a:r>
        </a:p>
      </dsp:txBody>
      <dsp:txXfrm>
        <a:off x="2212582" y="3297404"/>
        <a:ext cx="7356493" cy="868383"/>
      </dsp:txXfrm>
    </dsp:sp>
    <dsp:sp modelId="{F165E232-6155-4E72-8C81-BA89E329FEDC}">
      <dsp:nvSpPr>
        <dsp:cNvPr id="0" name=""/>
        <dsp:cNvSpPr/>
      </dsp:nvSpPr>
      <dsp:spPr>
        <a:xfrm>
          <a:off x="8142692" y="706487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277595" y="706487"/>
        <a:ext cx="329765" cy="451177"/>
      </dsp:txXfrm>
    </dsp:sp>
    <dsp:sp modelId="{1A48F604-D938-401B-9F6B-33768559CDD1}">
      <dsp:nvSpPr>
        <dsp:cNvPr id="0" name=""/>
        <dsp:cNvSpPr/>
      </dsp:nvSpPr>
      <dsp:spPr>
        <a:xfrm>
          <a:off x="8874856" y="1796616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9009759" y="1796616"/>
        <a:ext cx="329765" cy="451177"/>
      </dsp:txXfrm>
    </dsp:sp>
    <dsp:sp modelId="{CDC4644B-163C-4250-BF05-63F25958AA5E}">
      <dsp:nvSpPr>
        <dsp:cNvPr id="0" name=""/>
        <dsp:cNvSpPr/>
      </dsp:nvSpPr>
      <dsp:spPr>
        <a:xfrm>
          <a:off x="9596093" y="2886746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9730996" y="2886746"/>
        <a:ext cx="329765" cy="4511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89B3C-5780-469C-AB83-5B1AF78BCE0D}">
      <dsp:nvSpPr>
        <dsp:cNvPr id="0" name=""/>
        <dsp:cNvSpPr/>
      </dsp:nvSpPr>
      <dsp:spPr>
        <a:xfrm>
          <a:off x="0" y="36251"/>
          <a:ext cx="10378440" cy="7195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Tokenization.</a:t>
          </a:r>
        </a:p>
      </dsp:txBody>
      <dsp:txXfrm>
        <a:off x="35125" y="71376"/>
        <a:ext cx="10308190" cy="649299"/>
      </dsp:txXfrm>
    </dsp:sp>
    <dsp:sp modelId="{6519EE16-4D28-4FC6-ABA6-B93D95147EC2}">
      <dsp:nvSpPr>
        <dsp:cNvPr id="0" name=""/>
        <dsp:cNvSpPr/>
      </dsp:nvSpPr>
      <dsp:spPr>
        <a:xfrm>
          <a:off x="0" y="842201"/>
          <a:ext cx="10378440" cy="719549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Tfidftransformer.</a:t>
          </a:r>
        </a:p>
      </dsp:txBody>
      <dsp:txXfrm>
        <a:off x="35125" y="877326"/>
        <a:ext cx="10308190" cy="649299"/>
      </dsp:txXfrm>
    </dsp:sp>
    <dsp:sp modelId="{192825B4-F93A-46DE-A7EF-A1E33CA72E8B}">
      <dsp:nvSpPr>
        <dsp:cNvPr id="0" name=""/>
        <dsp:cNvSpPr/>
      </dsp:nvSpPr>
      <dsp:spPr>
        <a:xfrm>
          <a:off x="0" y="1648150"/>
          <a:ext cx="10378440" cy="719549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Label encoding. </a:t>
          </a:r>
        </a:p>
      </dsp:txBody>
      <dsp:txXfrm>
        <a:off x="35125" y="1683275"/>
        <a:ext cx="10308190" cy="649299"/>
      </dsp:txXfrm>
    </dsp:sp>
    <dsp:sp modelId="{F94FC2D3-CDA6-49BC-AE85-37804D819AD8}">
      <dsp:nvSpPr>
        <dsp:cNvPr id="0" name=""/>
        <dsp:cNvSpPr/>
      </dsp:nvSpPr>
      <dsp:spPr>
        <a:xfrm>
          <a:off x="0" y="2454101"/>
          <a:ext cx="10378440" cy="71954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Splitting data to training ,test , and validation sets.</a:t>
          </a:r>
        </a:p>
      </dsp:txBody>
      <dsp:txXfrm>
        <a:off x="35125" y="2489226"/>
        <a:ext cx="10308190" cy="649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3E400-C4B7-4ABB-ACB3-CAB695350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58494-7CF2-48BB-8EC2-438CC7806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DB070-07D4-48C4-AA67-E8B7C79AC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1F23-D4DE-4957-B659-7381791CDCC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C9C8C-8E5E-4A65-8682-83F986296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61346-E30D-43C8-9AFE-4584A3452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42BC-53F0-4E21-896C-3D6DC7A94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8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E804B-AAF6-410C-BABA-57171125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EF8EF-EBB8-4F4E-A3CD-73DC9BAED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92702-02EF-4A14-84AE-D374FD2E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1F23-D4DE-4957-B659-7381791CDCC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82288-B3D8-4BE3-BAF1-A3624E6F5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48917-786E-405C-A919-B1628BC2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42BC-53F0-4E21-896C-3D6DC7A94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3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D2F15B-518D-4807-9E1A-569A3C10E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77633-04D3-4BB7-A906-C50B3DBB8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0270D-4FED-41D4-99F6-BB3D00926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1F23-D4DE-4957-B659-7381791CDCC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E389D-9DA2-4755-A393-AC699917D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CC47F-38A7-4ED7-B18F-2F1E74A2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42BC-53F0-4E21-896C-3D6DC7A94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8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37C2D-6BEC-4C4F-8C3D-6D538A194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920B7-A0A5-42A0-BF29-09AA6A131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BB35C-D47A-4B2E-BA97-7A2BF7314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1F23-D4DE-4957-B659-7381791CDCC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BBAA0-0468-4FEE-B083-B26184610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5F240-BA8B-4E16-8FD9-3D4559C4A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42BC-53F0-4E21-896C-3D6DC7A94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60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2A861-680A-4C8E-A85E-C79C8FEA4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D08A1-2458-4C21-906A-F72A2452F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55631-60DA-4C61-BE97-EF74A9C4E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1F23-D4DE-4957-B659-7381791CDCC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FB5BB-D336-4A3A-9FFB-2ACCAFC11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2A651-16D2-4384-A782-76391D7C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42BC-53F0-4E21-896C-3D6DC7A94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2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AC912-6154-473F-8B3D-54835C11B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305BD-3656-4B99-AFDE-2C798BBCB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21B4E-D5FB-4411-A76B-AC9E9CAA6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B61A3-1EAB-464F-9D01-B8ED8470B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1F23-D4DE-4957-B659-7381791CDCC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13B9D-60FA-4D4C-A58D-88ED7B32C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0406F-FD68-425B-9DE6-73AD0BBB5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42BC-53F0-4E21-896C-3D6DC7A94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1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A170-83D0-468E-A420-4B104D0E0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59301-2821-41E1-89AC-B8736CA77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4E362-B71A-43B9-B3E8-9C32ADC9F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AD084B-3C42-4F6C-B3A2-2E28CCA96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9689DD-833C-4558-94C3-BFCFFCD8B9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BDAA38-22D5-41C2-BC58-B03525AA9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1F23-D4DE-4957-B659-7381791CDCC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8BB5A1-02AD-44F7-9F08-A6C755A75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7050E-0362-4BAC-ABAF-72F1FA2E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42BC-53F0-4E21-896C-3D6DC7A94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1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4D77E-8A6B-4BF2-B54F-83E5FF26E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4E2376-01F4-4175-92A3-3B0DF5642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1F23-D4DE-4957-B659-7381791CDCC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C64884-7699-4799-9FF0-3F351796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1C9B8-4678-428B-8952-15CE4228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42BC-53F0-4E21-896C-3D6DC7A94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3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0E4CE7-A2F6-4DDF-87C9-E6FA7364B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1F23-D4DE-4957-B659-7381791CDCC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FD1C9-0A23-45EC-918A-EBDDA3D13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4569C-1538-49A6-911A-DC0795F7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42BC-53F0-4E21-896C-3D6DC7A94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5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5E242-557F-4EE7-B59E-EADB2CAB6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2E648-3479-436B-9586-499211D40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2D003-A206-4C6D-BA74-BA68D5B29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385C5-D98C-45F9-A74B-58043242A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1F23-D4DE-4957-B659-7381791CDCC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CE848-047A-4593-92D5-4EE23ABBF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6FD77-C9F4-424B-85CB-4143550A9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42BC-53F0-4E21-896C-3D6DC7A94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2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072F-F7E9-45B5-8AA7-A2F145AC5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F8CF58-AD5F-4EA5-B4CF-A2873320C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291F7-6994-45BB-9F22-726CA71A8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2330E-38A8-48AF-99C6-D5693EC29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1F23-D4DE-4957-B659-7381791CDCC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AB98E-5BC0-4F1A-9B5B-ED83740DD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106EE-28BC-4D27-9802-10702D94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42BC-53F0-4E21-896C-3D6DC7A94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3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A53790-EBE1-493C-8D11-AB74DC66F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3F8A0-E893-4FEC-9B0D-07D0658A3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63DD1-A6B1-4BC9-B42D-87BBDDFEF8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B1F23-D4DE-4957-B659-7381791CDCC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64150-0C73-4B7C-BD0B-13AB971AB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81E64-EE7F-4398-9448-AA5F5C89A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842BC-53F0-4E21-896C-3D6DC7A94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7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879F4-52AB-4ECF-9336-2980EEFBE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Arabic Dialect Classification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722F4-3071-4DE9-BBE6-A7A383409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sz="2000"/>
              <a:t>Name: Eslam Abdelghany</a:t>
            </a:r>
          </a:p>
          <a:p>
            <a:pPr algn="r"/>
            <a:r>
              <a:rPr lang="en-US" sz="2000"/>
              <a:t>Email: eslam322_1@hotmail.com</a:t>
            </a:r>
          </a:p>
        </p:txBody>
      </p:sp>
      <p:sp>
        <p:nvSpPr>
          <p:cNvPr id="41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5638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1DC3C-ED88-4879-AA2C-328E390F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dirty="0"/>
              <a:t>Content: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AEEF0B-BA16-3FAF-2DA1-13E8577894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9087039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8749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CE48FD-43EC-431D-B4A4-31CC33D9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4200">
                <a:solidFill>
                  <a:srgbClr val="FFFFFF"/>
                </a:solidFill>
              </a:rPr>
              <a:t>General Data Preprocessing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A1C795FA-75F4-976E-8AC8-67A7FB2E50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802954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1177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67D2A-F715-404F-BEE6-7EF67BBF3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Preprocessing For Deep Learning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0F3DE1-F048-E963-C6F7-1E5074C9B3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10455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6108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6" name="Rectangle 195">
            <a:extLst>
              <a:ext uri="{FF2B5EF4-FFF2-40B4-BE49-F238E27FC236}">
                <a16:creationId xmlns:a16="http://schemas.microsoft.com/office/drawing/2014/main" id="{E142508D-DCB4-49FC-885E-2CF85330E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8" name="Freeform: Shape 197">
            <a:extLst>
              <a:ext uri="{FF2B5EF4-FFF2-40B4-BE49-F238E27FC236}">
                <a16:creationId xmlns:a16="http://schemas.microsoft.com/office/drawing/2014/main" id="{2791DBF5-3FCA-4011-AF8A-650D650F9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0" name="Freeform: Shape 199">
            <a:extLst>
              <a:ext uri="{FF2B5EF4-FFF2-40B4-BE49-F238E27FC236}">
                <a16:creationId xmlns:a16="http://schemas.microsoft.com/office/drawing/2014/main" id="{D964C04B-075F-470A-BC51-AF7231465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8A213-2B7A-41F5-B527-BD8E5B1D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400"/>
              <a:t>Deep Learning Model Architecture And Evaluation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157AB58F-FDBA-4575-9E72-86B7F843F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90D78486-07CC-4AFC-93CC-B95A73D03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74A42EE-2369-4D5D-B148-002B93579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161" y="633047"/>
            <a:ext cx="2563583" cy="1709054"/>
          </a:xfrm>
          <a:prstGeom prst="rect">
            <a:avLst/>
          </a:prstGeom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87911A05-21D2-4AB7-8E40-F64D8C2E3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529" y="161910"/>
            <a:ext cx="2360245" cy="3837800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2248BCCF-92C4-40E6-B3F3-0815473328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131" y="633047"/>
            <a:ext cx="2518944" cy="170905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DBF14-7119-4DFC-8431-3285A997F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715768"/>
            <a:ext cx="3438144" cy="3209544"/>
          </a:xfrm>
        </p:spPr>
        <p:txBody>
          <a:bodyPr>
            <a:normAutofit/>
          </a:bodyPr>
          <a:lstStyle/>
          <a:p>
            <a:r>
              <a:rPr lang="en-US" sz="1400"/>
              <a:t>In fact, did not find enough related-work to adopt a good architecture from. I tried the following architecture I used in sentiment analysis before. </a:t>
            </a:r>
          </a:p>
          <a:p>
            <a:r>
              <a:rPr lang="en-US" sz="1400"/>
              <a:t>I used the Categorical entropy and accuracy to test the training and model performance.</a:t>
            </a:r>
          </a:p>
          <a:p>
            <a:r>
              <a:rPr lang="en-US" sz="1400"/>
              <a:t>The learning curves showed that the model is overfitting the data.</a:t>
            </a:r>
          </a:p>
          <a:p>
            <a:r>
              <a:rPr lang="en-US" sz="1400"/>
              <a:t>I think another DNN architecture should be tried with some hyperparameter tuning.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C1BF703B-707E-495E-81A8-E3BE5589E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38644"/>
              </p:ext>
            </p:extLst>
          </p:nvPr>
        </p:nvGraphicFramePr>
        <p:xfrm>
          <a:off x="4988170" y="3189497"/>
          <a:ext cx="6823342" cy="2504939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256559">
                  <a:extLst>
                    <a:ext uri="{9D8B030D-6E8A-4147-A177-3AD203B41FA5}">
                      <a16:colId xmlns:a16="http://schemas.microsoft.com/office/drawing/2014/main" val="3730657118"/>
                    </a:ext>
                  </a:extLst>
                </a:gridCol>
                <a:gridCol w="2689210">
                  <a:extLst>
                    <a:ext uri="{9D8B030D-6E8A-4147-A177-3AD203B41FA5}">
                      <a16:colId xmlns:a16="http://schemas.microsoft.com/office/drawing/2014/main" val="580303840"/>
                    </a:ext>
                  </a:extLst>
                </a:gridCol>
                <a:gridCol w="1877573">
                  <a:extLst>
                    <a:ext uri="{9D8B030D-6E8A-4147-A177-3AD203B41FA5}">
                      <a16:colId xmlns:a16="http://schemas.microsoft.com/office/drawing/2014/main" val="1488823576"/>
                    </a:ext>
                  </a:extLst>
                </a:gridCol>
              </a:tblGrid>
              <a:tr h="920839">
                <a:tc>
                  <a:txBody>
                    <a:bodyPr/>
                    <a:lstStyle/>
                    <a:p>
                      <a:endParaRPr lang="en-US" sz="34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135228" marR="473911" marT="38637" marB="289774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400" b="1" cap="none" spc="0">
                          <a:solidFill>
                            <a:schemeClr val="tx1"/>
                          </a:solidFill>
                        </a:rPr>
                        <a:t>Training </a:t>
                      </a:r>
                    </a:p>
                  </a:txBody>
                  <a:tcPr marL="135228" marR="473911" marT="38637" marB="289774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400" b="1" cap="none" spc="0">
                          <a:solidFill>
                            <a:schemeClr val="tx1"/>
                          </a:solidFill>
                        </a:rPr>
                        <a:t>Test </a:t>
                      </a:r>
                    </a:p>
                  </a:txBody>
                  <a:tcPr marL="135228" marR="473911" marT="38637" marB="289774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195886"/>
                  </a:ext>
                </a:extLst>
              </a:tr>
              <a:tr h="792050"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tx1"/>
                          </a:solidFill>
                        </a:rPr>
                        <a:t>Loss</a:t>
                      </a:r>
                    </a:p>
                  </a:txBody>
                  <a:tcPr marL="135228" marR="473911" marT="38637" marB="289774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tx1"/>
                          </a:solidFill>
                        </a:rPr>
                        <a:t>1.4133</a:t>
                      </a:r>
                    </a:p>
                  </a:txBody>
                  <a:tcPr marL="135228" marR="473911" marT="38637" marB="2897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tx1"/>
                          </a:solidFill>
                        </a:rPr>
                        <a:t>2.1017</a:t>
                      </a:r>
                    </a:p>
                  </a:txBody>
                  <a:tcPr marL="135228" marR="473911" marT="38637" marB="2897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692028"/>
                  </a:ext>
                </a:extLst>
              </a:tr>
              <a:tr h="792050"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tx1"/>
                          </a:solidFill>
                        </a:rPr>
                        <a:t>Accuracy </a:t>
                      </a:r>
                    </a:p>
                  </a:txBody>
                  <a:tcPr marL="135228" marR="473911" marT="38637" marB="289774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tx1"/>
                          </a:solidFill>
                        </a:rPr>
                        <a:t>54%</a:t>
                      </a:r>
                    </a:p>
                  </a:txBody>
                  <a:tcPr marL="135228" marR="473911" marT="38637" marB="2897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tx1"/>
                          </a:solidFill>
                        </a:rPr>
                        <a:t>43%</a:t>
                      </a:r>
                    </a:p>
                  </a:txBody>
                  <a:tcPr marL="135228" marR="473911" marT="38637" marB="2897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771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60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E33B9-7EB3-4ED8-BED4-114D8F9E3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dirty="0"/>
              <a:t>Data Preprocessing For Machine Learning</a:t>
            </a:r>
            <a:br>
              <a:rPr lang="en-US" dirty="0"/>
            </a:b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2639AB-3FBF-05DF-40ED-E3DA7361FF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4380909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8452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B92FAF7-0AD3-4B47-9111-D0E9CD79E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6A77139-BADB-4B2C-BD41-B67A4D37D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526" y="2227167"/>
            <a:ext cx="4336168" cy="4630834"/>
            <a:chOff x="7855526" y="2145638"/>
            <a:chExt cx="4336168" cy="4630834"/>
          </a:xfrm>
          <a:gradFill>
            <a:gsLst>
              <a:gs pos="2000">
                <a:schemeClr val="bg1">
                  <a:alpha val="10000"/>
                </a:schemeClr>
              </a:gs>
              <a:gs pos="16000">
                <a:schemeClr val="accent6">
                  <a:alpha val="10000"/>
                </a:schemeClr>
              </a:gs>
              <a:gs pos="100000">
                <a:schemeClr val="bg1">
                  <a:alpha val="10000"/>
                </a:schemeClr>
              </a:gs>
              <a:gs pos="85000">
                <a:schemeClr val="accent1">
                  <a:alpha val="10000"/>
                </a:schemeClr>
              </a:gs>
            </a:gsLst>
            <a:lin ang="12000000" scaled="0"/>
          </a:gradFill>
        </p:grpSpPr>
        <p:sp useBgFill="1">
          <p:nvSpPr>
            <p:cNvPr id="38" name="Freeform: Shape 37">
              <a:extLst>
                <a:ext uri="{FF2B5EF4-FFF2-40B4-BE49-F238E27FC236}">
                  <a16:creationId xmlns:a16="http://schemas.microsoft.com/office/drawing/2014/main" id="{DAC7B25D-E1A6-459A-B45A-1912B0CD9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208150 h 4312749"/>
                <a:gd name="connsiteX4" fmla="*/ 4145996 w 4315791"/>
                <a:gd name="connsiteY4" fmla="*/ 1085198 h 4312749"/>
                <a:gd name="connsiteX5" fmla="*/ 3631470 w 4315791"/>
                <a:gd name="connsiteY5" fmla="*/ 767158 h 4312749"/>
                <a:gd name="connsiteX6" fmla="*/ 2987009 w 4315791"/>
                <a:gd name="connsiteY6" fmla="*/ 611504 h 4312749"/>
                <a:gd name="connsiteX7" fmla="*/ 1985110 w 4315791"/>
                <a:gd name="connsiteY7" fmla="*/ 855943 h 4312749"/>
                <a:gd name="connsiteX8" fmla="*/ 1223061 w 4315791"/>
                <a:gd name="connsiteY8" fmla="*/ 1585590 h 4312749"/>
                <a:gd name="connsiteX9" fmla="*/ 1023311 w 4315791"/>
                <a:gd name="connsiteY9" fmla="*/ 1849089 h 4312749"/>
                <a:gd name="connsiteX10" fmla="*/ 652067 w 4315791"/>
                <a:gd name="connsiteY10" fmla="*/ 2610233 h 4312749"/>
                <a:gd name="connsiteX11" fmla="*/ 876921 w 4315791"/>
                <a:gd name="connsiteY11" fmla="*/ 3447930 h 4312749"/>
                <a:gd name="connsiteX12" fmla="*/ 1504428 w 4315791"/>
                <a:gd name="connsiteY12" fmla="*/ 4177169 h 4312749"/>
                <a:gd name="connsiteX13" fmla="*/ 1689053 w 4315791"/>
                <a:gd name="connsiteY13" fmla="*/ 4312749 h 4312749"/>
                <a:gd name="connsiteX14" fmla="*/ 729636 w 4315791"/>
                <a:gd name="connsiteY14" fmla="*/ 4312749 h 4312749"/>
                <a:gd name="connsiteX15" fmla="*/ 638463 w 4315791"/>
                <a:gd name="connsiteY15" fmla="*/ 4216521 h 4312749"/>
                <a:gd name="connsiteX16" fmla="*/ 0 w 4315791"/>
                <a:gd name="connsiteY16" fmla="*/ 2610335 h 4312749"/>
                <a:gd name="connsiteX17" fmla="*/ 683474 w 4315791"/>
                <a:gd name="connsiteY17" fmla="*/ 1242376 h 4312749"/>
                <a:gd name="connsiteX18" fmla="*/ 2987009 w 4315791"/>
                <a:gd name="connsiteY18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208150"/>
                  </a:lnTo>
                  <a:lnTo>
                    <a:pt x="4145996" y="1085198"/>
                  </a:lnTo>
                  <a:cubicBezTo>
                    <a:pt x="3968282" y="958859"/>
                    <a:pt x="3800518" y="848961"/>
                    <a:pt x="3631470" y="767158"/>
                  </a:cubicBezTo>
                  <a:cubicBezTo>
                    <a:pt x="3411941" y="660943"/>
                    <a:pt x="3207191" y="611504"/>
                    <a:pt x="2987009" y="611504"/>
                  </a:cubicBezTo>
                  <a:cubicBezTo>
                    <a:pt x="2599030" y="611504"/>
                    <a:pt x="2271258" y="691421"/>
                    <a:pt x="1985110" y="855943"/>
                  </a:cubicBezTo>
                  <a:cubicBezTo>
                    <a:pt x="1715153" y="1011087"/>
                    <a:pt x="1465955" y="1249819"/>
                    <a:pt x="1223061" y="1585590"/>
                  </a:cubicBezTo>
                  <a:cubicBezTo>
                    <a:pt x="1154375" y="1680490"/>
                    <a:pt x="1087756" y="1766217"/>
                    <a:pt x="1023311" y="1849089"/>
                  </a:cubicBezTo>
                  <a:cubicBezTo>
                    <a:pt x="765853" y="2180172"/>
                    <a:pt x="652067" y="2338069"/>
                    <a:pt x="652067" y="2610233"/>
                  </a:cubicBezTo>
                  <a:cubicBezTo>
                    <a:pt x="652067" y="2895038"/>
                    <a:pt x="727707" y="3176887"/>
                    <a:pt x="876921" y="3447930"/>
                  </a:cubicBezTo>
                  <a:cubicBezTo>
                    <a:pt x="1022224" y="3711838"/>
                    <a:pt x="1239145" y="3964023"/>
                    <a:pt x="1504428" y="4177169"/>
                  </a:cubicBezTo>
                  <a:lnTo>
                    <a:pt x="1689053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39" name="Freeform: Shape 38">
              <a:extLst>
                <a:ext uri="{FF2B5EF4-FFF2-40B4-BE49-F238E27FC236}">
                  <a16:creationId xmlns:a16="http://schemas.microsoft.com/office/drawing/2014/main" id="{920A7C7E-00F6-490C-A8E7-5167EA6A4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079495 h 4312749"/>
                <a:gd name="connsiteX4" fmla="*/ 4206793 w 4315791"/>
                <a:gd name="connsiteY4" fmla="*/ 1000737 h 4312749"/>
                <a:gd name="connsiteX5" fmla="*/ 2987119 w 4315791"/>
                <a:gd name="connsiteY5" fmla="*/ 509571 h 4312749"/>
                <a:gd name="connsiteX6" fmla="*/ 1133184 w 4315791"/>
                <a:gd name="connsiteY6" fmla="*/ 1528405 h 4312749"/>
                <a:gd name="connsiteX7" fmla="*/ 935607 w 4315791"/>
                <a:gd name="connsiteY7" fmla="*/ 1789050 h 4312749"/>
                <a:gd name="connsiteX8" fmla="*/ 543498 w 4315791"/>
                <a:gd name="connsiteY8" fmla="*/ 2610233 h 4312749"/>
                <a:gd name="connsiteX9" fmla="*/ 780416 w 4315791"/>
                <a:gd name="connsiteY9" fmla="*/ 3494616 h 4312749"/>
                <a:gd name="connsiteX10" fmla="*/ 1433786 w 4315791"/>
                <a:gd name="connsiteY10" fmla="*/ 4254537 h 4312749"/>
                <a:gd name="connsiteX11" fmla="*/ 1513041 w 4315791"/>
                <a:gd name="connsiteY11" fmla="*/ 4312749 h 4312749"/>
                <a:gd name="connsiteX12" fmla="*/ 729636 w 4315791"/>
                <a:gd name="connsiteY12" fmla="*/ 4312749 h 4312749"/>
                <a:gd name="connsiteX13" fmla="*/ 638463 w 4315791"/>
                <a:gd name="connsiteY13" fmla="*/ 4216521 h 4312749"/>
                <a:gd name="connsiteX14" fmla="*/ 0 w 4315791"/>
                <a:gd name="connsiteY14" fmla="*/ 2610335 h 4312749"/>
                <a:gd name="connsiteX15" fmla="*/ 683474 w 4315791"/>
                <a:gd name="connsiteY15" fmla="*/ 1242376 h 4312749"/>
                <a:gd name="connsiteX16" fmla="*/ 2987009 w 4315791"/>
                <a:gd name="connsiteY16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079495"/>
                  </a:lnTo>
                  <a:lnTo>
                    <a:pt x="4206793" y="1000737"/>
                  </a:lnTo>
                  <a:cubicBezTo>
                    <a:pt x="3781561" y="699607"/>
                    <a:pt x="3436718" y="509571"/>
                    <a:pt x="2987119" y="509571"/>
                  </a:cubicBezTo>
                  <a:cubicBezTo>
                    <a:pt x="2204204" y="509571"/>
                    <a:pt x="1649730" y="814251"/>
                    <a:pt x="1133184" y="1528405"/>
                  </a:cubicBezTo>
                  <a:cubicBezTo>
                    <a:pt x="1065585" y="1621878"/>
                    <a:pt x="999510" y="1706892"/>
                    <a:pt x="935607" y="1789050"/>
                  </a:cubicBezTo>
                  <a:cubicBezTo>
                    <a:pt x="670760" y="2129716"/>
                    <a:pt x="543498" y="2306877"/>
                    <a:pt x="543498" y="2610233"/>
                  </a:cubicBezTo>
                  <a:cubicBezTo>
                    <a:pt x="543498" y="2911449"/>
                    <a:pt x="623267" y="3208997"/>
                    <a:pt x="780416" y="3494616"/>
                  </a:cubicBezTo>
                  <a:cubicBezTo>
                    <a:pt x="934194" y="3774018"/>
                    <a:pt x="1154050" y="4029772"/>
                    <a:pt x="1433786" y="4254537"/>
                  </a:cubicBezTo>
                  <a:lnTo>
                    <a:pt x="1513041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40" name="Freeform: Shape 39">
              <a:extLst>
                <a:ext uri="{FF2B5EF4-FFF2-40B4-BE49-F238E27FC236}">
                  <a16:creationId xmlns:a16="http://schemas.microsoft.com/office/drawing/2014/main" id="{2E166FC5-8F23-41C3-879A-BFF8D5B70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7037" y="2411531"/>
              <a:ext cx="4314657" cy="4364939"/>
            </a:xfrm>
            <a:custGeom>
              <a:avLst/>
              <a:gdLst>
                <a:gd name="connsiteX0" fmla="*/ 3028307 w 4314657"/>
                <a:gd name="connsiteY0" fmla="*/ 21 h 4364939"/>
                <a:gd name="connsiteX1" fmla="*/ 3066670 w 4314657"/>
                <a:gd name="connsiteY1" fmla="*/ 836 h 4364939"/>
                <a:gd name="connsiteX2" fmla="*/ 3220125 w 4314657"/>
                <a:gd name="connsiteY2" fmla="*/ 9909 h 4364939"/>
                <a:gd name="connsiteX3" fmla="*/ 3816113 w 4314657"/>
                <a:gd name="connsiteY3" fmla="*/ 150272 h 4364939"/>
                <a:gd name="connsiteX4" fmla="*/ 4089981 w 4314657"/>
                <a:gd name="connsiteY4" fmla="*/ 272287 h 4364939"/>
                <a:gd name="connsiteX5" fmla="*/ 4314657 w 4314657"/>
                <a:gd name="connsiteY5" fmla="*/ 398926 h 4364939"/>
                <a:gd name="connsiteX6" fmla="*/ 4314657 w 4314657"/>
                <a:gd name="connsiteY6" fmla="*/ 911199 h 4364939"/>
                <a:gd name="connsiteX7" fmla="*/ 4310597 w 4314657"/>
                <a:gd name="connsiteY7" fmla="*/ 908154 h 4364939"/>
                <a:gd name="connsiteX8" fmla="*/ 4203223 w 4314657"/>
                <a:gd name="connsiteY8" fmla="*/ 829562 h 4364939"/>
                <a:gd name="connsiteX9" fmla="*/ 4095850 w 4314657"/>
                <a:gd name="connsiteY9" fmla="*/ 753520 h 4364939"/>
                <a:gd name="connsiteX10" fmla="*/ 3652987 w 4314657"/>
                <a:gd name="connsiteY10" fmla="*/ 494811 h 4364939"/>
                <a:gd name="connsiteX11" fmla="*/ 3173610 w 4314657"/>
                <a:gd name="connsiteY11" fmla="*/ 347209 h 4364939"/>
                <a:gd name="connsiteX12" fmla="*/ 3047760 w 4314657"/>
                <a:gd name="connsiteY12" fmla="*/ 332632 h 4364939"/>
                <a:gd name="connsiteX13" fmla="*/ 3016027 w 4314657"/>
                <a:gd name="connsiteY13" fmla="*/ 330186 h 4364939"/>
                <a:gd name="connsiteX14" fmla="*/ 2984184 w 4314657"/>
                <a:gd name="connsiteY14" fmla="*/ 328658 h 4364939"/>
                <a:gd name="connsiteX15" fmla="*/ 2952233 w 4314657"/>
                <a:gd name="connsiteY15" fmla="*/ 327332 h 4364939"/>
                <a:gd name="connsiteX16" fmla="*/ 2919085 w 4314657"/>
                <a:gd name="connsiteY16" fmla="*/ 327026 h 4364939"/>
                <a:gd name="connsiteX17" fmla="*/ 2852901 w 4314657"/>
                <a:gd name="connsiteY17" fmla="*/ 326720 h 4364939"/>
                <a:gd name="connsiteX18" fmla="*/ 2786826 w 4314657"/>
                <a:gd name="connsiteY18" fmla="*/ 328148 h 4364939"/>
                <a:gd name="connsiteX19" fmla="*/ 2720965 w 4314657"/>
                <a:gd name="connsiteY19" fmla="*/ 331409 h 4364939"/>
                <a:gd name="connsiteX20" fmla="*/ 2655325 w 4314657"/>
                <a:gd name="connsiteY20" fmla="*/ 336098 h 4364939"/>
                <a:gd name="connsiteX21" fmla="*/ 2524803 w 4314657"/>
                <a:gd name="connsiteY21" fmla="*/ 350573 h 4364939"/>
                <a:gd name="connsiteX22" fmla="*/ 2460139 w 4314657"/>
                <a:gd name="connsiteY22" fmla="*/ 360664 h 4364939"/>
                <a:gd name="connsiteX23" fmla="*/ 2396019 w 4314657"/>
                <a:gd name="connsiteY23" fmla="*/ 372693 h 4364939"/>
                <a:gd name="connsiteX24" fmla="*/ 2145843 w 4314657"/>
                <a:gd name="connsiteY24" fmla="*/ 440989 h 4364939"/>
                <a:gd name="connsiteX25" fmla="*/ 1698635 w 4314657"/>
                <a:gd name="connsiteY25" fmla="*/ 682676 h 4364939"/>
                <a:gd name="connsiteX26" fmla="*/ 1498450 w 4314657"/>
                <a:gd name="connsiteY26" fmla="*/ 835474 h 4364939"/>
                <a:gd name="connsiteX27" fmla="*/ 1307285 w 4314657"/>
                <a:gd name="connsiteY27" fmla="*/ 1001220 h 4364939"/>
                <a:gd name="connsiteX28" fmla="*/ 947780 w 4314657"/>
                <a:gd name="connsiteY28" fmla="*/ 1369612 h 4364939"/>
                <a:gd name="connsiteX29" fmla="*/ 905939 w 4314657"/>
                <a:gd name="connsiteY29" fmla="*/ 1419458 h 4364939"/>
                <a:gd name="connsiteX30" fmla="*/ 863228 w 4314657"/>
                <a:gd name="connsiteY30" fmla="*/ 1471545 h 4364939"/>
                <a:gd name="connsiteX31" fmla="*/ 774330 w 4314657"/>
                <a:gd name="connsiteY31" fmla="*/ 1577659 h 4364939"/>
                <a:gd name="connsiteX32" fmla="*/ 595554 w 4314657"/>
                <a:gd name="connsiteY32" fmla="*/ 1780916 h 4364939"/>
                <a:gd name="connsiteX33" fmla="*/ 430365 w 4314657"/>
                <a:gd name="connsiteY33" fmla="*/ 1982644 h 4364939"/>
                <a:gd name="connsiteX34" fmla="*/ 358855 w 4314657"/>
                <a:gd name="connsiteY34" fmla="*/ 2087025 h 4364939"/>
                <a:gd name="connsiteX35" fmla="*/ 296583 w 4314657"/>
                <a:gd name="connsiteY35" fmla="*/ 2194872 h 4364939"/>
                <a:gd name="connsiteX36" fmla="*/ 207358 w 4314657"/>
                <a:gd name="connsiteY36" fmla="*/ 2423918 h 4364939"/>
                <a:gd name="connsiteX37" fmla="*/ 177146 w 4314657"/>
                <a:gd name="connsiteY37" fmla="*/ 2668765 h 4364939"/>
                <a:gd name="connsiteX38" fmla="*/ 248763 w 4314657"/>
                <a:gd name="connsiteY38" fmla="*/ 3168854 h 4364939"/>
                <a:gd name="connsiteX39" fmla="*/ 445688 w 4314657"/>
                <a:gd name="connsiteY39" fmla="*/ 3637956 h 4364939"/>
                <a:gd name="connsiteX40" fmla="*/ 735859 w 4314657"/>
                <a:gd name="connsiteY40" fmla="*/ 4062310 h 4364939"/>
                <a:gd name="connsiteX41" fmla="*/ 910884 w 4314657"/>
                <a:gd name="connsiteY41" fmla="*/ 4254366 h 4364939"/>
                <a:gd name="connsiteX42" fmla="*/ 1030507 w 4314657"/>
                <a:gd name="connsiteY42" fmla="*/ 4364939 h 4364939"/>
                <a:gd name="connsiteX43" fmla="*/ 676755 w 4314657"/>
                <a:gd name="connsiteY43" fmla="*/ 4364939 h 4364939"/>
                <a:gd name="connsiteX44" fmla="*/ 538105 w 4314657"/>
                <a:gd name="connsiteY44" fmla="*/ 4202315 h 4364939"/>
                <a:gd name="connsiteX45" fmla="*/ 241592 w 4314657"/>
                <a:gd name="connsiteY45" fmla="*/ 3731226 h 4364939"/>
                <a:gd name="connsiteX46" fmla="*/ 60317 w 4314657"/>
                <a:gd name="connsiteY46" fmla="*/ 3211362 h 4364939"/>
                <a:gd name="connsiteX47" fmla="*/ 0 w 4314657"/>
                <a:gd name="connsiteY47" fmla="*/ 2668765 h 4364939"/>
                <a:gd name="connsiteX48" fmla="*/ 21736 w 4314657"/>
                <a:gd name="connsiteY48" fmla="*/ 2390280 h 4364939"/>
                <a:gd name="connsiteX49" fmla="*/ 27605 w 4314657"/>
                <a:gd name="connsiteY49" fmla="*/ 2355521 h 4364939"/>
                <a:gd name="connsiteX50" fmla="*/ 34669 w 4314657"/>
                <a:gd name="connsiteY50" fmla="*/ 2320862 h 4364939"/>
                <a:gd name="connsiteX51" fmla="*/ 50753 w 4314657"/>
                <a:gd name="connsiteY51" fmla="*/ 2251750 h 4364939"/>
                <a:gd name="connsiteX52" fmla="*/ 93899 w 4314657"/>
                <a:gd name="connsiteY52" fmla="*/ 2116179 h 4364939"/>
                <a:gd name="connsiteX53" fmla="*/ 150194 w 4314657"/>
                <a:gd name="connsiteY53" fmla="*/ 1985498 h 4364939"/>
                <a:gd name="connsiteX54" fmla="*/ 216486 w 4314657"/>
                <a:gd name="connsiteY54" fmla="*/ 1860628 h 4364939"/>
                <a:gd name="connsiteX55" fmla="*/ 363527 w 4314657"/>
                <a:gd name="connsiteY55" fmla="*/ 1625058 h 4364939"/>
                <a:gd name="connsiteX56" fmla="*/ 514155 w 4314657"/>
                <a:gd name="connsiteY56" fmla="*/ 1402231 h 4364939"/>
                <a:gd name="connsiteX57" fmla="*/ 586861 w 4314657"/>
                <a:gd name="connsiteY57" fmla="*/ 1293160 h 4364939"/>
                <a:gd name="connsiteX58" fmla="*/ 623702 w 4314657"/>
                <a:gd name="connsiteY58" fmla="*/ 1236892 h 4364939"/>
                <a:gd name="connsiteX59" fmla="*/ 662283 w 4314657"/>
                <a:gd name="connsiteY59" fmla="*/ 1178892 h 4364939"/>
                <a:gd name="connsiteX60" fmla="*/ 827364 w 4314657"/>
                <a:gd name="connsiteY60" fmla="*/ 951170 h 4364939"/>
                <a:gd name="connsiteX61" fmla="*/ 1016355 w 4314657"/>
                <a:gd name="connsiteY61" fmla="*/ 736089 h 4364939"/>
                <a:gd name="connsiteX62" fmla="*/ 1482474 w 4314657"/>
                <a:gd name="connsiteY62" fmla="*/ 378707 h 4364939"/>
                <a:gd name="connsiteX63" fmla="*/ 2035644 w 4314657"/>
                <a:gd name="connsiteY63" fmla="*/ 149151 h 4364939"/>
                <a:gd name="connsiteX64" fmla="*/ 2324619 w 4314657"/>
                <a:gd name="connsiteY64" fmla="*/ 72802 h 4364939"/>
                <a:gd name="connsiteX65" fmla="*/ 2618809 w 4314657"/>
                <a:gd name="connsiteY65" fmla="*/ 24078 h 4364939"/>
                <a:gd name="connsiteX66" fmla="*/ 2914849 w 4314657"/>
                <a:gd name="connsiteY66" fmla="*/ 1957 h 4364939"/>
                <a:gd name="connsiteX67" fmla="*/ 2951907 w 4314657"/>
                <a:gd name="connsiteY67" fmla="*/ 633 h 4364939"/>
                <a:gd name="connsiteX68" fmla="*/ 2990052 w 4314657"/>
                <a:gd name="connsiteY68" fmla="*/ 224 h 4364939"/>
                <a:gd name="connsiteX69" fmla="*/ 3028307 w 4314657"/>
                <a:gd name="connsiteY69" fmla="*/ 21 h 4364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314657" h="4364939">
                  <a:moveTo>
                    <a:pt x="3028307" y="21"/>
                  </a:moveTo>
                  <a:lnTo>
                    <a:pt x="3066670" y="836"/>
                  </a:lnTo>
                  <a:cubicBezTo>
                    <a:pt x="3117749" y="1856"/>
                    <a:pt x="3168937" y="5320"/>
                    <a:pt x="3220125" y="9909"/>
                  </a:cubicBezTo>
                  <a:cubicBezTo>
                    <a:pt x="3424763" y="29073"/>
                    <a:pt x="3627448" y="77898"/>
                    <a:pt x="3816113" y="150272"/>
                  </a:cubicBezTo>
                  <a:cubicBezTo>
                    <a:pt x="3910880" y="185950"/>
                    <a:pt x="4001951" y="227538"/>
                    <a:pt x="4089981" y="272287"/>
                  </a:cubicBezTo>
                  <a:lnTo>
                    <a:pt x="4314657" y="398926"/>
                  </a:lnTo>
                  <a:lnTo>
                    <a:pt x="4314657" y="911199"/>
                  </a:lnTo>
                  <a:lnTo>
                    <a:pt x="4310597" y="908154"/>
                  </a:lnTo>
                  <a:cubicBezTo>
                    <a:pt x="4274842" y="881549"/>
                    <a:pt x="4239087" y="855352"/>
                    <a:pt x="4203223" y="829562"/>
                  </a:cubicBezTo>
                  <a:cubicBezTo>
                    <a:pt x="4167576" y="803773"/>
                    <a:pt x="4131821" y="778086"/>
                    <a:pt x="4095850" y="753520"/>
                  </a:cubicBezTo>
                  <a:cubicBezTo>
                    <a:pt x="3951852" y="654949"/>
                    <a:pt x="3806115" y="565043"/>
                    <a:pt x="3652987" y="494811"/>
                  </a:cubicBezTo>
                  <a:cubicBezTo>
                    <a:pt x="3500404" y="423761"/>
                    <a:pt x="3340213" y="373101"/>
                    <a:pt x="3173610" y="347209"/>
                  </a:cubicBezTo>
                  <a:cubicBezTo>
                    <a:pt x="3131987" y="341093"/>
                    <a:pt x="3090036" y="335792"/>
                    <a:pt x="3047760" y="332632"/>
                  </a:cubicBezTo>
                  <a:lnTo>
                    <a:pt x="3016027" y="330186"/>
                  </a:lnTo>
                  <a:cubicBezTo>
                    <a:pt x="3005485" y="329472"/>
                    <a:pt x="2994834" y="329168"/>
                    <a:pt x="2984184" y="328658"/>
                  </a:cubicBezTo>
                  <a:cubicBezTo>
                    <a:pt x="2973533" y="328249"/>
                    <a:pt x="2962992" y="327638"/>
                    <a:pt x="2952233" y="327332"/>
                  </a:cubicBezTo>
                  <a:lnTo>
                    <a:pt x="2919085" y="327026"/>
                  </a:lnTo>
                  <a:cubicBezTo>
                    <a:pt x="2897025" y="326925"/>
                    <a:pt x="2874854" y="326212"/>
                    <a:pt x="2852901" y="326720"/>
                  </a:cubicBezTo>
                  <a:lnTo>
                    <a:pt x="2786826" y="328148"/>
                  </a:lnTo>
                  <a:cubicBezTo>
                    <a:pt x="2764763" y="328759"/>
                    <a:pt x="2742919" y="330391"/>
                    <a:pt x="2720965" y="331409"/>
                  </a:cubicBezTo>
                  <a:cubicBezTo>
                    <a:pt x="2699013" y="332326"/>
                    <a:pt x="2677170" y="334162"/>
                    <a:pt x="2655325" y="336098"/>
                  </a:cubicBezTo>
                  <a:cubicBezTo>
                    <a:pt x="2611528" y="339463"/>
                    <a:pt x="2568165" y="345170"/>
                    <a:pt x="2524803" y="350573"/>
                  </a:cubicBezTo>
                  <a:lnTo>
                    <a:pt x="2460139" y="360664"/>
                  </a:lnTo>
                  <a:cubicBezTo>
                    <a:pt x="2438622" y="364130"/>
                    <a:pt x="2417430" y="368717"/>
                    <a:pt x="2396019" y="372693"/>
                  </a:cubicBezTo>
                  <a:cubicBezTo>
                    <a:pt x="2310709" y="389513"/>
                    <a:pt x="2226809" y="411836"/>
                    <a:pt x="2145843" y="440989"/>
                  </a:cubicBezTo>
                  <a:cubicBezTo>
                    <a:pt x="1983479" y="499295"/>
                    <a:pt x="1835678" y="585838"/>
                    <a:pt x="1698635" y="682676"/>
                  </a:cubicBezTo>
                  <a:cubicBezTo>
                    <a:pt x="1629841" y="730992"/>
                    <a:pt x="1563549" y="782367"/>
                    <a:pt x="1498450" y="835474"/>
                  </a:cubicBezTo>
                  <a:cubicBezTo>
                    <a:pt x="1433352" y="888583"/>
                    <a:pt x="1369775" y="943932"/>
                    <a:pt x="1307285" y="1001220"/>
                  </a:cubicBezTo>
                  <a:cubicBezTo>
                    <a:pt x="1182958" y="1116304"/>
                    <a:pt x="1060588" y="1237708"/>
                    <a:pt x="947780" y="1369612"/>
                  </a:cubicBezTo>
                  <a:cubicBezTo>
                    <a:pt x="933325" y="1385818"/>
                    <a:pt x="919958" y="1402841"/>
                    <a:pt x="905939" y="1419458"/>
                  </a:cubicBezTo>
                  <a:lnTo>
                    <a:pt x="863228" y="1471545"/>
                  </a:lnTo>
                  <a:cubicBezTo>
                    <a:pt x="833776" y="1507529"/>
                    <a:pt x="804215" y="1543001"/>
                    <a:pt x="774330" y="1577659"/>
                  </a:cubicBezTo>
                  <a:cubicBezTo>
                    <a:pt x="714665" y="1647178"/>
                    <a:pt x="653806" y="1714046"/>
                    <a:pt x="595554" y="1780916"/>
                  </a:cubicBezTo>
                  <a:cubicBezTo>
                    <a:pt x="537303" y="1847683"/>
                    <a:pt x="481009" y="1914144"/>
                    <a:pt x="430365" y="1982644"/>
                  </a:cubicBezTo>
                  <a:cubicBezTo>
                    <a:pt x="405369" y="2016995"/>
                    <a:pt x="381351" y="2051756"/>
                    <a:pt x="358855" y="2087025"/>
                  </a:cubicBezTo>
                  <a:cubicBezTo>
                    <a:pt x="336685" y="2122396"/>
                    <a:pt x="315601" y="2158277"/>
                    <a:pt x="296583" y="2194872"/>
                  </a:cubicBezTo>
                  <a:cubicBezTo>
                    <a:pt x="258980" y="2268161"/>
                    <a:pt x="227572" y="2344307"/>
                    <a:pt x="207358" y="2423918"/>
                  </a:cubicBezTo>
                  <a:cubicBezTo>
                    <a:pt x="186817" y="2503426"/>
                    <a:pt x="178124" y="2585790"/>
                    <a:pt x="177146" y="2668765"/>
                  </a:cubicBezTo>
                  <a:cubicBezTo>
                    <a:pt x="177037" y="2837670"/>
                    <a:pt x="201490" y="3006472"/>
                    <a:pt x="248763" y="3168854"/>
                  </a:cubicBezTo>
                  <a:cubicBezTo>
                    <a:pt x="295931" y="3331644"/>
                    <a:pt x="363962" y="3488316"/>
                    <a:pt x="445688" y="3637956"/>
                  </a:cubicBezTo>
                  <a:cubicBezTo>
                    <a:pt x="527413" y="3787697"/>
                    <a:pt x="625115" y="3929794"/>
                    <a:pt x="735859" y="4062310"/>
                  </a:cubicBezTo>
                  <a:cubicBezTo>
                    <a:pt x="791121" y="4128668"/>
                    <a:pt x="849589" y="4192733"/>
                    <a:pt x="910884" y="4254366"/>
                  </a:cubicBezTo>
                  <a:lnTo>
                    <a:pt x="1030507" y="4364939"/>
                  </a:lnTo>
                  <a:lnTo>
                    <a:pt x="676755" y="4364939"/>
                  </a:lnTo>
                  <a:lnTo>
                    <a:pt x="538105" y="4202315"/>
                  </a:lnTo>
                  <a:cubicBezTo>
                    <a:pt x="423518" y="4054791"/>
                    <a:pt x="323372" y="3897379"/>
                    <a:pt x="241592" y="3731226"/>
                  </a:cubicBezTo>
                  <a:cubicBezTo>
                    <a:pt x="160193" y="3565073"/>
                    <a:pt x="99768" y="3389950"/>
                    <a:pt x="60317" y="3211362"/>
                  </a:cubicBezTo>
                  <a:cubicBezTo>
                    <a:pt x="20759" y="3032669"/>
                    <a:pt x="435" y="2850716"/>
                    <a:pt x="0" y="2668765"/>
                  </a:cubicBezTo>
                  <a:cubicBezTo>
                    <a:pt x="0" y="2576309"/>
                    <a:pt x="6413" y="2483039"/>
                    <a:pt x="21736" y="2390280"/>
                  </a:cubicBezTo>
                  <a:lnTo>
                    <a:pt x="27605" y="2355521"/>
                  </a:lnTo>
                  <a:lnTo>
                    <a:pt x="34669" y="2320862"/>
                  </a:lnTo>
                  <a:cubicBezTo>
                    <a:pt x="39343" y="2297723"/>
                    <a:pt x="45102" y="2274686"/>
                    <a:pt x="50753" y="2251750"/>
                  </a:cubicBezTo>
                  <a:cubicBezTo>
                    <a:pt x="62708" y="2205881"/>
                    <a:pt x="77379" y="2160723"/>
                    <a:pt x="93899" y="2116179"/>
                  </a:cubicBezTo>
                  <a:cubicBezTo>
                    <a:pt x="110744" y="2071734"/>
                    <a:pt x="129762" y="2028209"/>
                    <a:pt x="150194" y="1985498"/>
                  </a:cubicBezTo>
                  <a:cubicBezTo>
                    <a:pt x="170734" y="1942890"/>
                    <a:pt x="193229" y="1901402"/>
                    <a:pt x="216486" y="1860628"/>
                  </a:cubicBezTo>
                  <a:cubicBezTo>
                    <a:pt x="263109" y="1779183"/>
                    <a:pt x="312993" y="1701000"/>
                    <a:pt x="363527" y="1625058"/>
                  </a:cubicBezTo>
                  <a:lnTo>
                    <a:pt x="514155" y="1402231"/>
                  </a:lnTo>
                  <a:cubicBezTo>
                    <a:pt x="538825" y="1365636"/>
                    <a:pt x="563277" y="1329551"/>
                    <a:pt x="586861" y="1293160"/>
                  </a:cubicBezTo>
                  <a:lnTo>
                    <a:pt x="623702" y="1236892"/>
                  </a:lnTo>
                  <a:cubicBezTo>
                    <a:pt x="636526" y="1217525"/>
                    <a:pt x="649025" y="1198055"/>
                    <a:pt x="662283" y="1178892"/>
                  </a:cubicBezTo>
                  <a:cubicBezTo>
                    <a:pt x="713905" y="1101523"/>
                    <a:pt x="769222" y="1025786"/>
                    <a:pt x="827364" y="951170"/>
                  </a:cubicBezTo>
                  <a:cubicBezTo>
                    <a:pt x="885834" y="876861"/>
                    <a:pt x="947997" y="804283"/>
                    <a:pt x="1016355" y="736089"/>
                  </a:cubicBezTo>
                  <a:cubicBezTo>
                    <a:pt x="1152311" y="599497"/>
                    <a:pt x="1308047" y="476054"/>
                    <a:pt x="1482474" y="378707"/>
                  </a:cubicBezTo>
                  <a:cubicBezTo>
                    <a:pt x="1656793" y="281156"/>
                    <a:pt x="1845132" y="207966"/>
                    <a:pt x="2035644" y="149151"/>
                  </a:cubicBezTo>
                  <a:cubicBezTo>
                    <a:pt x="2131063" y="119997"/>
                    <a:pt x="2227460" y="94412"/>
                    <a:pt x="2324619" y="72802"/>
                  </a:cubicBezTo>
                  <a:cubicBezTo>
                    <a:pt x="2421885" y="51396"/>
                    <a:pt x="2520239" y="35291"/>
                    <a:pt x="2618809" y="24078"/>
                  </a:cubicBezTo>
                  <a:cubicBezTo>
                    <a:pt x="2717272" y="12252"/>
                    <a:pt x="2816168" y="4914"/>
                    <a:pt x="2914849" y="1957"/>
                  </a:cubicBezTo>
                  <a:lnTo>
                    <a:pt x="2951907" y="633"/>
                  </a:lnTo>
                  <a:lnTo>
                    <a:pt x="2990052" y="224"/>
                  </a:lnTo>
                  <a:cubicBezTo>
                    <a:pt x="3002768" y="224"/>
                    <a:pt x="3015592" y="-81"/>
                    <a:pt x="3028307" y="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41" name="Freeform: Shape 40">
              <a:extLst>
                <a:ext uri="{FF2B5EF4-FFF2-40B4-BE49-F238E27FC236}">
                  <a16:creationId xmlns:a16="http://schemas.microsoft.com/office/drawing/2014/main" id="{5C727C6A-DB0B-482E-B0E4-4F035FC02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55526" y="2145638"/>
              <a:ext cx="4336168" cy="4630833"/>
            </a:xfrm>
            <a:custGeom>
              <a:avLst/>
              <a:gdLst>
                <a:gd name="connsiteX0" fmla="*/ 3053738 w 4336168"/>
                <a:gd name="connsiteY0" fmla="*/ 111 h 4630833"/>
                <a:gd name="connsiteX1" fmla="*/ 3093948 w 4336168"/>
                <a:gd name="connsiteY1" fmla="*/ 316 h 4630833"/>
                <a:gd name="connsiteX2" fmla="*/ 3134268 w 4336168"/>
                <a:gd name="connsiteY2" fmla="*/ 1743 h 4630833"/>
                <a:gd name="connsiteX3" fmla="*/ 3295438 w 4336168"/>
                <a:gd name="connsiteY3" fmla="*/ 13058 h 4630833"/>
                <a:gd name="connsiteX4" fmla="*/ 3918813 w 4336168"/>
                <a:gd name="connsiteY4" fmla="*/ 169935 h 4630833"/>
                <a:gd name="connsiteX5" fmla="*/ 4203331 w 4336168"/>
                <a:gd name="connsiteY5" fmla="*/ 305405 h 4630833"/>
                <a:gd name="connsiteX6" fmla="*/ 4336168 w 4336168"/>
                <a:gd name="connsiteY6" fmla="*/ 386579 h 4630833"/>
                <a:gd name="connsiteX7" fmla="*/ 4336168 w 4336168"/>
                <a:gd name="connsiteY7" fmla="*/ 772673 h 4630833"/>
                <a:gd name="connsiteX8" fmla="*/ 4270820 w 4336168"/>
                <a:gd name="connsiteY8" fmla="*/ 728127 h 4630833"/>
                <a:gd name="connsiteX9" fmla="*/ 4030208 w 4336168"/>
                <a:gd name="connsiteY9" fmla="*/ 587253 h 4630833"/>
                <a:gd name="connsiteX10" fmla="*/ 3781010 w 4336168"/>
                <a:gd name="connsiteY10" fmla="*/ 471455 h 4630833"/>
                <a:gd name="connsiteX11" fmla="*/ 3254466 w 4336168"/>
                <a:gd name="connsiteY11" fmla="*/ 338024 h 4630833"/>
                <a:gd name="connsiteX12" fmla="*/ 3117966 w 4336168"/>
                <a:gd name="connsiteY12" fmla="*/ 326812 h 4630833"/>
                <a:gd name="connsiteX13" fmla="*/ 3083625 w 4336168"/>
                <a:gd name="connsiteY13" fmla="*/ 325179 h 4630833"/>
                <a:gd name="connsiteX14" fmla="*/ 3049173 w 4336168"/>
                <a:gd name="connsiteY14" fmla="*/ 324366 h 4630833"/>
                <a:gd name="connsiteX15" fmla="*/ 2978858 w 4336168"/>
                <a:gd name="connsiteY15" fmla="*/ 323855 h 4630833"/>
                <a:gd name="connsiteX16" fmla="*/ 2695862 w 4336168"/>
                <a:gd name="connsiteY16" fmla="*/ 335373 h 4630833"/>
                <a:gd name="connsiteX17" fmla="*/ 2417972 w 4336168"/>
                <a:gd name="connsiteY17" fmla="*/ 372070 h 4630833"/>
                <a:gd name="connsiteX18" fmla="*/ 2148451 w 4336168"/>
                <a:gd name="connsiteY18" fmla="*/ 437613 h 4630833"/>
                <a:gd name="connsiteX19" fmla="*/ 1889690 w 4336168"/>
                <a:gd name="connsiteY19" fmla="*/ 532515 h 4630833"/>
                <a:gd name="connsiteX20" fmla="*/ 1644512 w 4336168"/>
                <a:gd name="connsiteY20" fmla="*/ 658098 h 4630833"/>
                <a:gd name="connsiteX21" fmla="*/ 1200999 w 4336168"/>
                <a:gd name="connsiteY21" fmla="*/ 992137 h 4630833"/>
                <a:gd name="connsiteX22" fmla="*/ 1003531 w 4336168"/>
                <a:gd name="connsiteY22" fmla="*/ 1192234 h 4630833"/>
                <a:gd name="connsiteX23" fmla="*/ 910394 w 4336168"/>
                <a:gd name="connsiteY23" fmla="*/ 1298347 h 4630833"/>
                <a:gd name="connsiteX24" fmla="*/ 821278 w 4336168"/>
                <a:gd name="connsiteY24" fmla="*/ 1408233 h 4630833"/>
                <a:gd name="connsiteX25" fmla="*/ 732162 w 4336168"/>
                <a:gd name="connsiteY25" fmla="*/ 1521993 h 4630833"/>
                <a:gd name="connsiteX26" fmla="*/ 640548 w 4336168"/>
                <a:gd name="connsiteY26" fmla="*/ 1634323 h 4630833"/>
                <a:gd name="connsiteX27" fmla="*/ 457317 w 4336168"/>
                <a:gd name="connsiteY27" fmla="*/ 1855930 h 4630833"/>
                <a:gd name="connsiteX28" fmla="*/ 369288 w 4336168"/>
                <a:gd name="connsiteY28" fmla="*/ 1967955 h 4630833"/>
                <a:gd name="connsiteX29" fmla="*/ 287128 w 4336168"/>
                <a:gd name="connsiteY29" fmla="*/ 2083243 h 4630833"/>
                <a:gd name="connsiteX30" fmla="*/ 212683 w 4336168"/>
                <a:gd name="connsiteY30" fmla="*/ 2202607 h 4630833"/>
                <a:gd name="connsiteX31" fmla="*/ 179101 w 4336168"/>
                <a:gd name="connsiteY31" fmla="*/ 2264177 h 4630833"/>
                <a:gd name="connsiteX32" fmla="*/ 148890 w 4336168"/>
                <a:gd name="connsiteY32" fmla="*/ 2327172 h 4630833"/>
                <a:gd name="connsiteX33" fmla="*/ 61295 w 4336168"/>
                <a:gd name="connsiteY33" fmla="*/ 2590672 h 4630833"/>
                <a:gd name="connsiteX34" fmla="*/ 32604 w 4336168"/>
                <a:gd name="connsiteY34" fmla="*/ 2866202 h 4630833"/>
                <a:gd name="connsiteX35" fmla="*/ 100853 w 4336168"/>
                <a:gd name="connsiteY35" fmla="*/ 3418074 h 4630833"/>
                <a:gd name="connsiteX36" fmla="*/ 184971 w 4336168"/>
                <a:gd name="connsiteY36" fmla="*/ 3684428 h 4630833"/>
                <a:gd name="connsiteX37" fmla="*/ 210836 w 4336168"/>
                <a:gd name="connsiteY37" fmla="*/ 3749462 h 4630833"/>
                <a:gd name="connsiteX38" fmla="*/ 238440 w 4336168"/>
                <a:gd name="connsiteY38" fmla="*/ 3813783 h 4630833"/>
                <a:gd name="connsiteX39" fmla="*/ 252894 w 4336168"/>
                <a:gd name="connsiteY39" fmla="*/ 3845688 h 4630833"/>
                <a:gd name="connsiteX40" fmla="*/ 268109 w 4336168"/>
                <a:gd name="connsiteY40" fmla="*/ 3877287 h 4630833"/>
                <a:gd name="connsiteX41" fmla="*/ 299409 w 4336168"/>
                <a:gd name="connsiteY41" fmla="*/ 3939978 h 4630833"/>
                <a:gd name="connsiteX42" fmla="*/ 440689 w 4336168"/>
                <a:gd name="connsiteY42" fmla="*/ 4182378 h 4630833"/>
                <a:gd name="connsiteX43" fmla="*/ 606640 w 4336168"/>
                <a:gd name="connsiteY43" fmla="*/ 4409488 h 4630833"/>
                <a:gd name="connsiteX44" fmla="*/ 792425 w 4336168"/>
                <a:gd name="connsiteY44" fmla="*/ 4621205 h 4630833"/>
                <a:gd name="connsiteX45" fmla="*/ 802442 w 4336168"/>
                <a:gd name="connsiteY45" fmla="*/ 4630833 h 4630833"/>
                <a:gd name="connsiteX46" fmla="*/ 592561 w 4336168"/>
                <a:gd name="connsiteY46" fmla="*/ 4630833 h 4630833"/>
                <a:gd name="connsiteX47" fmla="*/ 489377 w 4336168"/>
                <a:gd name="connsiteY47" fmla="*/ 4483185 h 4630833"/>
                <a:gd name="connsiteX48" fmla="*/ 344944 w 4336168"/>
                <a:gd name="connsiteY48" fmla="*/ 4231611 h 4630833"/>
                <a:gd name="connsiteX49" fmla="*/ 224311 w 4336168"/>
                <a:gd name="connsiteY49" fmla="*/ 3970456 h 4630833"/>
                <a:gd name="connsiteX50" fmla="*/ 0 w 4336168"/>
                <a:gd name="connsiteY50" fmla="*/ 2866202 h 4630833"/>
                <a:gd name="connsiteX51" fmla="*/ 25105 w 4336168"/>
                <a:gd name="connsiteY51" fmla="*/ 2584351 h 4630833"/>
                <a:gd name="connsiteX52" fmla="*/ 105200 w 4336168"/>
                <a:gd name="connsiteY52" fmla="*/ 2310863 h 4630833"/>
                <a:gd name="connsiteX53" fmla="*/ 232245 w 4336168"/>
                <a:gd name="connsiteY53" fmla="*/ 2053172 h 4630833"/>
                <a:gd name="connsiteX54" fmla="*/ 307667 w 4336168"/>
                <a:gd name="connsiteY54" fmla="*/ 1930341 h 4630833"/>
                <a:gd name="connsiteX55" fmla="*/ 386893 w 4336168"/>
                <a:gd name="connsiteY55" fmla="*/ 1810161 h 4630833"/>
                <a:gd name="connsiteX56" fmla="*/ 548823 w 4336168"/>
                <a:gd name="connsiteY56" fmla="*/ 1573876 h 4630833"/>
                <a:gd name="connsiteX57" fmla="*/ 626419 w 4336168"/>
                <a:gd name="connsiteY57" fmla="*/ 1455224 h 4630833"/>
                <a:gd name="connsiteX58" fmla="*/ 701081 w 4336168"/>
                <a:gd name="connsiteY58" fmla="*/ 1334534 h 4630833"/>
                <a:gd name="connsiteX59" fmla="*/ 861162 w 4336168"/>
                <a:gd name="connsiteY59" fmla="*/ 1091320 h 4630833"/>
                <a:gd name="connsiteX60" fmla="*/ 1042329 w 4336168"/>
                <a:gd name="connsiteY60" fmla="*/ 858093 h 4630833"/>
                <a:gd name="connsiteX61" fmla="*/ 1487799 w 4336168"/>
                <a:gd name="connsiteY61" fmla="*/ 446686 h 4630833"/>
                <a:gd name="connsiteX62" fmla="*/ 1754060 w 4336168"/>
                <a:gd name="connsiteY62" fmla="*/ 283388 h 4630833"/>
                <a:gd name="connsiteX63" fmla="*/ 2044121 w 4336168"/>
                <a:gd name="connsiteY63" fmla="*/ 157906 h 4630833"/>
                <a:gd name="connsiteX64" fmla="*/ 2349287 w 4336168"/>
                <a:gd name="connsiteY64" fmla="*/ 71364 h 4630833"/>
                <a:gd name="connsiteX65" fmla="*/ 2661411 w 4336168"/>
                <a:gd name="connsiteY65" fmla="*/ 21213 h 4630833"/>
                <a:gd name="connsiteX66" fmla="*/ 2818124 w 4336168"/>
                <a:gd name="connsiteY66" fmla="*/ 7146 h 4630833"/>
                <a:gd name="connsiteX67" fmla="*/ 2974728 w 4336168"/>
                <a:gd name="connsiteY67" fmla="*/ 1029 h 4630833"/>
                <a:gd name="connsiteX68" fmla="*/ 3053738 w 4336168"/>
                <a:gd name="connsiteY68" fmla="*/ 111 h 46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336168" h="4630833">
                  <a:moveTo>
                    <a:pt x="3053738" y="111"/>
                  </a:moveTo>
                  <a:lnTo>
                    <a:pt x="3093948" y="316"/>
                  </a:lnTo>
                  <a:lnTo>
                    <a:pt x="3134268" y="1743"/>
                  </a:lnTo>
                  <a:cubicBezTo>
                    <a:pt x="3187955" y="3475"/>
                    <a:pt x="3241749" y="7756"/>
                    <a:pt x="3295438" y="13058"/>
                  </a:cubicBezTo>
                  <a:cubicBezTo>
                    <a:pt x="3510076" y="35585"/>
                    <a:pt x="3722324" y="89406"/>
                    <a:pt x="3918813" y="169935"/>
                  </a:cubicBezTo>
                  <a:cubicBezTo>
                    <a:pt x="4017384" y="209689"/>
                    <a:pt x="4111933" y="255763"/>
                    <a:pt x="4203331" y="305405"/>
                  </a:cubicBezTo>
                  <a:lnTo>
                    <a:pt x="4336168" y="386579"/>
                  </a:lnTo>
                  <a:lnTo>
                    <a:pt x="4336168" y="772673"/>
                  </a:lnTo>
                  <a:lnTo>
                    <a:pt x="4270820" y="728127"/>
                  </a:lnTo>
                  <a:cubicBezTo>
                    <a:pt x="4191920" y="677771"/>
                    <a:pt x="4111825" y="630168"/>
                    <a:pt x="4030208" y="587253"/>
                  </a:cubicBezTo>
                  <a:cubicBezTo>
                    <a:pt x="3948699" y="544136"/>
                    <a:pt x="3865886" y="504687"/>
                    <a:pt x="3781010" y="471455"/>
                  </a:cubicBezTo>
                  <a:cubicBezTo>
                    <a:pt x="3611688" y="404384"/>
                    <a:pt x="3435522" y="358818"/>
                    <a:pt x="3254466" y="338024"/>
                  </a:cubicBezTo>
                  <a:cubicBezTo>
                    <a:pt x="3209255" y="333029"/>
                    <a:pt x="3163720" y="328748"/>
                    <a:pt x="3117966" y="326812"/>
                  </a:cubicBezTo>
                  <a:lnTo>
                    <a:pt x="3083625" y="325179"/>
                  </a:lnTo>
                  <a:lnTo>
                    <a:pt x="3049173" y="324366"/>
                  </a:lnTo>
                  <a:cubicBezTo>
                    <a:pt x="3026568" y="323447"/>
                    <a:pt x="3002550" y="323855"/>
                    <a:pt x="2978858" y="323855"/>
                  </a:cubicBezTo>
                  <a:cubicBezTo>
                    <a:pt x="2883983" y="323956"/>
                    <a:pt x="2789434" y="327423"/>
                    <a:pt x="2695862" y="335373"/>
                  </a:cubicBezTo>
                  <a:cubicBezTo>
                    <a:pt x="2602290" y="343223"/>
                    <a:pt x="2509371" y="354945"/>
                    <a:pt x="2417972" y="372070"/>
                  </a:cubicBezTo>
                  <a:cubicBezTo>
                    <a:pt x="2326683" y="389500"/>
                    <a:pt x="2236697" y="411009"/>
                    <a:pt x="2148451" y="437613"/>
                  </a:cubicBezTo>
                  <a:cubicBezTo>
                    <a:pt x="2060204" y="464116"/>
                    <a:pt x="1973588" y="495411"/>
                    <a:pt x="1889690" y="532515"/>
                  </a:cubicBezTo>
                  <a:cubicBezTo>
                    <a:pt x="1805247" y="568599"/>
                    <a:pt x="1723848" y="611411"/>
                    <a:pt x="1644512" y="658098"/>
                  </a:cubicBezTo>
                  <a:cubicBezTo>
                    <a:pt x="1486169" y="751979"/>
                    <a:pt x="1338149" y="865229"/>
                    <a:pt x="1200999" y="992137"/>
                  </a:cubicBezTo>
                  <a:cubicBezTo>
                    <a:pt x="1132531" y="1055744"/>
                    <a:pt x="1066782" y="1122715"/>
                    <a:pt x="1003531" y="1192234"/>
                  </a:cubicBezTo>
                  <a:cubicBezTo>
                    <a:pt x="971688" y="1226790"/>
                    <a:pt x="941150" y="1262568"/>
                    <a:pt x="910394" y="1298347"/>
                  </a:cubicBezTo>
                  <a:cubicBezTo>
                    <a:pt x="880507" y="1334738"/>
                    <a:pt x="850187" y="1370925"/>
                    <a:pt x="821278" y="1408233"/>
                  </a:cubicBezTo>
                  <a:cubicBezTo>
                    <a:pt x="792152" y="1444624"/>
                    <a:pt x="762266" y="1484480"/>
                    <a:pt x="732162" y="1521993"/>
                  </a:cubicBezTo>
                  <a:cubicBezTo>
                    <a:pt x="701950" y="1559810"/>
                    <a:pt x="671302" y="1597219"/>
                    <a:pt x="640548" y="1634323"/>
                  </a:cubicBezTo>
                  <a:cubicBezTo>
                    <a:pt x="579362" y="1708838"/>
                    <a:pt x="516980" y="1781618"/>
                    <a:pt x="457317" y="1855930"/>
                  </a:cubicBezTo>
                  <a:cubicBezTo>
                    <a:pt x="427540" y="1893033"/>
                    <a:pt x="397870" y="1930239"/>
                    <a:pt x="369288" y="1967955"/>
                  </a:cubicBezTo>
                  <a:cubicBezTo>
                    <a:pt x="341141" y="2005976"/>
                    <a:pt x="313211" y="2044100"/>
                    <a:pt x="287128" y="2083243"/>
                  </a:cubicBezTo>
                  <a:cubicBezTo>
                    <a:pt x="260936" y="2122284"/>
                    <a:pt x="235506" y="2161835"/>
                    <a:pt x="212683" y="2202607"/>
                  </a:cubicBezTo>
                  <a:cubicBezTo>
                    <a:pt x="200728" y="2222791"/>
                    <a:pt x="190187" y="2243586"/>
                    <a:pt x="179101" y="2264177"/>
                  </a:cubicBezTo>
                  <a:cubicBezTo>
                    <a:pt x="168886" y="2285072"/>
                    <a:pt x="158127" y="2305867"/>
                    <a:pt x="148890" y="2327172"/>
                  </a:cubicBezTo>
                  <a:cubicBezTo>
                    <a:pt x="109982" y="2411777"/>
                    <a:pt x="81183" y="2500256"/>
                    <a:pt x="61295" y="2590672"/>
                  </a:cubicBezTo>
                  <a:cubicBezTo>
                    <a:pt x="42386" y="2681292"/>
                    <a:pt x="33147" y="2773643"/>
                    <a:pt x="32604" y="2866202"/>
                  </a:cubicBezTo>
                  <a:cubicBezTo>
                    <a:pt x="32495" y="3051925"/>
                    <a:pt x="55643" y="3237650"/>
                    <a:pt x="100853" y="3418074"/>
                  </a:cubicBezTo>
                  <a:cubicBezTo>
                    <a:pt x="123133" y="3508490"/>
                    <a:pt x="151498" y="3597377"/>
                    <a:pt x="184971" y="3684428"/>
                  </a:cubicBezTo>
                  <a:cubicBezTo>
                    <a:pt x="192796" y="3706344"/>
                    <a:pt x="202250" y="3727751"/>
                    <a:pt x="210836" y="3749462"/>
                  </a:cubicBezTo>
                  <a:cubicBezTo>
                    <a:pt x="219421" y="3771175"/>
                    <a:pt x="228985" y="3792479"/>
                    <a:pt x="238440" y="3813783"/>
                  </a:cubicBezTo>
                  <a:lnTo>
                    <a:pt x="252894" y="3845688"/>
                  </a:lnTo>
                  <a:lnTo>
                    <a:pt x="268109" y="3877287"/>
                  </a:lnTo>
                  <a:cubicBezTo>
                    <a:pt x="278215" y="3898287"/>
                    <a:pt x="288432" y="3919284"/>
                    <a:pt x="299409" y="3939978"/>
                  </a:cubicBezTo>
                  <a:cubicBezTo>
                    <a:pt x="341792" y="4023258"/>
                    <a:pt x="389828" y="4103787"/>
                    <a:pt x="440689" y="4182378"/>
                  </a:cubicBezTo>
                  <a:cubicBezTo>
                    <a:pt x="492420" y="4260561"/>
                    <a:pt x="547953" y="4336299"/>
                    <a:pt x="606640" y="4409488"/>
                  </a:cubicBezTo>
                  <a:cubicBezTo>
                    <a:pt x="665381" y="4482677"/>
                    <a:pt x="727435" y="4553292"/>
                    <a:pt x="792425" y="4621205"/>
                  </a:cubicBezTo>
                  <a:lnTo>
                    <a:pt x="802442" y="4630833"/>
                  </a:lnTo>
                  <a:lnTo>
                    <a:pt x="592561" y="4630833"/>
                  </a:lnTo>
                  <a:lnTo>
                    <a:pt x="489377" y="4483185"/>
                  </a:lnTo>
                  <a:cubicBezTo>
                    <a:pt x="437212" y="4401230"/>
                    <a:pt x="388850" y="4317339"/>
                    <a:pt x="344944" y="4231611"/>
                  </a:cubicBezTo>
                  <a:cubicBezTo>
                    <a:pt x="300386" y="4146191"/>
                    <a:pt x="260828" y="4058731"/>
                    <a:pt x="224311" y="3970456"/>
                  </a:cubicBezTo>
                  <a:cubicBezTo>
                    <a:pt x="78901" y="3617049"/>
                    <a:pt x="1413" y="3242136"/>
                    <a:pt x="0" y="2866202"/>
                  </a:cubicBezTo>
                  <a:cubicBezTo>
                    <a:pt x="0" y="2771912"/>
                    <a:pt x="8043" y="2677417"/>
                    <a:pt x="25105" y="2584351"/>
                  </a:cubicBezTo>
                  <a:cubicBezTo>
                    <a:pt x="42928" y="2491285"/>
                    <a:pt x="69446" y="2399444"/>
                    <a:pt x="105200" y="2310863"/>
                  </a:cubicBezTo>
                  <a:cubicBezTo>
                    <a:pt x="140304" y="2221974"/>
                    <a:pt x="184318" y="2136351"/>
                    <a:pt x="232245" y="2053172"/>
                  </a:cubicBezTo>
                  <a:cubicBezTo>
                    <a:pt x="256154" y="2011379"/>
                    <a:pt x="281802" y="1970810"/>
                    <a:pt x="307667" y="1930341"/>
                  </a:cubicBezTo>
                  <a:cubicBezTo>
                    <a:pt x="333533" y="1889873"/>
                    <a:pt x="360049" y="1849915"/>
                    <a:pt x="386893" y="1810161"/>
                  </a:cubicBezTo>
                  <a:lnTo>
                    <a:pt x="548823" y="1573876"/>
                  </a:lnTo>
                  <a:cubicBezTo>
                    <a:pt x="575341" y="1534529"/>
                    <a:pt x="601098" y="1494877"/>
                    <a:pt x="626419" y="1455224"/>
                  </a:cubicBezTo>
                  <a:cubicBezTo>
                    <a:pt x="651959" y="1415266"/>
                    <a:pt x="675434" y="1376225"/>
                    <a:pt x="701081" y="1334534"/>
                  </a:cubicBezTo>
                  <a:cubicBezTo>
                    <a:pt x="751290" y="1252070"/>
                    <a:pt x="804324" y="1170828"/>
                    <a:pt x="861162" y="1091320"/>
                  </a:cubicBezTo>
                  <a:cubicBezTo>
                    <a:pt x="917894" y="1011810"/>
                    <a:pt x="977884" y="933729"/>
                    <a:pt x="1042329" y="858093"/>
                  </a:cubicBezTo>
                  <a:cubicBezTo>
                    <a:pt x="1171765" y="707536"/>
                    <a:pt x="1319348" y="566764"/>
                    <a:pt x="1487799" y="446686"/>
                  </a:cubicBezTo>
                  <a:cubicBezTo>
                    <a:pt x="1571699" y="386340"/>
                    <a:pt x="1661031" y="332010"/>
                    <a:pt x="1754060" y="283388"/>
                  </a:cubicBezTo>
                  <a:cubicBezTo>
                    <a:pt x="1847414" y="235478"/>
                    <a:pt x="1944463" y="193278"/>
                    <a:pt x="2044121" y="157906"/>
                  </a:cubicBezTo>
                  <a:cubicBezTo>
                    <a:pt x="2143778" y="122638"/>
                    <a:pt x="2245936" y="93789"/>
                    <a:pt x="2349287" y="71364"/>
                  </a:cubicBezTo>
                  <a:cubicBezTo>
                    <a:pt x="2452641" y="48939"/>
                    <a:pt x="2556971" y="32935"/>
                    <a:pt x="2661411" y="21213"/>
                  </a:cubicBezTo>
                  <a:cubicBezTo>
                    <a:pt x="2713576" y="14994"/>
                    <a:pt x="2765850" y="11222"/>
                    <a:pt x="2818124" y="7146"/>
                  </a:cubicBezTo>
                  <a:cubicBezTo>
                    <a:pt x="2870290" y="4596"/>
                    <a:pt x="2922672" y="1640"/>
                    <a:pt x="2974728" y="1029"/>
                  </a:cubicBezTo>
                  <a:cubicBezTo>
                    <a:pt x="3000811" y="519"/>
                    <a:pt x="3026568" y="-296"/>
                    <a:pt x="3053738" y="1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786ABD8-AB9F-46F2-A7D9-36F1F7338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112326" y="0"/>
            <a:ext cx="4683941" cy="3456291"/>
            <a:chOff x="4345582" y="0"/>
            <a:chExt cx="5069918" cy="3741104"/>
          </a:xfrm>
          <a:solidFill>
            <a:schemeClr val="accent5">
              <a:alpha val="5000"/>
            </a:schemeClr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B26E49F-E19A-487B-A8A4-A26128CF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45582" y="1"/>
              <a:ext cx="5069918" cy="3741103"/>
            </a:xfrm>
            <a:custGeom>
              <a:avLst/>
              <a:gdLst>
                <a:gd name="connsiteX0" fmla="*/ 475344 w 5069918"/>
                <a:gd name="connsiteY0" fmla="*/ 0 h 3741103"/>
                <a:gd name="connsiteX1" fmla="*/ 643707 w 5069918"/>
                <a:gd name="connsiteY1" fmla="*/ 0 h 3741103"/>
                <a:gd name="connsiteX2" fmla="*/ 635672 w 5069918"/>
                <a:gd name="connsiteY2" fmla="*/ 7778 h 3741103"/>
                <a:gd name="connsiteX3" fmla="*/ 486638 w 5069918"/>
                <a:gd name="connsiteY3" fmla="*/ 178818 h 3741103"/>
                <a:gd name="connsiteX4" fmla="*/ 353514 w 5069918"/>
                <a:gd name="connsiteY4" fmla="*/ 362293 h 3741103"/>
                <a:gd name="connsiteX5" fmla="*/ 240181 w 5069918"/>
                <a:gd name="connsiteY5" fmla="*/ 558120 h 3741103"/>
                <a:gd name="connsiteX6" fmla="*/ 215073 w 5069918"/>
                <a:gd name="connsiteY6" fmla="*/ 608766 h 3741103"/>
                <a:gd name="connsiteX7" fmla="*/ 202868 w 5069918"/>
                <a:gd name="connsiteY7" fmla="*/ 634294 h 3741103"/>
                <a:gd name="connsiteX8" fmla="*/ 191273 w 5069918"/>
                <a:gd name="connsiteY8" fmla="*/ 660069 h 3741103"/>
                <a:gd name="connsiteX9" fmla="*/ 169129 w 5069918"/>
                <a:gd name="connsiteY9" fmla="*/ 712032 h 3741103"/>
                <a:gd name="connsiteX10" fmla="*/ 148381 w 5069918"/>
                <a:gd name="connsiteY10" fmla="*/ 764571 h 3741103"/>
                <a:gd name="connsiteX11" fmla="*/ 80903 w 5069918"/>
                <a:gd name="connsiteY11" fmla="*/ 979750 h 3741103"/>
                <a:gd name="connsiteX12" fmla="*/ 26154 w 5069918"/>
                <a:gd name="connsiteY12" fmla="*/ 1425590 h 3741103"/>
                <a:gd name="connsiteX13" fmla="*/ 49170 w 5069918"/>
                <a:gd name="connsiteY13" fmla="*/ 1648182 h 3741103"/>
                <a:gd name="connsiteX14" fmla="*/ 119437 w 5069918"/>
                <a:gd name="connsiteY14" fmla="*/ 1861055 h 3741103"/>
                <a:gd name="connsiteX15" fmla="*/ 143672 w 5069918"/>
                <a:gd name="connsiteY15" fmla="*/ 1911947 h 3741103"/>
                <a:gd name="connsiteX16" fmla="*/ 170611 w 5069918"/>
                <a:gd name="connsiteY16" fmla="*/ 1961687 h 3741103"/>
                <a:gd name="connsiteX17" fmla="*/ 230330 w 5069918"/>
                <a:gd name="connsiteY17" fmla="*/ 2058118 h 3741103"/>
                <a:gd name="connsiteX18" fmla="*/ 296237 w 5069918"/>
                <a:gd name="connsiteY18" fmla="*/ 2151255 h 3741103"/>
                <a:gd name="connsiteX19" fmla="*/ 366853 w 5069918"/>
                <a:gd name="connsiteY19" fmla="*/ 2241757 h 3741103"/>
                <a:gd name="connsiteX20" fmla="*/ 513838 w 5069918"/>
                <a:gd name="connsiteY20" fmla="*/ 2420786 h 3741103"/>
                <a:gd name="connsiteX21" fmla="*/ 587330 w 5069918"/>
                <a:gd name="connsiteY21" fmla="*/ 2511534 h 3741103"/>
                <a:gd name="connsiteX22" fmla="*/ 658817 w 5069918"/>
                <a:gd name="connsiteY22" fmla="*/ 2603437 h 3741103"/>
                <a:gd name="connsiteX23" fmla="*/ 730305 w 5069918"/>
                <a:gd name="connsiteY23" fmla="*/ 2692210 h 3741103"/>
                <a:gd name="connsiteX24" fmla="*/ 805018 w 5069918"/>
                <a:gd name="connsiteY24" fmla="*/ 2777936 h 3741103"/>
                <a:gd name="connsiteX25" fmla="*/ 963424 w 5069918"/>
                <a:gd name="connsiteY25" fmla="*/ 2939588 h 3741103"/>
                <a:gd name="connsiteX26" fmla="*/ 1319204 w 5069918"/>
                <a:gd name="connsiteY26" fmla="*/ 3209447 h 3741103"/>
                <a:gd name="connsiteX27" fmla="*/ 1515882 w 5069918"/>
                <a:gd name="connsiteY27" fmla="*/ 3310902 h 3741103"/>
                <a:gd name="connsiteX28" fmla="*/ 1723456 w 5069918"/>
                <a:gd name="connsiteY28" fmla="*/ 3387570 h 3741103"/>
                <a:gd name="connsiteX29" fmla="*/ 1939662 w 5069918"/>
                <a:gd name="connsiteY29" fmla="*/ 3440520 h 3741103"/>
                <a:gd name="connsiteX30" fmla="*/ 2162581 w 5069918"/>
                <a:gd name="connsiteY30" fmla="*/ 3470167 h 3741103"/>
                <a:gd name="connsiteX31" fmla="*/ 2389597 w 5069918"/>
                <a:gd name="connsiteY31" fmla="*/ 3479472 h 3741103"/>
                <a:gd name="connsiteX32" fmla="*/ 2446002 w 5069918"/>
                <a:gd name="connsiteY32" fmla="*/ 3479059 h 3741103"/>
                <a:gd name="connsiteX33" fmla="*/ 2473639 w 5069918"/>
                <a:gd name="connsiteY33" fmla="*/ 3478402 h 3741103"/>
                <a:gd name="connsiteX34" fmla="*/ 2501187 w 5069918"/>
                <a:gd name="connsiteY34" fmla="*/ 3477083 h 3741103"/>
                <a:gd name="connsiteX35" fmla="*/ 2610685 w 5069918"/>
                <a:gd name="connsiteY35" fmla="*/ 3468025 h 3741103"/>
                <a:gd name="connsiteX36" fmla="*/ 3033071 w 5069918"/>
                <a:gd name="connsiteY36" fmla="*/ 3360230 h 3741103"/>
                <a:gd name="connsiteX37" fmla="*/ 3232974 w 5069918"/>
                <a:gd name="connsiteY37" fmla="*/ 3266681 h 3741103"/>
                <a:gd name="connsiteX38" fmla="*/ 3425990 w 5069918"/>
                <a:gd name="connsiteY38" fmla="*/ 3152873 h 3741103"/>
                <a:gd name="connsiteX39" fmla="*/ 3613601 w 5069918"/>
                <a:gd name="connsiteY39" fmla="*/ 3024078 h 3741103"/>
                <a:gd name="connsiteX40" fmla="*/ 3706185 w 5069918"/>
                <a:gd name="connsiteY40" fmla="*/ 2955893 h 3741103"/>
                <a:gd name="connsiteX41" fmla="*/ 3799729 w 5069918"/>
                <a:gd name="connsiteY41" fmla="*/ 2885155 h 3741103"/>
                <a:gd name="connsiteX42" fmla="*/ 4175561 w 5069918"/>
                <a:gd name="connsiteY42" fmla="*/ 2606072 h 3741103"/>
                <a:gd name="connsiteX43" fmla="*/ 4517132 w 5069918"/>
                <a:gd name="connsiteY43" fmla="*/ 2312331 h 3741103"/>
                <a:gd name="connsiteX44" fmla="*/ 4659758 w 5069918"/>
                <a:gd name="connsiteY44" fmla="*/ 2148703 h 3741103"/>
                <a:gd name="connsiteX45" fmla="*/ 4773178 w 5069918"/>
                <a:gd name="connsiteY45" fmla="*/ 1969674 h 3741103"/>
                <a:gd name="connsiteX46" fmla="*/ 4892092 w 5069918"/>
                <a:gd name="connsiteY46" fmla="*/ 1567562 h 3741103"/>
                <a:gd name="connsiteX47" fmla="*/ 4898804 w 5069918"/>
                <a:gd name="connsiteY47" fmla="*/ 1460754 h 3741103"/>
                <a:gd name="connsiteX48" fmla="*/ 4899153 w 5069918"/>
                <a:gd name="connsiteY48" fmla="*/ 1406239 h 3741103"/>
                <a:gd name="connsiteX49" fmla="*/ 4898456 w 5069918"/>
                <a:gd name="connsiteY49" fmla="*/ 1350735 h 3741103"/>
                <a:gd name="connsiteX50" fmla="*/ 4886774 w 5069918"/>
                <a:gd name="connsiteY50" fmla="*/ 1128886 h 3741103"/>
                <a:gd name="connsiteX51" fmla="*/ 4815896 w 5069918"/>
                <a:gd name="connsiteY51" fmla="*/ 689221 h 3741103"/>
                <a:gd name="connsiteX52" fmla="*/ 4673183 w 5069918"/>
                <a:gd name="connsiteY52" fmla="*/ 264874 h 3741103"/>
                <a:gd name="connsiteX53" fmla="*/ 4625496 w 5069918"/>
                <a:gd name="connsiteY53" fmla="*/ 162925 h 3741103"/>
                <a:gd name="connsiteX54" fmla="*/ 4572490 w 5069918"/>
                <a:gd name="connsiteY54" fmla="*/ 63364 h 3741103"/>
                <a:gd name="connsiteX55" fmla="*/ 4532299 w 5069918"/>
                <a:gd name="connsiteY55" fmla="*/ 0 h 3741103"/>
                <a:gd name="connsiteX56" fmla="*/ 4626680 w 5069918"/>
                <a:gd name="connsiteY56" fmla="*/ 0 h 3741103"/>
                <a:gd name="connsiteX57" fmla="*/ 4643978 w 5069918"/>
                <a:gd name="connsiteY57" fmla="*/ 26636 h 3741103"/>
                <a:gd name="connsiteX58" fmla="*/ 4700644 w 5069918"/>
                <a:gd name="connsiteY58" fmla="*/ 128338 h 3741103"/>
                <a:gd name="connsiteX59" fmla="*/ 4753214 w 5069918"/>
                <a:gd name="connsiteY59" fmla="*/ 232016 h 3741103"/>
                <a:gd name="connsiteX60" fmla="*/ 4921297 w 5069918"/>
                <a:gd name="connsiteY60" fmla="*/ 663363 h 3741103"/>
                <a:gd name="connsiteX61" fmla="*/ 5027482 w 5069918"/>
                <a:gd name="connsiteY61" fmla="*/ 1112991 h 3741103"/>
                <a:gd name="connsiteX62" fmla="*/ 5058082 w 5069918"/>
                <a:gd name="connsiteY62" fmla="*/ 1342088 h 3741103"/>
                <a:gd name="connsiteX63" fmla="*/ 5063486 w 5069918"/>
                <a:gd name="connsiteY63" fmla="*/ 1399651 h 3741103"/>
                <a:gd name="connsiteX64" fmla="*/ 5067846 w 5069918"/>
                <a:gd name="connsiteY64" fmla="*/ 1458284 h 3741103"/>
                <a:gd name="connsiteX65" fmla="*/ 5069414 w 5069918"/>
                <a:gd name="connsiteY65" fmla="*/ 1577772 h 3741103"/>
                <a:gd name="connsiteX66" fmla="*/ 5040732 w 5069918"/>
                <a:gd name="connsiteY66" fmla="*/ 1817822 h 3741103"/>
                <a:gd name="connsiteX67" fmla="*/ 4964102 w 5069918"/>
                <a:gd name="connsiteY67" fmla="*/ 2050871 h 3741103"/>
                <a:gd name="connsiteX68" fmla="*/ 4689486 w 5069918"/>
                <a:gd name="connsiteY68" fmla="*/ 2458008 h 3741103"/>
                <a:gd name="connsiteX69" fmla="*/ 4333792 w 5069918"/>
                <a:gd name="connsiteY69" fmla="*/ 2784606 h 3741103"/>
                <a:gd name="connsiteX70" fmla="*/ 3965197 w 5069918"/>
                <a:gd name="connsiteY70" fmla="*/ 3076041 h 3741103"/>
                <a:gd name="connsiteX71" fmla="*/ 3873745 w 5069918"/>
                <a:gd name="connsiteY71" fmla="*/ 3149167 h 3741103"/>
                <a:gd name="connsiteX72" fmla="*/ 3779416 w 5069918"/>
                <a:gd name="connsiteY72" fmla="*/ 3222705 h 3741103"/>
                <a:gd name="connsiteX73" fmla="*/ 3582739 w 5069918"/>
                <a:gd name="connsiteY73" fmla="*/ 3364594 h 3741103"/>
                <a:gd name="connsiteX74" fmla="*/ 3371851 w 5069918"/>
                <a:gd name="connsiteY74" fmla="*/ 3494377 h 3741103"/>
                <a:gd name="connsiteX75" fmla="*/ 3143615 w 5069918"/>
                <a:gd name="connsiteY75" fmla="*/ 3603819 h 3741103"/>
                <a:gd name="connsiteX76" fmla="*/ 2643552 w 5069918"/>
                <a:gd name="connsiteY76" fmla="*/ 3730555 h 3741103"/>
                <a:gd name="connsiteX77" fmla="*/ 2514264 w 5069918"/>
                <a:gd name="connsiteY77" fmla="*/ 3739696 h 3741103"/>
                <a:gd name="connsiteX78" fmla="*/ 2481920 w 5069918"/>
                <a:gd name="connsiteY78" fmla="*/ 3740849 h 3741103"/>
                <a:gd name="connsiteX79" fmla="*/ 2449664 w 5069918"/>
                <a:gd name="connsiteY79" fmla="*/ 3741014 h 3741103"/>
                <a:gd name="connsiteX80" fmla="*/ 2386284 w 5069918"/>
                <a:gd name="connsiteY80" fmla="*/ 3740273 h 3741103"/>
                <a:gd name="connsiteX81" fmla="*/ 2260658 w 5069918"/>
                <a:gd name="connsiteY81" fmla="*/ 3735331 h 3741103"/>
                <a:gd name="connsiteX82" fmla="*/ 2134945 w 5069918"/>
                <a:gd name="connsiteY82" fmla="*/ 3723967 h 3741103"/>
                <a:gd name="connsiteX83" fmla="*/ 1884564 w 5069918"/>
                <a:gd name="connsiteY83" fmla="*/ 3683451 h 3741103"/>
                <a:gd name="connsiteX84" fmla="*/ 1639764 w 5069918"/>
                <a:gd name="connsiteY84" fmla="*/ 3613537 h 3741103"/>
                <a:gd name="connsiteX85" fmla="*/ 1407081 w 5069918"/>
                <a:gd name="connsiteY85" fmla="*/ 3512164 h 3741103"/>
                <a:gd name="connsiteX86" fmla="*/ 1193491 w 5069918"/>
                <a:gd name="connsiteY86" fmla="*/ 3380240 h 3741103"/>
                <a:gd name="connsiteX87" fmla="*/ 836141 w 5069918"/>
                <a:gd name="connsiteY87" fmla="*/ 3047878 h 3741103"/>
                <a:gd name="connsiteX88" fmla="*/ 690812 w 5069918"/>
                <a:gd name="connsiteY88" fmla="*/ 2859461 h 3741103"/>
                <a:gd name="connsiteX89" fmla="*/ 562397 w 5069918"/>
                <a:gd name="connsiteY89" fmla="*/ 2662976 h 3741103"/>
                <a:gd name="connsiteX90" fmla="*/ 502504 w 5069918"/>
                <a:gd name="connsiteY90" fmla="*/ 2565474 h 3741103"/>
                <a:gd name="connsiteX91" fmla="*/ 440258 w 5069918"/>
                <a:gd name="connsiteY91" fmla="*/ 2469619 h 3741103"/>
                <a:gd name="connsiteX92" fmla="*/ 310360 w 5069918"/>
                <a:gd name="connsiteY92" fmla="*/ 2278732 h 3741103"/>
                <a:gd name="connsiteX93" fmla="*/ 246806 w 5069918"/>
                <a:gd name="connsiteY93" fmla="*/ 2181642 h 3741103"/>
                <a:gd name="connsiteX94" fmla="*/ 186303 w 5069918"/>
                <a:gd name="connsiteY94" fmla="*/ 2082411 h 3741103"/>
                <a:gd name="connsiteX95" fmla="*/ 84390 w 5069918"/>
                <a:gd name="connsiteY95" fmla="*/ 1874231 h 3741103"/>
                <a:gd name="connsiteX96" fmla="*/ 20139 w 5069918"/>
                <a:gd name="connsiteY96" fmla="*/ 1653288 h 3741103"/>
                <a:gd name="connsiteX97" fmla="*/ 0 w 5069918"/>
                <a:gd name="connsiteY97" fmla="*/ 1425590 h 3741103"/>
                <a:gd name="connsiteX98" fmla="*/ 179939 w 5069918"/>
                <a:gd name="connsiteY98" fmla="*/ 533498 h 3741103"/>
                <a:gd name="connsiteX99" fmla="*/ 276709 w 5069918"/>
                <a:gd name="connsiteY99" fmla="*/ 322519 h 3741103"/>
                <a:gd name="connsiteX100" fmla="*/ 392571 w 5069918"/>
                <a:gd name="connsiteY100" fmla="*/ 119280 h 374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5069918" h="3741103">
                  <a:moveTo>
                    <a:pt x="475344" y="0"/>
                  </a:moveTo>
                  <a:lnTo>
                    <a:pt x="643707" y="0"/>
                  </a:lnTo>
                  <a:lnTo>
                    <a:pt x="635672" y="7778"/>
                  </a:lnTo>
                  <a:cubicBezTo>
                    <a:pt x="583538" y="62643"/>
                    <a:pt x="533759" y="119691"/>
                    <a:pt x="486638" y="178818"/>
                  </a:cubicBezTo>
                  <a:cubicBezTo>
                    <a:pt x="439560" y="237945"/>
                    <a:pt x="395012" y="299131"/>
                    <a:pt x="353514" y="362293"/>
                  </a:cubicBezTo>
                  <a:cubicBezTo>
                    <a:pt x="312714" y="425784"/>
                    <a:pt x="274180" y="490841"/>
                    <a:pt x="240181" y="558120"/>
                  </a:cubicBezTo>
                  <a:cubicBezTo>
                    <a:pt x="231376" y="574838"/>
                    <a:pt x="223180" y="591801"/>
                    <a:pt x="215073" y="608766"/>
                  </a:cubicBezTo>
                  <a:lnTo>
                    <a:pt x="202868" y="634294"/>
                  </a:lnTo>
                  <a:lnTo>
                    <a:pt x="191273" y="660069"/>
                  </a:lnTo>
                  <a:cubicBezTo>
                    <a:pt x="183688" y="677280"/>
                    <a:pt x="176016" y="694491"/>
                    <a:pt x="169129" y="712032"/>
                  </a:cubicBezTo>
                  <a:cubicBezTo>
                    <a:pt x="162242" y="729572"/>
                    <a:pt x="154658" y="746866"/>
                    <a:pt x="148381" y="764571"/>
                  </a:cubicBezTo>
                  <a:cubicBezTo>
                    <a:pt x="121529" y="834897"/>
                    <a:pt x="98775" y="906706"/>
                    <a:pt x="80903" y="979750"/>
                  </a:cubicBezTo>
                  <a:cubicBezTo>
                    <a:pt x="44636" y="1125509"/>
                    <a:pt x="26067" y="1275550"/>
                    <a:pt x="26154" y="1425590"/>
                  </a:cubicBezTo>
                  <a:cubicBezTo>
                    <a:pt x="26590" y="1500365"/>
                    <a:pt x="34001" y="1574973"/>
                    <a:pt x="49170" y="1648182"/>
                  </a:cubicBezTo>
                  <a:cubicBezTo>
                    <a:pt x="65124" y="1721226"/>
                    <a:pt x="88226" y="1792705"/>
                    <a:pt x="119437" y="1861055"/>
                  </a:cubicBezTo>
                  <a:cubicBezTo>
                    <a:pt x="126847" y="1878267"/>
                    <a:pt x="135478" y="1895066"/>
                    <a:pt x="143672" y="1911947"/>
                  </a:cubicBezTo>
                  <a:cubicBezTo>
                    <a:pt x="152565" y="1928582"/>
                    <a:pt x="161021" y="1945381"/>
                    <a:pt x="170611" y="1961687"/>
                  </a:cubicBezTo>
                  <a:cubicBezTo>
                    <a:pt x="188919" y="1994626"/>
                    <a:pt x="209319" y="2026578"/>
                    <a:pt x="230330" y="2058118"/>
                  </a:cubicBezTo>
                  <a:cubicBezTo>
                    <a:pt x="251253" y="2089740"/>
                    <a:pt x="273658" y="2120539"/>
                    <a:pt x="296237" y="2151255"/>
                  </a:cubicBezTo>
                  <a:cubicBezTo>
                    <a:pt x="319165" y="2181725"/>
                    <a:pt x="342966" y="2211782"/>
                    <a:pt x="366853" y="2241757"/>
                  </a:cubicBezTo>
                  <a:cubicBezTo>
                    <a:pt x="414714" y="2301791"/>
                    <a:pt x="464756" y="2360588"/>
                    <a:pt x="513838" y="2420786"/>
                  </a:cubicBezTo>
                  <a:cubicBezTo>
                    <a:pt x="538509" y="2450761"/>
                    <a:pt x="563094" y="2480983"/>
                    <a:pt x="587330" y="2511534"/>
                  </a:cubicBezTo>
                  <a:cubicBezTo>
                    <a:pt x="611479" y="2541839"/>
                    <a:pt x="635453" y="2574038"/>
                    <a:pt x="658817" y="2603437"/>
                  </a:cubicBezTo>
                  <a:cubicBezTo>
                    <a:pt x="682008" y="2633577"/>
                    <a:pt x="706330" y="2662811"/>
                    <a:pt x="730305" y="2692210"/>
                  </a:cubicBezTo>
                  <a:cubicBezTo>
                    <a:pt x="754977" y="2721115"/>
                    <a:pt x="779474" y="2750019"/>
                    <a:pt x="805018" y="2777936"/>
                  </a:cubicBezTo>
                  <a:cubicBezTo>
                    <a:pt x="855757" y="2834098"/>
                    <a:pt x="908500" y="2888202"/>
                    <a:pt x="963424" y="2939588"/>
                  </a:cubicBezTo>
                  <a:cubicBezTo>
                    <a:pt x="1073444" y="3042113"/>
                    <a:pt x="1192183" y="3133604"/>
                    <a:pt x="1319204" y="3209447"/>
                  </a:cubicBezTo>
                  <a:cubicBezTo>
                    <a:pt x="1382846" y="3247164"/>
                    <a:pt x="1448143" y="3281751"/>
                    <a:pt x="1515882" y="3310902"/>
                  </a:cubicBezTo>
                  <a:cubicBezTo>
                    <a:pt x="1583184" y="3340877"/>
                    <a:pt x="1652666" y="3366159"/>
                    <a:pt x="1723456" y="3387570"/>
                  </a:cubicBezTo>
                  <a:cubicBezTo>
                    <a:pt x="1794246" y="3409063"/>
                    <a:pt x="1866431" y="3426439"/>
                    <a:pt x="1939662" y="3440520"/>
                  </a:cubicBezTo>
                  <a:cubicBezTo>
                    <a:pt x="2012981" y="3454355"/>
                    <a:pt x="2087519" y="3463825"/>
                    <a:pt x="2162581" y="3470167"/>
                  </a:cubicBezTo>
                  <a:cubicBezTo>
                    <a:pt x="2237643" y="3476589"/>
                    <a:pt x="2313489" y="3479390"/>
                    <a:pt x="2389597" y="3479472"/>
                  </a:cubicBezTo>
                  <a:cubicBezTo>
                    <a:pt x="2408602" y="3479472"/>
                    <a:pt x="2427869" y="3479801"/>
                    <a:pt x="2446002" y="3479059"/>
                  </a:cubicBezTo>
                  <a:lnTo>
                    <a:pt x="2473639" y="3478402"/>
                  </a:lnTo>
                  <a:lnTo>
                    <a:pt x="2501187" y="3477083"/>
                  </a:lnTo>
                  <a:cubicBezTo>
                    <a:pt x="2537890" y="3475519"/>
                    <a:pt x="2574418" y="3472060"/>
                    <a:pt x="2610685" y="3468025"/>
                  </a:cubicBezTo>
                  <a:cubicBezTo>
                    <a:pt x="2755926" y="3451226"/>
                    <a:pt x="2897244" y="3414415"/>
                    <a:pt x="3033071" y="3360230"/>
                  </a:cubicBezTo>
                  <a:cubicBezTo>
                    <a:pt x="3101158" y="3333383"/>
                    <a:pt x="3167589" y="3301514"/>
                    <a:pt x="3232974" y="3266681"/>
                  </a:cubicBezTo>
                  <a:cubicBezTo>
                    <a:pt x="3298446" y="3232011"/>
                    <a:pt x="3362697" y="3193554"/>
                    <a:pt x="3425990" y="3152873"/>
                  </a:cubicBezTo>
                  <a:cubicBezTo>
                    <a:pt x="3489282" y="3112110"/>
                    <a:pt x="3551529" y="3068712"/>
                    <a:pt x="3613601" y="3024078"/>
                  </a:cubicBezTo>
                  <a:cubicBezTo>
                    <a:pt x="3644549" y="3001762"/>
                    <a:pt x="3675411" y="2978868"/>
                    <a:pt x="3706185" y="2955893"/>
                  </a:cubicBezTo>
                  <a:lnTo>
                    <a:pt x="3799729" y="2885155"/>
                  </a:lnTo>
                  <a:cubicBezTo>
                    <a:pt x="3926402" y="2790205"/>
                    <a:pt x="4053597" y="2699374"/>
                    <a:pt x="4175561" y="2606072"/>
                  </a:cubicBezTo>
                  <a:cubicBezTo>
                    <a:pt x="4297526" y="2512852"/>
                    <a:pt x="4414084" y="2416833"/>
                    <a:pt x="4517132" y="2312331"/>
                  </a:cubicBezTo>
                  <a:cubicBezTo>
                    <a:pt x="4568480" y="2259956"/>
                    <a:pt x="4616604" y="2205689"/>
                    <a:pt x="4659758" y="2148703"/>
                  </a:cubicBezTo>
                  <a:cubicBezTo>
                    <a:pt x="4702650" y="2091634"/>
                    <a:pt x="4741184" y="2032096"/>
                    <a:pt x="4773178" y="1969674"/>
                  </a:cubicBezTo>
                  <a:cubicBezTo>
                    <a:pt x="4837865" y="1845080"/>
                    <a:pt x="4877446" y="1709038"/>
                    <a:pt x="4892092" y="1567562"/>
                  </a:cubicBezTo>
                  <a:cubicBezTo>
                    <a:pt x="4895666" y="1532233"/>
                    <a:pt x="4897845" y="1496576"/>
                    <a:pt x="4898804" y="1460754"/>
                  </a:cubicBezTo>
                  <a:cubicBezTo>
                    <a:pt x="4899066" y="1442884"/>
                    <a:pt x="4899414" y="1425015"/>
                    <a:pt x="4899153" y="1406239"/>
                  </a:cubicBezTo>
                  <a:cubicBezTo>
                    <a:pt x="4898979" y="1387711"/>
                    <a:pt x="4899066" y="1369263"/>
                    <a:pt x="4898456" y="1350735"/>
                  </a:cubicBezTo>
                  <a:cubicBezTo>
                    <a:pt x="4896974" y="1276703"/>
                    <a:pt x="4893226" y="1202753"/>
                    <a:pt x="4886774" y="1128886"/>
                  </a:cubicBezTo>
                  <a:cubicBezTo>
                    <a:pt x="4873610" y="981232"/>
                    <a:pt x="4851030" y="833991"/>
                    <a:pt x="4815896" y="689221"/>
                  </a:cubicBezTo>
                  <a:cubicBezTo>
                    <a:pt x="4780676" y="544533"/>
                    <a:pt x="4733860" y="402068"/>
                    <a:pt x="4673183" y="264874"/>
                  </a:cubicBezTo>
                  <a:cubicBezTo>
                    <a:pt x="4658101" y="230533"/>
                    <a:pt x="4642147" y="196605"/>
                    <a:pt x="4625496" y="162925"/>
                  </a:cubicBezTo>
                  <a:cubicBezTo>
                    <a:pt x="4608583" y="129326"/>
                    <a:pt x="4590885" y="96222"/>
                    <a:pt x="4572490" y="63364"/>
                  </a:cubicBezTo>
                  <a:lnTo>
                    <a:pt x="4532299" y="0"/>
                  </a:lnTo>
                  <a:lnTo>
                    <a:pt x="4626680" y="0"/>
                  </a:lnTo>
                  <a:lnTo>
                    <a:pt x="4643978" y="26636"/>
                  </a:lnTo>
                  <a:cubicBezTo>
                    <a:pt x="4663594" y="60152"/>
                    <a:pt x="4682598" y="94080"/>
                    <a:pt x="4700644" y="128338"/>
                  </a:cubicBezTo>
                  <a:cubicBezTo>
                    <a:pt x="4718866" y="162595"/>
                    <a:pt x="4736476" y="197100"/>
                    <a:pt x="4753214" y="232016"/>
                  </a:cubicBezTo>
                  <a:cubicBezTo>
                    <a:pt x="4820082" y="371681"/>
                    <a:pt x="4875964" y="515957"/>
                    <a:pt x="4921297" y="663363"/>
                  </a:cubicBezTo>
                  <a:cubicBezTo>
                    <a:pt x="4966630" y="810687"/>
                    <a:pt x="5002460" y="960975"/>
                    <a:pt x="5027482" y="1112991"/>
                  </a:cubicBezTo>
                  <a:cubicBezTo>
                    <a:pt x="5040123" y="1189000"/>
                    <a:pt x="5050323" y="1265421"/>
                    <a:pt x="5058082" y="1342088"/>
                  </a:cubicBezTo>
                  <a:cubicBezTo>
                    <a:pt x="5060261" y="1361276"/>
                    <a:pt x="5061743" y="1380464"/>
                    <a:pt x="5063486" y="1399651"/>
                  </a:cubicBezTo>
                  <a:cubicBezTo>
                    <a:pt x="5065318" y="1418591"/>
                    <a:pt x="5066625" y="1438437"/>
                    <a:pt x="5067846" y="1458284"/>
                  </a:cubicBezTo>
                  <a:cubicBezTo>
                    <a:pt x="5069851" y="1497894"/>
                    <a:pt x="5070461" y="1537751"/>
                    <a:pt x="5069414" y="1577772"/>
                  </a:cubicBezTo>
                  <a:cubicBezTo>
                    <a:pt x="5067060" y="1657734"/>
                    <a:pt x="5057820" y="1738272"/>
                    <a:pt x="5040732" y="1817822"/>
                  </a:cubicBezTo>
                  <a:cubicBezTo>
                    <a:pt x="5023123" y="1897289"/>
                    <a:pt x="4997578" y="1975686"/>
                    <a:pt x="4964102" y="2050871"/>
                  </a:cubicBezTo>
                  <a:cubicBezTo>
                    <a:pt x="4897409" y="2201736"/>
                    <a:pt x="4799942" y="2338271"/>
                    <a:pt x="4689486" y="2458008"/>
                  </a:cubicBezTo>
                  <a:cubicBezTo>
                    <a:pt x="4579116" y="2578485"/>
                    <a:pt x="4456716" y="2684139"/>
                    <a:pt x="4333792" y="2784606"/>
                  </a:cubicBezTo>
                  <a:cubicBezTo>
                    <a:pt x="4210520" y="2884908"/>
                    <a:pt x="4085853" y="2979775"/>
                    <a:pt x="3965197" y="3076041"/>
                  </a:cubicBezTo>
                  <a:lnTo>
                    <a:pt x="3873745" y="3149167"/>
                  </a:lnTo>
                  <a:cubicBezTo>
                    <a:pt x="3842621" y="3173790"/>
                    <a:pt x="3811325" y="3198413"/>
                    <a:pt x="3779416" y="3222705"/>
                  </a:cubicBezTo>
                  <a:cubicBezTo>
                    <a:pt x="3715863" y="3271374"/>
                    <a:pt x="3650652" y="3319055"/>
                    <a:pt x="3582739" y="3364594"/>
                  </a:cubicBezTo>
                  <a:cubicBezTo>
                    <a:pt x="3514913" y="3410051"/>
                    <a:pt x="3445170" y="3454190"/>
                    <a:pt x="3371851" y="3494377"/>
                  </a:cubicBezTo>
                  <a:cubicBezTo>
                    <a:pt x="3298533" y="3534481"/>
                    <a:pt x="3222687" y="3571703"/>
                    <a:pt x="3143615" y="3603819"/>
                  </a:cubicBezTo>
                  <a:cubicBezTo>
                    <a:pt x="2985994" y="3668876"/>
                    <a:pt x="2815732" y="3712356"/>
                    <a:pt x="2643552" y="3730555"/>
                  </a:cubicBezTo>
                  <a:cubicBezTo>
                    <a:pt x="2600484" y="3734838"/>
                    <a:pt x="2557331" y="3738297"/>
                    <a:pt x="2514264" y="3739696"/>
                  </a:cubicBezTo>
                  <a:lnTo>
                    <a:pt x="2481920" y="3740849"/>
                  </a:lnTo>
                  <a:lnTo>
                    <a:pt x="2449664" y="3741014"/>
                  </a:lnTo>
                  <a:cubicBezTo>
                    <a:pt x="2427869" y="3741343"/>
                    <a:pt x="2407207" y="3740685"/>
                    <a:pt x="2386284" y="3740273"/>
                  </a:cubicBezTo>
                  <a:cubicBezTo>
                    <a:pt x="2344525" y="3739779"/>
                    <a:pt x="2302505" y="3737391"/>
                    <a:pt x="2260658" y="3735331"/>
                  </a:cubicBezTo>
                  <a:cubicBezTo>
                    <a:pt x="2218725" y="3732038"/>
                    <a:pt x="2176791" y="3728991"/>
                    <a:pt x="2134945" y="3723967"/>
                  </a:cubicBezTo>
                  <a:cubicBezTo>
                    <a:pt x="2051165" y="3714497"/>
                    <a:pt x="1967473" y="3701568"/>
                    <a:pt x="1884564" y="3683451"/>
                  </a:cubicBezTo>
                  <a:cubicBezTo>
                    <a:pt x="1801657" y="3665335"/>
                    <a:pt x="1719708" y="3642029"/>
                    <a:pt x="1639764" y="3613537"/>
                  </a:cubicBezTo>
                  <a:cubicBezTo>
                    <a:pt x="1559820" y="3584961"/>
                    <a:pt x="1481969" y="3550869"/>
                    <a:pt x="1407081" y="3512164"/>
                  </a:cubicBezTo>
                  <a:cubicBezTo>
                    <a:pt x="1332455" y="3472884"/>
                    <a:pt x="1260794" y="3428992"/>
                    <a:pt x="1193491" y="3380240"/>
                  </a:cubicBezTo>
                  <a:cubicBezTo>
                    <a:pt x="1058362" y="3283233"/>
                    <a:pt x="939973" y="3169508"/>
                    <a:pt x="836141" y="3047878"/>
                  </a:cubicBezTo>
                  <a:cubicBezTo>
                    <a:pt x="784444" y="2986774"/>
                    <a:pt x="736321" y="2923695"/>
                    <a:pt x="690812" y="2859461"/>
                  </a:cubicBezTo>
                  <a:cubicBezTo>
                    <a:pt x="645217" y="2795229"/>
                    <a:pt x="602674" y="2729596"/>
                    <a:pt x="562397" y="2662976"/>
                  </a:cubicBezTo>
                  <a:cubicBezTo>
                    <a:pt x="541823" y="2629295"/>
                    <a:pt x="522992" y="2597755"/>
                    <a:pt x="502504" y="2565474"/>
                  </a:cubicBezTo>
                  <a:cubicBezTo>
                    <a:pt x="482192" y="2533440"/>
                    <a:pt x="461530" y="2501406"/>
                    <a:pt x="440258" y="2469619"/>
                  </a:cubicBezTo>
                  <a:lnTo>
                    <a:pt x="310360" y="2278732"/>
                  </a:lnTo>
                  <a:cubicBezTo>
                    <a:pt x="288826" y="2246616"/>
                    <a:pt x="267555" y="2214335"/>
                    <a:pt x="246806" y="2181642"/>
                  </a:cubicBezTo>
                  <a:cubicBezTo>
                    <a:pt x="226057" y="2148949"/>
                    <a:pt x="205483" y="2116174"/>
                    <a:pt x="186303" y="2082411"/>
                  </a:cubicBezTo>
                  <a:cubicBezTo>
                    <a:pt x="147857" y="2015213"/>
                    <a:pt x="112550" y="1946041"/>
                    <a:pt x="84390" y="1874231"/>
                  </a:cubicBezTo>
                  <a:cubicBezTo>
                    <a:pt x="55708" y="1802669"/>
                    <a:pt x="34436" y="1728473"/>
                    <a:pt x="20139" y="1653288"/>
                  </a:cubicBezTo>
                  <a:cubicBezTo>
                    <a:pt x="6452" y="1578103"/>
                    <a:pt x="0" y="1501764"/>
                    <a:pt x="0" y="1425590"/>
                  </a:cubicBezTo>
                  <a:cubicBezTo>
                    <a:pt x="1133" y="1121885"/>
                    <a:pt x="63293" y="819004"/>
                    <a:pt x="179939" y="533498"/>
                  </a:cubicBezTo>
                  <a:cubicBezTo>
                    <a:pt x="209232" y="462183"/>
                    <a:pt x="240965" y="391527"/>
                    <a:pt x="276709" y="322519"/>
                  </a:cubicBezTo>
                  <a:cubicBezTo>
                    <a:pt x="311930" y="253262"/>
                    <a:pt x="350725" y="185489"/>
                    <a:pt x="392571" y="11928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8E67742-7BE5-458C-BC8D-9EE855763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2838" y="1"/>
              <a:ext cx="4960548" cy="3526297"/>
            </a:xfrm>
            <a:custGeom>
              <a:avLst/>
              <a:gdLst>
                <a:gd name="connsiteX0" fmla="*/ 542883 w 4960548"/>
                <a:gd name="connsiteY0" fmla="*/ 0 h 3526297"/>
                <a:gd name="connsiteX1" fmla="*/ 826658 w 4960548"/>
                <a:gd name="connsiteY1" fmla="*/ 0 h 3526297"/>
                <a:gd name="connsiteX2" fmla="*/ 730698 w 4960548"/>
                <a:gd name="connsiteY2" fmla="*/ 89329 h 3526297"/>
                <a:gd name="connsiteX3" fmla="*/ 590295 w 4960548"/>
                <a:gd name="connsiteY3" fmla="*/ 244485 h 3526297"/>
                <a:gd name="connsiteX4" fmla="*/ 357524 w 4960548"/>
                <a:gd name="connsiteY4" fmla="*/ 587307 h 3526297"/>
                <a:gd name="connsiteX5" fmla="*/ 199554 w 4960548"/>
                <a:gd name="connsiteY5" fmla="*/ 966280 h 3526297"/>
                <a:gd name="connsiteX6" fmla="*/ 142104 w 4960548"/>
                <a:gd name="connsiteY6" fmla="*/ 1370286 h 3526297"/>
                <a:gd name="connsiteX7" fmla="*/ 166339 w 4960548"/>
                <a:gd name="connsiteY7" fmla="*/ 1568090 h 3526297"/>
                <a:gd name="connsiteX8" fmla="*/ 237914 w 4960548"/>
                <a:gd name="connsiteY8" fmla="*/ 1753129 h 3526297"/>
                <a:gd name="connsiteX9" fmla="*/ 287868 w 4960548"/>
                <a:gd name="connsiteY9" fmla="*/ 1840255 h 3526297"/>
                <a:gd name="connsiteX10" fmla="*/ 345232 w 4960548"/>
                <a:gd name="connsiteY10" fmla="*/ 1924581 h 3526297"/>
                <a:gd name="connsiteX11" fmla="*/ 477745 w 4960548"/>
                <a:gd name="connsiteY11" fmla="*/ 2087551 h 3526297"/>
                <a:gd name="connsiteX12" fmla="*/ 621156 w 4960548"/>
                <a:gd name="connsiteY12" fmla="*/ 2251756 h 3526297"/>
                <a:gd name="connsiteX13" fmla="*/ 692469 w 4960548"/>
                <a:gd name="connsiteY13" fmla="*/ 2337482 h 3526297"/>
                <a:gd name="connsiteX14" fmla="*/ 726731 w 4960548"/>
                <a:gd name="connsiteY14" fmla="*/ 2379562 h 3526297"/>
                <a:gd name="connsiteX15" fmla="*/ 760295 w 4960548"/>
                <a:gd name="connsiteY15" fmla="*/ 2419831 h 3526297"/>
                <a:gd name="connsiteX16" fmla="*/ 1048685 w 4960548"/>
                <a:gd name="connsiteY16" fmla="*/ 2717443 h 3526297"/>
                <a:gd name="connsiteX17" fmla="*/ 1202035 w 4960548"/>
                <a:gd name="connsiteY17" fmla="*/ 2851344 h 3526297"/>
                <a:gd name="connsiteX18" fmla="*/ 1362620 w 4960548"/>
                <a:gd name="connsiteY18" fmla="*/ 2974785 h 3526297"/>
                <a:gd name="connsiteX19" fmla="*/ 1721364 w 4960548"/>
                <a:gd name="connsiteY19" fmla="*/ 3170036 h 3526297"/>
                <a:gd name="connsiteX20" fmla="*/ 1922052 w 4960548"/>
                <a:gd name="connsiteY20" fmla="*/ 3225210 h 3526297"/>
                <a:gd name="connsiteX21" fmla="*/ 1973488 w 4960548"/>
                <a:gd name="connsiteY21" fmla="*/ 3234928 h 3526297"/>
                <a:gd name="connsiteX22" fmla="*/ 2025360 w 4960548"/>
                <a:gd name="connsiteY22" fmla="*/ 3243080 h 3526297"/>
                <a:gd name="connsiteX23" fmla="*/ 2130063 w 4960548"/>
                <a:gd name="connsiteY23" fmla="*/ 3254774 h 3526297"/>
                <a:gd name="connsiteX24" fmla="*/ 2182719 w 4960548"/>
                <a:gd name="connsiteY24" fmla="*/ 3258562 h 3526297"/>
                <a:gd name="connsiteX25" fmla="*/ 2235551 w 4960548"/>
                <a:gd name="connsiteY25" fmla="*/ 3261197 h 3526297"/>
                <a:gd name="connsiteX26" fmla="*/ 2288556 w 4960548"/>
                <a:gd name="connsiteY26" fmla="*/ 3262350 h 3526297"/>
                <a:gd name="connsiteX27" fmla="*/ 2341648 w 4960548"/>
                <a:gd name="connsiteY27" fmla="*/ 3262103 h 3526297"/>
                <a:gd name="connsiteX28" fmla="*/ 2368238 w 4960548"/>
                <a:gd name="connsiteY28" fmla="*/ 3261856 h 3526297"/>
                <a:gd name="connsiteX29" fmla="*/ 2393869 w 4960548"/>
                <a:gd name="connsiteY29" fmla="*/ 3260785 h 3526297"/>
                <a:gd name="connsiteX30" fmla="*/ 2419413 w 4960548"/>
                <a:gd name="connsiteY30" fmla="*/ 3259550 h 3526297"/>
                <a:gd name="connsiteX31" fmla="*/ 2444869 w 4960548"/>
                <a:gd name="connsiteY31" fmla="*/ 3257574 h 3526297"/>
                <a:gd name="connsiteX32" fmla="*/ 2545824 w 4960548"/>
                <a:gd name="connsiteY32" fmla="*/ 3245798 h 3526297"/>
                <a:gd name="connsiteX33" fmla="*/ 2930373 w 4960548"/>
                <a:gd name="connsiteY33" fmla="*/ 3126555 h 3526297"/>
                <a:gd name="connsiteX34" fmla="*/ 3285631 w 4960548"/>
                <a:gd name="connsiteY34" fmla="*/ 2917552 h 3526297"/>
                <a:gd name="connsiteX35" fmla="*/ 3371764 w 4960548"/>
                <a:gd name="connsiteY35" fmla="*/ 2856120 h 3526297"/>
                <a:gd name="connsiteX36" fmla="*/ 3457898 w 4960548"/>
                <a:gd name="connsiteY36" fmla="*/ 2792628 h 3526297"/>
                <a:gd name="connsiteX37" fmla="*/ 3632344 w 4960548"/>
                <a:gd name="connsiteY37" fmla="*/ 2660869 h 3526297"/>
                <a:gd name="connsiteX38" fmla="*/ 3990915 w 4960548"/>
                <a:gd name="connsiteY38" fmla="*/ 2405832 h 3526297"/>
                <a:gd name="connsiteX39" fmla="*/ 4324988 w 4960548"/>
                <a:gd name="connsiteY39" fmla="*/ 2152196 h 3526297"/>
                <a:gd name="connsiteX40" fmla="*/ 4592106 w 4960548"/>
                <a:gd name="connsiteY40" fmla="*/ 1861501 h 3526297"/>
                <a:gd name="connsiteX41" fmla="*/ 4683122 w 4960548"/>
                <a:gd name="connsiteY41" fmla="*/ 1692521 h 3526297"/>
                <a:gd name="connsiteX42" fmla="*/ 4738568 w 4960548"/>
                <a:gd name="connsiteY42" fmla="*/ 1507893 h 3526297"/>
                <a:gd name="connsiteX43" fmla="*/ 4753912 w 4960548"/>
                <a:gd name="connsiteY43" fmla="*/ 1411050 h 3526297"/>
                <a:gd name="connsiteX44" fmla="*/ 4756440 w 4960548"/>
                <a:gd name="connsiteY44" fmla="*/ 1386509 h 3526297"/>
                <a:gd name="connsiteX45" fmla="*/ 4758358 w 4960548"/>
                <a:gd name="connsiteY45" fmla="*/ 1361475 h 3526297"/>
                <a:gd name="connsiteX46" fmla="*/ 4761148 w 4960548"/>
                <a:gd name="connsiteY46" fmla="*/ 1309759 h 3526297"/>
                <a:gd name="connsiteX47" fmla="*/ 4756354 w 4960548"/>
                <a:gd name="connsiteY47" fmla="*/ 1102980 h 3526297"/>
                <a:gd name="connsiteX48" fmla="*/ 4725578 w 4960548"/>
                <a:gd name="connsiteY48" fmla="*/ 898753 h 3526297"/>
                <a:gd name="connsiteX49" fmla="*/ 4673358 w 4960548"/>
                <a:gd name="connsiteY49" fmla="*/ 699384 h 3526297"/>
                <a:gd name="connsiteX50" fmla="*/ 4538491 w 4960548"/>
                <a:gd name="connsiteY50" fmla="*/ 312754 h 3526297"/>
                <a:gd name="connsiteX51" fmla="*/ 4446604 w 4960548"/>
                <a:gd name="connsiteY51" fmla="*/ 129196 h 3526297"/>
                <a:gd name="connsiteX52" fmla="*/ 4419840 w 4960548"/>
                <a:gd name="connsiteY52" fmla="*/ 85222 h 3526297"/>
                <a:gd name="connsiteX53" fmla="*/ 4391680 w 4960548"/>
                <a:gd name="connsiteY53" fmla="*/ 42071 h 3526297"/>
                <a:gd name="connsiteX54" fmla="*/ 4361930 w 4960548"/>
                <a:gd name="connsiteY54" fmla="*/ 0 h 3526297"/>
                <a:gd name="connsiteX55" fmla="*/ 4588871 w 4960548"/>
                <a:gd name="connsiteY55" fmla="*/ 0 h 3526297"/>
                <a:gd name="connsiteX56" fmla="*/ 4613640 w 4960548"/>
                <a:gd name="connsiteY56" fmla="*/ 38859 h 3526297"/>
                <a:gd name="connsiteX57" fmla="*/ 4724445 w 4960548"/>
                <a:gd name="connsiteY57" fmla="*/ 234687 h 3526297"/>
                <a:gd name="connsiteX58" fmla="*/ 4876138 w 4960548"/>
                <a:gd name="connsiteY58" fmla="*/ 653022 h 3526297"/>
                <a:gd name="connsiteX59" fmla="*/ 4911707 w 4960548"/>
                <a:gd name="connsiteY59" fmla="*/ 870671 h 3526297"/>
                <a:gd name="connsiteX60" fmla="*/ 4934810 w 4960548"/>
                <a:gd name="connsiteY60" fmla="*/ 1088487 h 3526297"/>
                <a:gd name="connsiteX61" fmla="*/ 4953206 w 4960548"/>
                <a:gd name="connsiteY61" fmla="*/ 1306301 h 3526297"/>
                <a:gd name="connsiteX62" fmla="*/ 4956954 w 4960548"/>
                <a:gd name="connsiteY62" fmla="*/ 1360899 h 3526297"/>
                <a:gd name="connsiteX63" fmla="*/ 4958610 w 4960548"/>
                <a:gd name="connsiteY63" fmla="*/ 1388980 h 3526297"/>
                <a:gd name="connsiteX64" fmla="*/ 4959830 w 4960548"/>
                <a:gd name="connsiteY64" fmla="*/ 1417555 h 3526297"/>
                <a:gd name="connsiteX65" fmla="*/ 4958174 w 4960548"/>
                <a:gd name="connsiteY65" fmla="*/ 1532680 h 3526297"/>
                <a:gd name="connsiteX66" fmla="*/ 4834030 w 4960548"/>
                <a:gd name="connsiteY66" fmla="*/ 1984861 h 3526297"/>
                <a:gd name="connsiteX67" fmla="*/ 4558106 w 4960548"/>
                <a:gd name="connsiteY67" fmla="*/ 2368857 h 3526297"/>
                <a:gd name="connsiteX68" fmla="*/ 4389936 w 4960548"/>
                <a:gd name="connsiteY68" fmla="*/ 2528945 h 3526297"/>
                <a:gd name="connsiteX69" fmla="*/ 4214618 w 4960548"/>
                <a:gd name="connsiteY69" fmla="*/ 2674457 h 3526297"/>
                <a:gd name="connsiteX70" fmla="*/ 3858489 w 4960548"/>
                <a:gd name="connsiteY70" fmla="*/ 2936658 h 3526297"/>
                <a:gd name="connsiteX71" fmla="*/ 3768868 w 4960548"/>
                <a:gd name="connsiteY71" fmla="*/ 3000643 h 3526297"/>
                <a:gd name="connsiteX72" fmla="*/ 3676806 w 4960548"/>
                <a:gd name="connsiteY72" fmla="*/ 3065040 h 3526297"/>
                <a:gd name="connsiteX73" fmla="*/ 3582477 w 4960548"/>
                <a:gd name="connsiteY73" fmla="*/ 3128614 h 3526297"/>
                <a:gd name="connsiteX74" fmla="*/ 3485185 w 4960548"/>
                <a:gd name="connsiteY74" fmla="*/ 3190377 h 3526297"/>
                <a:gd name="connsiteX75" fmla="*/ 3280923 w 4960548"/>
                <a:gd name="connsiteY75" fmla="*/ 3306325 h 3526297"/>
                <a:gd name="connsiteX76" fmla="*/ 3061230 w 4960548"/>
                <a:gd name="connsiteY76" fmla="*/ 3404897 h 3526297"/>
                <a:gd name="connsiteX77" fmla="*/ 2583137 w 4960548"/>
                <a:gd name="connsiteY77" fmla="*/ 3518292 h 3526297"/>
                <a:gd name="connsiteX78" fmla="*/ 2460038 w 4960548"/>
                <a:gd name="connsiteY78" fmla="*/ 3525622 h 3526297"/>
                <a:gd name="connsiteX79" fmla="*/ 2429264 w 4960548"/>
                <a:gd name="connsiteY79" fmla="*/ 3526280 h 3526297"/>
                <a:gd name="connsiteX80" fmla="*/ 2398576 w 4960548"/>
                <a:gd name="connsiteY80" fmla="*/ 3526116 h 3526297"/>
                <a:gd name="connsiteX81" fmla="*/ 2367977 w 4960548"/>
                <a:gd name="connsiteY81" fmla="*/ 3525786 h 3526297"/>
                <a:gd name="connsiteX82" fmla="*/ 2338249 w 4960548"/>
                <a:gd name="connsiteY82" fmla="*/ 3524716 h 3526297"/>
                <a:gd name="connsiteX83" fmla="*/ 2100770 w 4960548"/>
                <a:gd name="connsiteY83" fmla="*/ 3506845 h 3526297"/>
                <a:gd name="connsiteX84" fmla="*/ 1864776 w 4960548"/>
                <a:gd name="connsiteY84" fmla="*/ 3467483 h 3526297"/>
                <a:gd name="connsiteX85" fmla="*/ 1632964 w 4960548"/>
                <a:gd name="connsiteY85" fmla="*/ 3405803 h 3526297"/>
                <a:gd name="connsiteX86" fmla="*/ 1189219 w 4960548"/>
                <a:gd name="connsiteY86" fmla="*/ 3220352 h 3526297"/>
                <a:gd name="connsiteX87" fmla="*/ 815305 w 4960548"/>
                <a:gd name="connsiteY87" fmla="*/ 2931634 h 3526297"/>
                <a:gd name="connsiteX88" fmla="*/ 663699 w 4960548"/>
                <a:gd name="connsiteY88" fmla="*/ 2757877 h 3526297"/>
                <a:gd name="connsiteX89" fmla="*/ 531274 w 4960548"/>
                <a:gd name="connsiteY89" fmla="*/ 2573907 h 3526297"/>
                <a:gd name="connsiteX90" fmla="*/ 500325 w 4960548"/>
                <a:gd name="connsiteY90" fmla="*/ 2527051 h 3526297"/>
                <a:gd name="connsiteX91" fmla="*/ 470771 w 4960548"/>
                <a:gd name="connsiteY91" fmla="*/ 2481594 h 3526297"/>
                <a:gd name="connsiteX92" fmla="*/ 412448 w 4960548"/>
                <a:gd name="connsiteY92" fmla="*/ 2393479 h 3526297"/>
                <a:gd name="connsiteX93" fmla="*/ 291616 w 4960548"/>
                <a:gd name="connsiteY93" fmla="*/ 2213464 h 3526297"/>
                <a:gd name="connsiteX94" fmla="*/ 173662 w 4960548"/>
                <a:gd name="connsiteY94" fmla="*/ 2023154 h 3526297"/>
                <a:gd name="connsiteX95" fmla="*/ 120483 w 4960548"/>
                <a:gd name="connsiteY95" fmla="*/ 1922276 h 3526297"/>
                <a:gd name="connsiteX96" fmla="*/ 75324 w 4960548"/>
                <a:gd name="connsiteY96" fmla="*/ 1816703 h 3526297"/>
                <a:gd name="connsiteX97" fmla="*/ 40713 w 4960548"/>
                <a:gd name="connsiteY97" fmla="*/ 1707179 h 3526297"/>
                <a:gd name="connsiteX98" fmla="*/ 27811 w 4960548"/>
                <a:gd name="connsiteY98" fmla="*/ 1651346 h 3526297"/>
                <a:gd name="connsiteX99" fmla="*/ 22144 w 4960548"/>
                <a:gd name="connsiteY99" fmla="*/ 1623346 h 3526297"/>
                <a:gd name="connsiteX100" fmla="*/ 17436 w 4960548"/>
                <a:gd name="connsiteY100" fmla="*/ 1595265 h 3526297"/>
                <a:gd name="connsiteX101" fmla="*/ 0 w 4960548"/>
                <a:gd name="connsiteY101" fmla="*/ 1370286 h 3526297"/>
                <a:gd name="connsiteX102" fmla="*/ 48385 w 4960548"/>
                <a:gd name="connsiteY102" fmla="*/ 931939 h 3526297"/>
                <a:gd name="connsiteX103" fmla="*/ 193801 w 4960548"/>
                <a:gd name="connsiteY103" fmla="*/ 511957 h 3526297"/>
                <a:gd name="connsiteX104" fmla="*/ 431660 w 4960548"/>
                <a:gd name="connsiteY104" fmla="*/ 131379 h 3526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4960548" h="3526297">
                  <a:moveTo>
                    <a:pt x="542883" y="0"/>
                  </a:moveTo>
                  <a:lnTo>
                    <a:pt x="826658" y="0"/>
                  </a:lnTo>
                  <a:lnTo>
                    <a:pt x="730698" y="89329"/>
                  </a:lnTo>
                  <a:cubicBezTo>
                    <a:pt x="681528" y="139120"/>
                    <a:pt x="634626" y="190876"/>
                    <a:pt x="590295" y="244485"/>
                  </a:cubicBezTo>
                  <a:cubicBezTo>
                    <a:pt x="501458" y="351540"/>
                    <a:pt x="423083" y="466336"/>
                    <a:pt x="357524" y="587307"/>
                  </a:cubicBezTo>
                  <a:cubicBezTo>
                    <a:pt x="291965" y="708196"/>
                    <a:pt x="237391" y="834767"/>
                    <a:pt x="199554" y="966280"/>
                  </a:cubicBezTo>
                  <a:cubicBezTo>
                    <a:pt x="161632" y="1097463"/>
                    <a:pt x="142016" y="1233833"/>
                    <a:pt x="142104" y="1370286"/>
                  </a:cubicBezTo>
                  <a:cubicBezTo>
                    <a:pt x="142888" y="1437319"/>
                    <a:pt x="149862" y="1503858"/>
                    <a:pt x="166339" y="1568090"/>
                  </a:cubicBezTo>
                  <a:cubicBezTo>
                    <a:pt x="182555" y="1632405"/>
                    <a:pt x="207750" y="1693921"/>
                    <a:pt x="237914" y="1753129"/>
                  </a:cubicBezTo>
                  <a:cubicBezTo>
                    <a:pt x="253170" y="1782693"/>
                    <a:pt x="270084" y="1811680"/>
                    <a:pt x="287868" y="1840255"/>
                  </a:cubicBezTo>
                  <a:cubicBezTo>
                    <a:pt x="305914" y="1868748"/>
                    <a:pt x="325181" y="1896830"/>
                    <a:pt x="345232" y="1924581"/>
                  </a:cubicBezTo>
                  <a:cubicBezTo>
                    <a:pt x="385858" y="1979920"/>
                    <a:pt x="431017" y="2033612"/>
                    <a:pt x="477745" y="2087551"/>
                  </a:cubicBezTo>
                  <a:cubicBezTo>
                    <a:pt x="524474" y="2141573"/>
                    <a:pt x="573294" y="2195594"/>
                    <a:pt x="621156" y="2251756"/>
                  </a:cubicBezTo>
                  <a:cubicBezTo>
                    <a:pt x="645130" y="2279755"/>
                    <a:pt x="668843" y="2308412"/>
                    <a:pt x="692469" y="2337482"/>
                  </a:cubicBezTo>
                  <a:lnTo>
                    <a:pt x="726731" y="2379562"/>
                  </a:lnTo>
                  <a:cubicBezTo>
                    <a:pt x="737977" y="2392986"/>
                    <a:pt x="748700" y="2406738"/>
                    <a:pt x="760295" y="2419831"/>
                  </a:cubicBezTo>
                  <a:cubicBezTo>
                    <a:pt x="850788" y="2526392"/>
                    <a:pt x="948952" y="2624470"/>
                    <a:pt x="1048685" y="2717443"/>
                  </a:cubicBezTo>
                  <a:cubicBezTo>
                    <a:pt x="1098814" y="2763724"/>
                    <a:pt x="1149814" y="2808439"/>
                    <a:pt x="1202035" y="2851344"/>
                  </a:cubicBezTo>
                  <a:cubicBezTo>
                    <a:pt x="1254256" y="2894248"/>
                    <a:pt x="1307435" y="2935752"/>
                    <a:pt x="1362620" y="2974785"/>
                  </a:cubicBezTo>
                  <a:cubicBezTo>
                    <a:pt x="1472554" y="3053017"/>
                    <a:pt x="1591118" y="3122932"/>
                    <a:pt x="1721364" y="3170036"/>
                  </a:cubicBezTo>
                  <a:cubicBezTo>
                    <a:pt x="1786314" y="3193588"/>
                    <a:pt x="1853617" y="3211622"/>
                    <a:pt x="1922052" y="3225210"/>
                  </a:cubicBezTo>
                  <a:cubicBezTo>
                    <a:pt x="1939227" y="3228422"/>
                    <a:pt x="1956227" y="3232128"/>
                    <a:pt x="1973488" y="3234928"/>
                  </a:cubicBezTo>
                  <a:lnTo>
                    <a:pt x="2025360" y="3243080"/>
                  </a:lnTo>
                  <a:cubicBezTo>
                    <a:pt x="2060145" y="3247445"/>
                    <a:pt x="2094930" y="3252056"/>
                    <a:pt x="2130063" y="3254774"/>
                  </a:cubicBezTo>
                  <a:cubicBezTo>
                    <a:pt x="2147587" y="3256338"/>
                    <a:pt x="2165109" y="3257821"/>
                    <a:pt x="2182719" y="3258562"/>
                  </a:cubicBezTo>
                  <a:cubicBezTo>
                    <a:pt x="2200330" y="3259385"/>
                    <a:pt x="2217853" y="3260703"/>
                    <a:pt x="2235551" y="3261197"/>
                  </a:cubicBezTo>
                  <a:lnTo>
                    <a:pt x="2288556" y="3262350"/>
                  </a:lnTo>
                  <a:cubicBezTo>
                    <a:pt x="2306166" y="3262761"/>
                    <a:pt x="2323951" y="3262185"/>
                    <a:pt x="2341648" y="3262103"/>
                  </a:cubicBezTo>
                  <a:lnTo>
                    <a:pt x="2368238" y="3261856"/>
                  </a:lnTo>
                  <a:cubicBezTo>
                    <a:pt x="2376869" y="3261609"/>
                    <a:pt x="2385325" y="3261115"/>
                    <a:pt x="2393869" y="3260785"/>
                  </a:cubicBezTo>
                  <a:cubicBezTo>
                    <a:pt x="2402412" y="3260373"/>
                    <a:pt x="2410956" y="3260127"/>
                    <a:pt x="2419413" y="3259550"/>
                  </a:cubicBezTo>
                  <a:lnTo>
                    <a:pt x="2444869" y="3257574"/>
                  </a:lnTo>
                  <a:cubicBezTo>
                    <a:pt x="2478782" y="3255021"/>
                    <a:pt x="2512434" y="3250739"/>
                    <a:pt x="2545824" y="3245798"/>
                  </a:cubicBezTo>
                  <a:cubicBezTo>
                    <a:pt x="2679470" y="3224881"/>
                    <a:pt x="2807973" y="3183954"/>
                    <a:pt x="2930373" y="3126555"/>
                  </a:cubicBezTo>
                  <a:cubicBezTo>
                    <a:pt x="3053210" y="3069817"/>
                    <a:pt x="3170118" y="2997184"/>
                    <a:pt x="3285631" y="2917552"/>
                  </a:cubicBezTo>
                  <a:cubicBezTo>
                    <a:pt x="3314487" y="2897706"/>
                    <a:pt x="3343169" y="2876954"/>
                    <a:pt x="3371764" y="2856120"/>
                  </a:cubicBezTo>
                  <a:cubicBezTo>
                    <a:pt x="3400534" y="2835285"/>
                    <a:pt x="3429216" y="2814121"/>
                    <a:pt x="3457898" y="2792628"/>
                  </a:cubicBezTo>
                  <a:lnTo>
                    <a:pt x="3632344" y="2660869"/>
                  </a:lnTo>
                  <a:cubicBezTo>
                    <a:pt x="3752043" y="2571190"/>
                    <a:pt x="3872873" y="2487687"/>
                    <a:pt x="3990915" y="2405832"/>
                  </a:cubicBezTo>
                  <a:cubicBezTo>
                    <a:pt x="4108869" y="2323976"/>
                    <a:pt x="4222378" y="2241297"/>
                    <a:pt x="4324988" y="2152196"/>
                  </a:cubicBezTo>
                  <a:cubicBezTo>
                    <a:pt x="4427598" y="2063258"/>
                    <a:pt x="4520270" y="1968474"/>
                    <a:pt x="4592106" y="1861501"/>
                  </a:cubicBezTo>
                  <a:cubicBezTo>
                    <a:pt x="4628024" y="1808057"/>
                    <a:pt x="4658712" y="1751730"/>
                    <a:pt x="4683122" y="1692521"/>
                  </a:cubicBezTo>
                  <a:cubicBezTo>
                    <a:pt x="4707706" y="1633393"/>
                    <a:pt x="4725404" y="1571467"/>
                    <a:pt x="4738568" y="1507893"/>
                  </a:cubicBezTo>
                  <a:cubicBezTo>
                    <a:pt x="4745106" y="1476106"/>
                    <a:pt x="4750338" y="1443742"/>
                    <a:pt x="4753912" y="1411050"/>
                  </a:cubicBezTo>
                  <a:cubicBezTo>
                    <a:pt x="4754958" y="1402897"/>
                    <a:pt x="4755656" y="1394662"/>
                    <a:pt x="4756440" y="1386509"/>
                  </a:cubicBezTo>
                  <a:cubicBezTo>
                    <a:pt x="4757138" y="1378274"/>
                    <a:pt x="4758010" y="1370204"/>
                    <a:pt x="4758358" y="1361475"/>
                  </a:cubicBezTo>
                  <a:lnTo>
                    <a:pt x="4761148" y="1309759"/>
                  </a:lnTo>
                  <a:cubicBezTo>
                    <a:pt x="4763676" y="1240751"/>
                    <a:pt x="4762106" y="1171659"/>
                    <a:pt x="4756354" y="1102980"/>
                  </a:cubicBezTo>
                  <a:cubicBezTo>
                    <a:pt x="4750774" y="1034218"/>
                    <a:pt x="4740050" y="966033"/>
                    <a:pt x="4725578" y="898753"/>
                  </a:cubicBezTo>
                  <a:cubicBezTo>
                    <a:pt x="4710932" y="831473"/>
                    <a:pt x="4692624" y="765100"/>
                    <a:pt x="4673358" y="699384"/>
                  </a:cubicBezTo>
                  <a:cubicBezTo>
                    <a:pt x="4634912" y="568037"/>
                    <a:pt x="4592456" y="438419"/>
                    <a:pt x="4538491" y="312754"/>
                  </a:cubicBezTo>
                  <a:cubicBezTo>
                    <a:pt x="4511464" y="250003"/>
                    <a:pt x="4481301" y="188406"/>
                    <a:pt x="4446604" y="129196"/>
                  </a:cubicBezTo>
                  <a:cubicBezTo>
                    <a:pt x="4438147" y="114291"/>
                    <a:pt x="4428819" y="99798"/>
                    <a:pt x="4419840" y="85222"/>
                  </a:cubicBezTo>
                  <a:cubicBezTo>
                    <a:pt x="4410598" y="70728"/>
                    <a:pt x="4401008" y="56482"/>
                    <a:pt x="4391680" y="42071"/>
                  </a:cubicBezTo>
                  <a:lnTo>
                    <a:pt x="4361930" y="0"/>
                  </a:lnTo>
                  <a:lnTo>
                    <a:pt x="4588871" y="0"/>
                  </a:lnTo>
                  <a:lnTo>
                    <a:pt x="4613640" y="38859"/>
                  </a:lnTo>
                  <a:cubicBezTo>
                    <a:pt x="4653306" y="102762"/>
                    <a:pt x="4690706" y="167901"/>
                    <a:pt x="4724445" y="234687"/>
                  </a:cubicBezTo>
                  <a:cubicBezTo>
                    <a:pt x="4792096" y="368257"/>
                    <a:pt x="4844230" y="508828"/>
                    <a:pt x="4876138" y="653022"/>
                  </a:cubicBezTo>
                  <a:cubicBezTo>
                    <a:pt x="4892005" y="725161"/>
                    <a:pt x="4903077" y="797874"/>
                    <a:pt x="4911707" y="870671"/>
                  </a:cubicBezTo>
                  <a:cubicBezTo>
                    <a:pt x="4920513" y="943386"/>
                    <a:pt x="4927574" y="1016019"/>
                    <a:pt x="4934810" y="1088487"/>
                  </a:cubicBezTo>
                  <a:cubicBezTo>
                    <a:pt x="4941697" y="1161036"/>
                    <a:pt x="4947799" y="1233586"/>
                    <a:pt x="4953206" y="1306301"/>
                  </a:cubicBezTo>
                  <a:lnTo>
                    <a:pt x="4956954" y="1360899"/>
                  </a:lnTo>
                  <a:cubicBezTo>
                    <a:pt x="4957651" y="1369875"/>
                    <a:pt x="4958087" y="1379510"/>
                    <a:pt x="4958610" y="1388980"/>
                  </a:cubicBezTo>
                  <a:cubicBezTo>
                    <a:pt x="4959133" y="1398450"/>
                    <a:pt x="4959656" y="1408003"/>
                    <a:pt x="4959830" y="1417555"/>
                  </a:cubicBezTo>
                  <a:cubicBezTo>
                    <a:pt x="4961138" y="1455683"/>
                    <a:pt x="4960702" y="1494140"/>
                    <a:pt x="4958174" y="1532680"/>
                  </a:cubicBezTo>
                  <a:cubicBezTo>
                    <a:pt x="4948760" y="1686920"/>
                    <a:pt x="4904908" y="1842314"/>
                    <a:pt x="4834030" y="1984861"/>
                  </a:cubicBezTo>
                  <a:cubicBezTo>
                    <a:pt x="4763328" y="2127820"/>
                    <a:pt x="4665860" y="2256121"/>
                    <a:pt x="4558106" y="2368857"/>
                  </a:cubicBezTo>
                  <a:cubicBezTo>
                    <a:pt x="4504230" y="2425432"/>
                    <a:pt x="4447650" y="2478465"/>
                    <a:pt x="4389936" y="2528945"/>
                  </a:cubicBezTo>
                  <a:cubicBezTo>
                    <a:pt x="4332223" y="2579425"/>
                    <a:pt x="4273726" y="2628011"/>
                    <a:pt x="4214618" y="2674457"/>
                  </a:cubicBezTo>
                  <a:cubicBezTo>
                    <a:pt x="4096664" y="2767759"/>
                    <a:pt x="3976094" y="2852826"/>
                    <a:pt x="3858489" y="2936658"/>
                  </a:cubicBezTo>
                  <a:lnTo>
                    <a:pt x="3768868" y="3000643"/>
                  </a:lnTo>
                  <a:cubicBezTo>
                    <a:pt x="3738530" y="3022136"/>
                    <a:pt x="3707929" y="3043794"/>
                    <a:pt x="3676806" y="3065040"/>
                  </a:cubicBezTo>
                  <a:cubicBezTo>
                    <a:pt x="3645770" y="3086369"/>
                    <a:pt x="3614386" y="3107615"/>
                    <a:pt x="3582477" y="3128614"/>
                  </a:cubicBezTo>
                  <a:cubicBezTo>
                    <a:pt x="3550483" y="3149449"/>
                    <a:pt x="3518226" y="3170118"/>
                    <a:pt x="3485185" y="3190377"/>
                  </a:cubicBezTo>
                  <a:cubicBezTo>
                    <a:pt x="3419452" y="3230975"/>
                    <a:pt x="3351625" y="3270338"/>
                    <a:pt x="3280923" y="3306325"/>
                  </a:cubicBezTo>
                  <a:cubicBezTo>
                    <a:pt x="3210307" y="3342476"/>
                    <a:pt x="3137251" y="3376074"/>
                    <a:pt x="3061230" y="3404897"/>
                  </a:cubicBezTo>
                  <a:cubicBezTo>
                    <a:pt x="2909886" y="3463366"/>
                    <a:pt x="2747295" y="3502810"/>
                    <a:pt x="2583137" y="3518292"/>
                  </a:cubicBezTo>
                  <a:cubicBezTo>
                    <a:pt x="2542075" y="3521999"/>
                    <a:pt x="2501013" y="3524798"/>
                    <a:pt x="2460038" y="3525622"/>
                  </a:cubicBezTo>
                  <a:lnTo>
                    <a:pt x="2429264" y="3526280"/>
                  </a:lnTo>
                  <a:cubicBezTo>
                    <a:pt x="2419064" y="3526363"/>
                    <a:pt x="2408777" y="3526116"/>
                    <a:pt x="2398576" y="3526116"/>
                  </a:cubicBezTo>
                  <a:lnTo>
                    <a:pt x="2367977" y="3525786"/>
                  </a:lnTo>
                  <a:lnTo>
                    <a:pt x="2338249" y="3524716"/>
                  </a:lnTo>
                  <a:cubicBezTo>
                    <a:pt x="2259089" y="3522327"/>
                    <a:pt x="2179756" y="3516399"/>
                    <a:pt x="2100770" y="3506845"/>
                  </a:cubicBezTo>
                  <a:cubicBezTo>
                    <a:pt x="2021699" y="3497787"/>
                    <a:pt x="1942801" y="3484776"/>
                    <a:pt x="1864776" y="3467483"/>
                  </a:cubicBezTo>
                  <a:cubicBezTo>
                    <a:pt x="1786836" y="3450025"/>
                    <a:pt x="1709508" y="3429355"/>
                    <a:pt x="1632964" y="3405803"/>
                  </a:cubicBezTo>
                  <a:cubicBezTo>
                    <a:pt x="1480138" y="3358288"/>
                    <a:pt x="1329055" y="3299160"/>
                    <a:pt x="1189219" y="3220352"/>
                  </a:cubicBezTo>
                  <a:cubicBezTo>
                    <a:pt x="1049296" y="3141708"/>
                    <a:pt x="924367" y="3041982"/>
                    <a:pt x="815305" y="2931634"/>
                  </a:cubicBezTo>
                  <a:cubicBezTo>
                    <a:pt x="760469" y="2876542"/>
                    <a:pt x="710603" y="2817909"/>
                    <a:pt x="663699" y="2757877"/>
                  </a:cubicBezTo>
                  <a:cubicBezTo>
                    <a:pt x="617059" y="2697597"/>
                    <a:pt x="572684" y="2636411"/>
                    <a:pt x="531274" y="2573907"/>
                  </a:cubicBezTo>
                  <a:cubicBezTo>
                    <a:pt x="520638" y="2558426"/>
                    <a:pt x="510612" y="2542697"/>
                    <a:pt x="500325" y="2527051"/>
                  </a:cubicBezTo>
                  <a:lnTo>
                    <a:pt x="470771" y="2481594"/>
                  </a:lnTo>
                  <a:cubicBezTo>
                    <a:pt x="451853" y="2452195"/>
                    <a:pt x="432238" y="2423043"/>
                    <a:pt x="412448" y="2393479"/>
                  </a:cubicBezTo>
                  <a:lnTo>
                    <a:pt x="291616" y="2213464"/>
                  </a:lnTo>
                  <a:cubicBezTo>
                    <a:pt x="251078" y="2152113"/>
                    <a:pt x="211062" y="2088951"/>
                    <a:pt x="173662" y="2023154"/>
                  </a:cubicBezTo>
                  <a:cubicBezTo>
                    <a:pt x="155005" y="1990214"/>
                    <a:pt x="136960" y="1956697"/>
                    <a:pt x="120483" y="1922276"/>
                  </a:cubicBezTo>
                  <a:cubicBezTo>
                    <a:pt x="104093" y="1887771"/>
                    <a:pt x="88837" y="1852608"/>
                    <a:pt x="75324" y="1816703"/>
                  </a:cubicBezTo>
                  <a:cubicBezTo>
                    <a:pt x="62072" y="1780717"/>
                    <a:pt x="50303" y="1744235"/>
                    <a:pt x="40713" y="1707179"/>
                  </a:cubicBezTo>
                  <a:cubicBezTo>
                    <a:pt x="36180" y="1688650"/>
                    <a:pt x="31560" y="1670039"/>
                    <a:pt x="27811" y="1651346"/>
                  </a:cubicBezTo>
                  <a:lnTo>
                    <a:pt x="22144" y="1623346"/>
                  </a:lnTo>
                  <a:lnTo>
                    <a:pt x="17436" y="1595265"/>
                  </a:lnTo>
                  <a:cubicBezTo>
                    <a:pt x="5144" y="1520328"/>
                    <a:pt x="0" y="1444978"/>
                    <a:pt x="0" y="1370286"/>
                  </a:cubicBezTo>
                  <a:cubicBezTo>
                    <a:pt x="349" y="1223293"/>
                    <a:pt x="16652" y="1076299"/>
                    <a:pt x="48385" y="931939"/>
                  </a:cubicBezTo>
                  <a:cubicBezTo>
                    <a:pt x="80032" y="787663"/>
                    <a:pt x="128504" y="646187"/>
                    <a:pt x="193801" y="511957"/>
                  </a:cubicBezTo>
                  <a:cubicBezTo>
                    <a:pt x="259404" y="377727"/>
                    <a:pt x="339740" y="250559"/>
                    <a:pt x="431660" y="13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B03BE98-6C07-41CD-ACA9-5244A3DA1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213739 w 4934374"/>
                <a:gd name="connsiteY1" fmla="*/ 0 h 3484134"/>
                <a:gd name="connsiteX2" fmla="*/ 1150162 w 4934374"/>
                <a:gd name="connsiteY2" fmla="*/ 47028 h 3484134"/>
                <a:gd name="connsiteX3" fmla="*/ 626038 w 4934374"/>
                <a:gd name="connsiteY3" fmla="*/ 660944 h 3484134"/>
                <a:gd name="connsiteX4" fmla="*/ 435986 w 4934374"/>
                <a:gd name="connsiteY4" fmla="*/ 1375409 h 3484134"/>
                <a:gd name="connsiteX5" fmla="*/ 750530 w 4934374"/>
                <a:gd name="connsiteY5" fmla="*/ 2038817 h 3484134"/>
                <a:gd name="connsiteX6" fmla="*/ 909024 w 4934374"/>
                <a:gd name="connsiteY6" fmla="*/ 2249384 h 3484134"/>
                <a:gd name="connsiteX7" fmla="*/ 2396223 w 4934374"/>
                <a:gd name="connsiteY7" fmla="*/ 3072468 h 3484134"/>
                <a:gd name="connsiteX8" fmla="*/ 3525201 w 4934374"/>
                <a:gd name="connsiteY8" fmla="*/ 2566101 h 3484134"/>
                <a:gd name="connsiteX9" fmla="*/ 3662596 w 4934374"/>
                <a:gd name="connsiteY9" fmla="*/ 2465552 h 3484134"/>
                <a:gd name="connsiteX10" fmla="*/ 4287500 w 4934374"/>
                <a:gd name="connsiteY10" fmla="*/ 1939915 h 3484134"/>
                <a:gd name="connsiteX11" fmla="*/ 4498563 w 4934374"/>
                <a:gd name="connsiteY11" fmla="*/ 1375409 h 3484134"/>
                <a:gd name="connsiteX12" fmla="*/ 4132831 w 4934374"/>
                <a:gd name="connsiteY12" fmla="*/ 134540 h 3484134"/>
                <a:gd name="connsiteX13" fmla="*/ 4025590 w 4934374"/>
                <a:gd name="connsiteY13" fmla="*/ 0 h 3484134"/>
                <a:gd name="connsiteX14" fmla="*/ 4555675 w 4934374"/>
                <a:gd name="connsiteY14" fmla="*/ 0 h 3484134"/>
                <a:gd name="connsiteX15" fmla="*/ 4605933 w 4934374"/>
                <a:gd name="connsiteY15" fmla="*/ 77740 h 3484134"/>
                <a:gd name="connsiteX16" fmla="*/ 4934374 w 4934374"/>
                <a:gd name="connsiteY16" fmla="*/ 1375327 h 3484134"/>
                <a:gd name="connsiteX17" fmla="*/ 3793540 w 4934374"/>
                <a:gd name="connsiteY17" fmla="*/ 2890475 h 3484134"/>
                <a:gd name="connsiteX18" fmla="*/ 2396135 w 4934374"/>
                <a:gd name="connsiteY18" fmla="*/ 3484134 h 3484134"/>
                <a:gd name="connsiteX19" fmla="*/ 548273 w 4934374"/>
                <a:gd name="connsiteY19" fmla="*/ 2480458 h 3484134"/>
                <a:gd name="connsiteX20" fmla="*/ 0 w 4934374"/>
                <a:gd name="connsiteY20" fmla="*/ 1375327 h 3484134"/>
                <a:gd name="connsiteX21" fmla="*/ 512166 w 4934374"/>
                <a:gd name="connsiteY21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213739" y="0"/>
                  </a:lnTo>
                  <a:lnTo>
                    <a:pt x="1150162" y="47028"/>
                  </a:lnTo>
                  <a:cubicBezTo>
                    <a:pt x="925762" y="228608"/>
                    <a:pt x="749397" y="435224"/>
                    <a:pt x="626038" y="660944"/>
                  </a:cubicBezTo>
                  <a:cubicBezTo>
                    <a:pt x="499976" y="891687"/>
                    <a:pt x="435986" y="1132066"/>
                    <a:pt x="435986" y="1375409"/>
                  </a:cubicBezTo>
                  <a:cubicBezTo>
                    <a:pt x="435986" y="1620481"/>
                    <a:pt x="538074" y="1763604"/>
                    <a:pt x="750530" y="2038817"/>
                  </a:cubicBezTo>
                  <a:cubicBezTo>
                    <a:pt x="801792" y="2105190"/>
                    <a:pt x="854797" y="2173870"/>
                    <a:pt x="909024" y="2249384"/>
                  </a:cubicBezTo>
                  <a:cubicBezTo>
                    <a:pt x="1323389" y="2826326"/>
                    <a:pt x="1768180" y="3072468"/>
                    <a:pt x="2396223" y="3072468"/>
                  </a:cubicBezTo>
                  <a:cubicBezTo>
                    <a:pt x="2808409" y="3072468"/>
                    <a:pt x="3110835" y="2871947"/>
                    <a:pt x="3525201" y="2566101"/>
                  </a:cubicBezTo>
                  <a:cubicBezTo>
                    <a:pt x="3571493" y="2531926"/>
                    <a:pt x="3617786" y="2498162"/>
                    <a:pt x="3662596" y="2465552"/>
                  </a:cubicBezTo>
                  <a:cubicBezTo>
                    <a:pt x="3905479" y="2288583"/>
                    <a:pt x="4134849" y="2121414"/>
                    <a:pt x="4287500" y="1939915"/>
                  </a:cubicBezTo>
                  <a:cubicBezTo>
                    <a:pt x="4433440" y="1766404"/>
                    <a:pt x="4498563" y="1592317"/>
                    <a:pt x="4498563" y="1375409"/>
                  </a:cubicBezTo>
                  <a:cubicBezTo>
                    <a:pt x="4498563" y="899696"/>
                    <a:pt x="4369741" y="465973"/>
                    <a:pt x="4132831" y="134540"/>
                  </a:cubicBezTo>
                  <a:lnTo>
                    <a:pt x="4025590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13CCE92-2C5E-48BC-9713-FBEEDBAE6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354934 w 4934374"/>
                <a:gd name="connsiteY1" fmla="*/ 0 h 3484134"/>
                <a:gd name="connsiteX2" fmla="*/ 1206830 w 4934374"/>
                <a:gd name="connsiteY2" fmla="*/ 109531 h 3484134"/>
                <a:gd name="connsiteX3" fmla="*/ 703453 w 4934374"/>
                <a:gd name="connsiteY3" fmla="*/ 698660 h 3484134"/>
                <a:gd name="connsiteX4" fmla="*/ 523079 w 4934374"/>
                <a:gd name="connsiteY4" fmla="*/ 1375409 h 3484134"/>
                <a:gd name="connsiteX5" fmla="*/ 820885 w 4934374"/>
                <a:gd name="connsiteY5" fmla="*/ 1990313 h 3484134"/>
                <a:gd name="connsiteX6" fmla="*/ 981122 w 4934374"/>
                <a:gd name="connsiteY6" fmla="*/ 2203186 h 3484134"/>
                <a:gd name="connsiteX7" fmla="*/ 1592426 w 4934374"/>
                <a:gd name="connsiteY7" fmla="*/ 2792645 h 3484134"/>
                <a:gd name="connsiteX8" fmla="*/ 2396135 w 4934374"/>
                <a:gd name="connsiteY8" fmla="*/ 2990119 h 3484134"/>
                <a:gd name="connsiteX9" fmla="*/ 2913112 w 4934374"/>
                <a:gd name="connsiteY9" fmla="*/ 2864371 h 3484134"/>
                <a:gd name="connsiteX10" fmla="*/ 3471411 w 4934374"/>
                <a:gd name="connsiteY10" fmla="*/ 2501292 h 3484134"/>
                <a:gd name="connsiteX11" fmla="*/ 3609242 w 4934374"/>
                <a:gd name="connsiteY11" fmla="*/ 2400414 h 3484134"/>
                <a:gd name="connsiteX12" fmla="*/ 4219151 w 4934374"/>
                <a:gd name="connsiteY12" fmla="*/ 1888693 h 3484134"/>
                <a:gd name="connsiteX13" fmla="*/ 4411296 w 4934374"/>
                <a:gd name="connsiteY13" fmla="*/ 1375409 h 3484134"/>
                <a:gd name="connsiteX14" fmla="*/ 3957874 w 4934374"/>
                <a:gd name="connsiteY14" fmla="*/ 51887 h 3484134"/>
                <a:gd name="connsiteX15" fmla="*/ 3906637 w 4934374"/>
                <a:gd name="connsiteY15" fmla="*/ 0 h 3484134"/>
                <a:gd name="connsiteX16" fmla="*/ 4555675 w 4934374"/>
                <a:gd name="connsiteY16" fmla="*/ 0 h 3484134"/>
                <a:gd name="connsiteX17" fmla="*/ 4605933 w 4934374"/>
                <a:gd name="connsiteY17" fmla="*/ 77740 h 3484134"/>
                <a:gd name="connsiteX18" fmla="*/ 4934374 w 4934374"/>
                <a:gd name="connsiteY18" fmla="*/ 1375327 h 3484134"/>
                <a:gd name="connsiteX19" fmla="*/ 3793540 w 4934374"/>
                <a:gd name="connsiteY19" fmla="*/ 2890475 h 3484134"/>
                <a:gd name="connsiteX20" fmla="*/ 2396135 w 4934374"/>
                <a:gd name="connsiteY20" fmla="*/ 3484134 h 3484134"/>
                <a:gd name="connsiteX21" fmla="*/ 548273 w 4934374"/>
                <a:gd name="connsiteY21" fmla="*/ 2480458 h 3484134"/>
                <a:gd name="connsiteX22" fmla="*/ 0 w 4934374"/>
                <a:gd name="connsiteY22" fmla="*/ 1375327 h 3484134"/>
                <a:gd name="connsiteX23" fmla="*/ 512166 w 4934374"/>
                <a:gd name="connsiteY23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354934" y="0"/>
                  </a:lnTo>
                  <a:lnTo>
                    <a:pt x="1206830" y="109531"/>
                  </a:lnTo>
                  <a:cubicBezTo>
                    <a:pt x="994024" y="281725"/>
                    <a:pt x="820013" y="485457"/>
                    <a:pt x="703453" y="698660"/>
                  </a:cubicBezTo>
                  <a:cubicBezTo>
                    <a:pt x="583756" y="917627"/>
                    <a:pt x="523079" y="1145324"/>
                    <a:pt x="523079" y="1375409"/>
                  </a:cubicBezTo>
                  <a:cubicBezTo>
                    <a:pt x="523079" y="1595282"/>
                    <a:pt x="614356" y="1722842"/>
                    <a:pt x="820885" y="1990313"/>
                  </a:cubicBezTo>
                  <a:cubicBezTo>
                    <a:pt x="872582" y="2057263"/>
                    <a:pt x="926023" y="2126519"/>
                    <a:pt x="981122" y="2203186"/>
                  </a:cubicBezTo>
                  <a:cubicBezTo>
                    <a:pt x="1175968" y="2474445"/>
                    <a:pt x="1375871" y="2667309"/>
                    <a:pt x="1592426" y="2792645"/>
                  </a:cubicBezTo>
                  <a:cubicBezTo>
                    <a:pt x="1821970" y="2925557"/>
                    <a:pt x="2084904" y="2990119"/>
                    <a:pt x="2396135" y="2990119"/>
                  </a:cubicBezTo>
                  <a:cubicBezTo>
                    <a:pt x="2572762" y="2990119"/>
                    <a:pt x="2737009" y="2950179"/>
                    <a:pt x="2913112" y="2864371"/>
                  </a:cubicBezTo>
                  <a:cubicBezTo>
                    <a:pt x="3093922" y="2776257"/>
                    <a:pt x="3272903" y="2647792"/>
                    <a:pt x="3471411" y="2501292"/>
                  </a:cubicBezTo>
                  <a:cubicBezTo>
                    <a:pt x="3517964" y="2466952"/>
                    <a:pt x="3564344" y="2433106"/>
                    <a:pt x="3609242" y="2400414"/>
                  </a:cubicBezTo>
                  <a:cubicBezTo>
                    <a:pt x="3847766" y="2226574"/>
                    <a:pt x="4073038" y="2062368"/>
                    <a:pt x="4219151" y="1888693"/>
                  </a:cubicBezTo>
                  <a:cubicBezTo>
                    <a:pt x="4353844" y="1728606"/>
                    <a:pt x="4411296" y="1575106"/>
                    <a:pt x="4411296" y="1375409"/>
                  </a:cubicBezTo>
                  <a:cubicBezTo>
                    <a:pt x="4411296" y="851089"/>
                    <a:pt x="4250274" y="381038"/>
                    <a:pt x="3957874" y="51887"/>
                  </a:cubicBezTo>
                  <a:lnTo>
                    <a:pt x="3906637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3D15347-B46A-4F99-BCC7-E6EC57336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5145024" cy="1454051"/>
          </a:xfrm>
        </p:spPr>
        <p:txBody>
          <a:bodyPr anchor="b">
            <a:normAutofit/>
          </a:bodyPr>
          <a:lstStyle/>
          <a:p>
            <a:r>
              <a:rPr lang="en-US" sz="3300">
                <a:solidFill>
                  <a:schemeClr val="tx2"/>
                </a:solidFill>
              </a:rPr>
              <a:t>Model Training And Evaluation</a:t>
            </a:r>
            <a:br>
              <a:rPr lang="en-US" sz="3300">
                <a:solidFill>
                  <a:schemeClr val="tx2"/>
                </a:solidFill>
              </a:rPr>
            </a:br>
            <a:endParaRPr lang="en-US" sz="330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F6CB17-4F90-4695-9939-A9EFEA462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881" y="941041"/>
            <a:ext cx="6907339" cy="13016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97CCB-BBEE-4F59-9F6F-4C23BC7E0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15756"/>
            <a:ext cx="4553909" cy="3639289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Used two models the Naïve Bayes  and Logistic regression due to their relatively fast training time. </a:t>
            </a:r>
          </a:p>
          <a:p>
            <a:r>
              <a:rPr lang="en-US" sz="1800">
                <a:solidFill>
                  <a:schemeClr val="tx2"/>
                </a:solidFill>
              </a:rPr>
              <a:t>The logistic regression outperformed the Naïve Bayes  in terms of </a:t>
            </a:r>
          </a:p>
          <a:p>
            <a:pPr marL="0" indent="0">
              <a:buNone/>
            </a:pPr>
            <a:r>
              <a:rPr lang="en-US" sz="1800">
                <a:solidFill>
                  <a:schemeClr val="tx2"/>
                </a:solidFill>
              </a:rPr>
              <a:t>F1-Score and accuracy as shown below. </a:t>
            </a: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FB69AC-E610-49F9-A335-6BB6C81E9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566" y="4253999"/>
            <a:ext cx="6082762" cy="157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342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BAF5-75BC-4D85-935F-E3703E49C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90"/>
            <a:ext cx="10515600" cy="1325563"/>
          </a:xfrm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3821F71-FF22-4678-8A38-4A72C9FD74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4394040"/>
              </p:ext>
            </p:extLst>
          </p:nvPr>
        </p:nvGraphicFramePr>
        <p:xfrm>
          <a:off x="838200" y="1825625"/>
          <a:ext cx="1051559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14748136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94904216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822379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 Learning 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Machine Learning Model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643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 unseen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7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Complexity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simple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559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 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68686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3CE19B4-FDCB-455A-A184-7FCD3C4DD955}"/>
              </a:ext>
            </a:extLst>
          </p:cNvPr>
          <p:cNvSpPr txBox="1"/>
          <p:nvPr/>
        </p:nvSpPr>
        <p:spPr>
          <a:xfrm>
            <a:off x="1322363" y="3868615"/>
            <a:ext cx="6625883" cy="1194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+mj-lt"/>
                <a:ea typeface="+mj-ea"/>
                <a:cs typeface="+mj-cs"/>
              </a:rPr>
              <a:t>Decision:</a:t>
            </a:r>
          </a:p>
          <a:p>
            <a:r>
              <a:rPr lang="en-US" dirty="0"/>
              <a:t>  </a:t>
            </a:r>
            <a:r>
              <a:rPr lang="en-US" sz="3200" dirty="0"/>
              <a:t>Logistic Regression will be deployed </a:t>
            </a:r>
          </a:p>
        </p:txBody>
      </p:sp>
      <p:pic>
        <p:nvPicPr>
          <p:cNvPr id="6" name="Graphic 5" descr="Badge Tick1 with solid fill">
            <a:extLst>
              <a:ext uri="{FF2B5EF4-FFF2-40B4-BE49-F238E27FC236}">
                <a16:creationId xmlns:a16="http://schemas.microsoft.com/office/drawing/2014/main" id="{07476FFF-FEF5-4455-BCCA-854AAE23D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7670" y="4465701"/>
            <a:ext cx="776068" cy="77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16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270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Arabic Dialect Classification </vt:lpstr>
      <vt:lpstr>Content:</vt:lpstr>
      <vt:lpstr>General Data Preprocessing</vt:lpstr>
      <vt:lpstr>Data Preprocessing For Deep Learning</vt:lpstr>
      <vt:lpstr>Deep Learning Model Architecture And Evaluation</vt:lpstr>
      <vt:lpstr>Data Preprocessing For Machine Learning </vt:lpstr>
      <vt:lpstr>Model Training And Evaluation </vt:lpstr>
      <vt:lpstr>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Arabic Dialect Classification </dc:title>
  <dc:creator>Eslam Abdelghany</dc:creator>
  <cp:lastModifiedBy>Eslam Abdelghany</cp:lastModifiedBy>
  <cp:revision>1</cp:revision>
  <dcterms:created xsi:type="dcterms:W3CDTF">2022-03-13T18:16:49Z</dcterms:created>
  <dcterms:modified xsi:type="dcterms:W3CDTF">2022-03-14T00:08:33Z</dcterms:modified>
</cp:coreProperties>
</file>