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78" r:id="rId10"/>
    <p:sldId id="266" r:id="rId11"/>
    <p:sldId id="267" r:id="rId12"/>
    <p:sldId id="268" r:id="rId13"/>
    <p:sldId id="270" r:id="rId14"/>
    <p:sldId id="269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5812F"/>
    <a:srgbClr val="E17805"/>
    <a:srgbClr val="FFFF81"/>
    <a:srgbClr val="CCFFCC"/>
    <a:srgbClr val="F5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73054-121E-492F-B2A5-7B21E24422BE}" type="doc">
      <dgm:prSet loTypeId="urn:microsoft.com/office/officeart/2005/8/layout/vProcess5" loCatId="process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8913023-ABEF-4233-A262-6A20927AC38F}">
      <dgm:prSet phldrT="[Text]"/>
      <dgm:spPr/>
      <dgm:t>
        <a:bodyPr/>
        <a:lstStyle/>
        <a:p>
          <a:r>
            <a:rPr lang="en-US" dirty="0" smtClean="0">
              <a:effectLst/>
            </a:rPr>
            <a:t>Role of Algorithms in problem solving process</a:t>
          </a:r>
          <a:endParaRPr lang="en-US" dirty="0"/>
        </a:p>
      </dgm:t>
    </dgm:pt>
    <dgm:pt modelId="{CB63FBB8-6F5C-4C46-B3FA-9C7E42CB6CEC}" type="parTrans" cxnId="{0FB25F32-E396-40D1-B213-6DC120D5A0FC}">
      <dgm:prSet/>
      <dgm:spPr/>
      <dgm:t>
        <a:bodyPr/>
        <a:lstStyle/>
        <a:p>
          <a:endParaRPr lang="en-US"/>
        </a:p>
      </dgm:t>
    </dgm:pt>
    <dgm:pt modelId="{24B12CC5-5D61-4D63-A701-EBB504841AA8}" type="sibTrans" cxnId="{0FB25F32-E396-40D1-B213-6DC120D5A0FC}">
      <dgm:prSet/>
      <dgm:spPr/>
      <dgm:t>
        <a:bodyPr/>
        <a:lstStyle/>
        <a:p>
          <a:endParaRPr lang="en-US"/>
        </a:p>
      </dgm:t>
    </dgm:pt>
    <dgm:pt modelId="{12CDAC37-9FE7-4A69-9309-7C032B9FA3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effectLst/>
            </a:rPr>
            <a:t>Concepts and properties of Algorithms</a:t>
          </a:r>
          <a:endParaRPr lang="en-US" dirty="0"/>
        </a:p>
      </dgm:t>
    </dgm:pt>
    <dgm:pt modelId="{8BDD6308-544F-415D-9ED5-3EF2F3B30B88}" type="parTrans" cxnId="{6C9CDE19-A0B6-4DD8-BD27-808D4F69CF25}">
      <dgm:prSet/>
      <dgm:spPr/>
      <dgm:t>
        <a:bodyPr/>
        <a:lstStyle/>
        <a:p>
          <a:endParaRPr lang="en-US"/>
        </a:p>
      </dgm:t>
    </dgm:pt>
    <dgm:pt modelId="{01B26CCB-2185-4C86-B816-10BF8309282C}" type="sibTrans" cxnId="{6C9CDE19-A0B6-4DD8-BD27-808D4F69CF25}">
      <dgm:prSet/>
      <dgm:spPr/>
      <dgm:t>
        <a:bodyPr/>
        <a:lstStyle/>
        <a:p>
          <a:endParaRPr lang="en-US"/>
        </a:p>
      </dgm:t>
    </dgm:pt>
    <dgm:pt modelId="{5D4FFADF-9F66-4C85-ABB3-C68A97D1D1C2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effectLst/>
            </a:rPr>
            <a:t>Implementation strategies</a:t>
          </a:r>
          <a:endParaRPr lang="en-US" dirty="0"/>
        </a:p>
      </dgm:t>
    </dgm:pt>
    <dgm:pt modelId="{C562A009-3E9A-4F5F-9180-D9E04CDC6C9D}" type="parTrans" cxnId="{10642E77-BC4F-4799-9C1C-9F421B2A3819}">
      <dgm:prSet/>
      <dgm:spPr/>
      <dgm:t>
        <a:bodyPr/>
        <a:lstStyle/>
        <a:p>
          <a:endParaRPr lang="en-US"/>
        </a:p>
      </dgm:t>
    </dgm:pt>
    <dgm:pt modelId="{2C2577F5-A0E8-4B01-828F-ABA99BFB4456}" type="sibTrans" cxnId="{10642E77-BC4F-4799-9C1C-9F421B2A3819}">
      <dgm:prSet/>
      <dgm:spPr/>
      <dgm:t>
        <a:bodyPr/>
        <a:lstStyle/>
        <a:p>
          <a:endParaRPr lang="en-US"/>
        </a:p>
      </dgm:t>
    </dgm:pt>
    <dgm:pt modelId="{D4443772-8BE7-4D5F-965B-C6624724972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effectLst/>
            </a:rPr>
            <a:t>Development of Flow Charts, Pseudo Codes. </a:t>
          </a:r>
          <a:endParaRPr lang="en-US" dirty="0"/>
        </a:p>
      </dgm:t>
    </dgm:pt>
    <dgm:pt modelId="{E70995EA-64C0-4E77-BD20-10CEBAF8ABD0}" type="parTrans" cxnId="{420B3C09-3614-4B1B-A725-3F4DAB4847EA}">
      <dgm:prSet/>
      <dgm:spPr/>
      <dgm:t>
        <a:bodyPr/>
        <a:lstStyle/>
        <a:p>
          <a:endParaRPr lang="en-US"/>
        </a:p>
      </dgm:t>
    </dgm:pt>
    <dgm:pt modelId="{48AD923A-E910-477B-A309-37A62AA37090}" type="sibTrans" cxnId="{420B3C09-3614-4B1B-A725-3F4DAB4847EA}">
      <dgm:prSet/>
      <dgm:spPr/>
      <dgm:t>
        <a:bodyPr/>
        <a:lstStyle/>
        <a:p>
          <a:endParaRPr lang="en-US"/>
        </a:p>
      </dgm:t>
    </dgm:pt>
    <dgm:pt modelId="{414FD788-6CA9-4FB8-8D8A-28EDEE6147B0}">
      <dgm:prSet phldrT="[Text]"/>
      <dgm:spPr/>
      <dgm:t>
        <a:bodyPr/>
        <a:lstStyle/>
        <a:p>
          <a:r>
            <a:rPr lang="en-US" smtClean="0">
              <a:effectLst/>
            </a:rPr>
            <a:t>Implementation of Algorithms in a programming Language - Python</a:t>
          </a:r>
          <a:endParaRPr lang="en-US" dirty="0"/>
        </a:p>
      </dgm:t>
    </dgm:pt>
    <dgm:pt modelId="{18C600DC-EFAD-4756-82AE-2E099C2ABA0B}" type="parTrans" cxnId="{FBD9569A-6E38-4E58-9024-722F87CBCAAF}">
      <dgm:prSet/>
      <dgm:spPr/>
      <dgm:t>
        <a:bodyPr/>
        <a:lstStyle/>
        <a:p>
          <a:endParaRPr lang="en-US"/>
        </a:p>
      </dgm:t>
    </dgm:pt>
    <dgm:pt modelId="{2E08D087-A701-4140-9963-5AF1275E6C4B}" type="sibTrans" cxnId="{FBD9569A-6E38-4E58-9024-722F87CBCAAF}">
      <dgm:prSet/>
      <dgm:spPr/>
      <dgm:t>
        <a:bodyPr/>
        <a:lstStyle/>
        <a:p>
          <a:endParaRPr lang="en-US"/>
        </a:p>
      </dgm:t>
    </dgm:pt>
    <dgm:pt modelId="{EEBC198B-54D9-49BA-8977-8FF644571856}" type="pres">
      <dgm:prSet presAssocID="{30273054-121E-492F-B2A5-7B21E24422B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1C31C8-B420-483C-A991-816A38A77E75}" type="pres">
      <dgm:prSet presAssocID="{30273054-121E-492F-B2A5-7B21E24422BE}" presName="dummyMaxCanvas" presStyleCnt="0">
        <dgm:presLayoutVars/>
      </dgm:prSet>
      <dgm:spPr/>
    </dgm:pt>
    <dgm:pt modelId="{6400F76B-8A00-4673-A7FC-F9534AB6F862}" type="pres">
      <dgm:prSet presAssocID="{30273054-121E-492F-B2A5-7B21E24422B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5B687-DA4A-4F94-A686-929AE7C73DD7}" type="pres">
      <dgm:prSet presAssocID="{30273054-121E-492F-B2A5-7B21E24422B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FEB23-A08E-4041-A091-5D9B6F7A1CEE}" type="pres">
      <dgm:prSet presAssocID="{30273054-121E-492F-B2A5-7B21E24422B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9314E-F73A-44B4-8275-A142B1C97501}" type="pres">
      <dgm:prSet presAssocID="{30273054-121E-492F-B2A5-7B21E24422B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DDED9A-7A27-4AAE-B505-2C90F6BDFF37}" type="pres">
      <dgm:prSet presAssocID="{30273054-121E-492F-B2A5-7B21E24422B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8E86D-2A88-460D-8A6F-167DD77F4DB2}" type="pres">
      <dgm:prSet presAssocID="{30273054-121E-492F-B2A5-7B21E24422B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ECE01-DD6F-46C0-8EA0-A8716A3F7728}" type="pres">
      <dgm:prSet presAssocID="{30273054-121E-492F-B2A5-7B21E24422B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5F82C-44C0-435B-980F-5E0656124AFF}" type="pres">
      <dgm:prSet presAssocID="{30273054-121E-492F-B2A5-7B21E24422B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5EFDA-5AF5-4E6E-84BC-3ADA6EA6019E}" type="pres">
      <dgm:prSet presAssocID="{30273054-121E-492F-B2A5-7B21E24422B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7498F-C55D-444D-9913-EC64CBC774F8}" type="pres">
      <dgm:prSet presAssocID="{30273054-121E-492F-B2A5-7B21E24422B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7ED8B-55D4-4AB7-937E-DD936EA1E578}" type="pres">
      <dgm:prSet presAssocID="{30273054-121E-492F-B2A5-7B21E24422B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4E485-B5EB-4D0E-AE4B-1E58A570288E}" type="pres">
      <dgm:prSet presAssocID="{30273054-121E-492F-B2A5-7B21E24422B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DBD8D-D030-4576-BCD1-DF104150337C}" type="pres">
      <dgm:prSet presAssocID="{30273054-121E-492F-B2A5-7B21E24422B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EBB46-D5C6-4D37-AC89-5A9174DFFFF6}" type="pres">
      <dgm:prSet presAssocID="{30273054-121E-492F-B2A5-7B21E24422B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AECB4C-DA4F-4174-8606-78049584CE73}" type="presOf" srcId="{30273054-121E-492F-B2A5-7B21E24422BE}" destId="{EEBC198B-54D9-49BA-8977-8FF644571856}" srcOrd="0" destOrd="0" presId="urn:microsoft.com/office/officeart/2005/8/layout/vProcess5"/>
    <dgm:cxn modelId="{F40AA636-8D5F-462C-BEFC-31E80A6C80DB}" type="presOf" srcId="{D4443772-8BE7-4D5F-965B-C66247249722}" destId="{EC69314E-F73A-44B4-8275-A142B1C97501}" srcOrd="0" destOrd="0" presId="urn:microsoft.com/office/officeart/2005/8/layout/vProcess5"/>
    <dgm:cxn modelId="{BB7B4D00-192A-4438-8167-6466824B28D2}" type="presOf" srcId="{12CDAC37-9FE7-4A69-9309-7C032B9FA3FD}" destId="{8947ED8B-55D4-4AB7-937E-DD936EA1E578}" srcOrd="1" destOrd="0" presId="urn:microsoft.com/office/officeart/2005/8/layout/vProcess5"/>
    <dgm:cxn modelId="{FBD9569A-6E38-4E58-9024-722F87CBCAAF}" srcId="{30273054-121E-492F-B2A5-7B21E24422BE}" destId="{414FD788-6CA9-4FB8-8D8A-28EDEE6147B0}" srcOrd="4" destOrd="0" parTransId="{18C600DC-EFAD-4756-82AE-2E099C2ABA0B}" sibTransId="{2E08D087-A701-4140-9963-5AF1275E6C4B}"/>
    <dgm:cxn modelId="{66499259-1104-4C5D-B042-8A7C5B5F0297}" type="presOf" srcId="{38913023-ABEF-4233-A262-6A20927AC38F}" destId="{6400F76B-8A00-4673-A7FC-F9534AB6F862}" srcOrd="0" destOrd="0" presId="urn:microsoft.com/office/officeart/2005/8/layout/vProcess5"/>
    <dgm:cxn modelId="{C6E5C0F0-5438-4CC5-BB77-243F89279D24}" type="presOf" srcId="{24B12CC5-5D61-4D63-A701-EBB504841AA8}" destId="{3648E86D-2A88-460D-8A6F-167DD77F4DB2}" srcOrd="0" destOrd="0" presId="urn:microsoft.com/office/officeart/2005/8/layout/vProcess5"/>
    <dgm:cxn modelId="{420B3C09-3614-4B1B-A725-3F4DAB4847EA}" srcId="{30273054-121E-492F-B2A5-7B21E24422BE}" destId="{D4443772-8BE7-4D5F-965B-C66247249722}" srcOrd="3" destOrd="0" parTransId="{E70995EA-64C0-4E77-BD20-10CEBAF8ABD0}" sibTransId="{48AD923A-E910-477B-A309-37A62AA37090}"/>
    <dgm:cxn modelId="{E7820A17-6F2C-4C94-A19D-BA8936023AE7}" type="presOf" srcId="{12CDAC37-9FE7-4A69-9309-7C032B9FA3FD}" destId="{7545B687-DA4A-4F94-A686-929AE7C73DD7}" srcOrd="0" destOrd="0" presId="urn:microsoft.com/office/officeart/2005/8/layout/vProcess5"/>
    <dgm:cxn modelId="{CC6106BF-C17F-4486-8C41-BC9D9C84D472}" type="presOf" srcId="{414FD788-6CA9-4FB8-8D8A-28EDEE6147B0}" destId="{0E6EBB46-D5C6-4D37-AC89-5A9174DFFFF6}" srcOrd="1" destOrd="0" presId="urn:microsoft.com/office/officeart/2005/8/layout/vProcess5"/>
    <dgm:cxn modelId="{67E5DD92-26F6-45B2-A68C-E640D556D201}" type="presOf" srcId="{2C2577F5-A0E8-4B01-828F-ABA99BFB4456}" destId="{EC75F82C-44C0-435B-980F-5E0656124AFF}" srcOrd="0" destOrd="0" presId="urn:microsoft.com/office/officeart/2005/8/layout/vProcess5"/>
    <dgm:cxn modelId="{A933048F-C365-44FD-87CD-54DEF260A349}" type="presOf" srcId="{38913023-ABEF-4233-A262-6A20927AC38F}" destId="{A007498F-C55D-444D-9913-EC64CBC774F8}" srcOrd="1" destOrd="0" presId="urn:microsoft.com/office/officeart/2005/8/layout/vProcess5"/>
    <dgm:cxn modelId="{0FB25F32-E396-40D1-B213-6DC120D5A0FC}" srcId="{30273054-121E-492F-B2A5-7B21E24422BE}" destId="{38913023-ABEF-4233-A262-6A20927AC38F}" srcOrd="0" destOrd="0" parTransId="{CB63FBB8-6F5C-4C46-B3FA-9C7E42CB6CEC}" sibTransId="{24B12CC5-5D61-4D63-A701-EBB504841AA8}"/>
    <dgm:cxn modelId="{4F471318-FA73-4A72-B5C3-27B12F92D315}" type="presOf" srcId="{01B26CCB-2185-4C86-B816-10BF8309282C}" destId="{542ECE01-DD6F-46C0-8EA0-A8716A3F7728}" srcOrd="0" destOrd="0" presId="urn:microsoft.com/office/officeart/2005/8/layout/vProcess5"/>
    <dgm:cxn modelId="{F2EC02A1-CB62-453F-ADCA-13C27677493E}" type="presOf" srcId="{5D4FFADF-9F66-4C85-ABB3-C68A97D1D1C2}" destId="{C514E485-B5EB-4D0E-AE4B-1E58A570288E}" srcOrd="1" destOrd="0" presId="urn:microsoft.com/office/officeart/2005/8/layout/vProcess5"/>
    <dgm:cxn modelId="{B9C4368E-E72A-4757-8A1D-04F158A6B433}" type="presOf" srcId="{5D4FFADF-9F66-4C85-ABB3-C68A97D1D1C2}" destId="{A58FEB23-A08E-4041-A091-5D9B6F7A1CEE}" srcOrd="0" destOrd="0" presId="urn:microsoft.com/office/officeart/2005/8/layout/vProcess5"/>
    <dgm:cxn modelId="{6C9CDE19-A0B6-4DD8-BD27-808D4F69CF25}" srcId="{30273054-121E-492F-B2A5-7B21E24422BE}" destId="{12CDAC37-9FE7-4A69-9309-7C032B9FA3FD}" srcOrd="1" destOrd="0" parTransId="{8BDD6308-544F-415D-9ED5-3EF2F3B30B88}" sibTransId="{01B26CCB-2185-4C86-B816-10BF8309282C}"/>
    <dgm:cxn modelId="{67F471BF-EA04-4BE5-AA00-A7A674D1FA38}" type="presOf" srcId="{48AD923A-E910-477B-A309-37A62AA37090}" destId="{79D5EFDA-5AF5-4E6E-84BC-3ADA6EA6019E}" srcOrd="0" destOrd="0" presId="urn:microsoft.com/office/officeart/2005/8/layout/vProcess5"/>
    <dgm:cxn modelId="{E1045F47-7D60-423F-974A-6D2EA7B3ADAA}" type="presOf" srcId="{414FD788-6CA9-4FB8-8D8A-28EDEE6147B0}" destId="{85DDED9A-7A27-4AAE-B505-2C90F6BDFF37}" srcOrd="0" destOrd="0" presId="urn:microsoft.com/office/officeart/2005/8/layout/vProcess5"/>
    <dgm:cxn modelId="{F752DB94-5734-4303-AC19-200E27C6A0C1}" type="presOf" srcId="{D4443772-8BE7-4D5F-965B-C66247249722}" destId="{CB4DBD8D-D030-4576-BCD1-DF104150337C}" srcOrd="1" destOrd="0" presId="urn:microsoft.com/office/officeart/2005/8/layout/vProcess5"/>
    <dgm:cxn modelId="{10642E77-BC4F-4799-9C1C-9F421B2A3819}" srcId="{30273054-121E-492F-B2A5-7B21E24422BE}" destId="{5D4FFADF-9F66-4C85-ABB3-C68A97D1D1C2}" srcOrd="2" destOrd="0" parTransId="{C562A009-3E9A-4F5F-9180-D9E04CDC6C9D}" sibTransId="{2C2577F5-A0E8-4B01-828F-ABA99BFB4456}"/>
    <dgm:cxn modelId="{C940CCDD-4CA9-477E-B20F-FC9D18A339C1}" type="presParOf" srcId="{EEBC198B-54D9-49BA-8977-8FF644571856}" destId="{451C31C8-B420-483C-A991-816A38A77E75}" srcOrd="0" destOrd="0" presId="urn:microsoft.com/office/officeart/2005/8/layout/vProcess5"/>
    <dgm:cxn modelId="{02A43952-2951-42F9-975B-93BDD8E064E9}" type="presParOf" srcId="{EEBC198B-54D9-49BA-8977-8FF644571856}" destId="{6400F76B-8A00-4673-A7FC-F9534AB6F862}" srcOrd="1" destOrd="0" presId="urn:microsoft.com/office/officeart/2005/8/layout/vProcess5"/>
    <dgm:cxn modelId="{22162D78-E7F1-49B1-B8B5-506935839824}" type="presParOf" srcId="{EEBC198B-54D9-49BA-8977-8FF644571856}" destId="{7545B687-DA4A-4F94-A686-929AE7C73DD7}" srcOrd="2" destOrd="0" presId="urn:microsoft.com/office/officeart/2005/8/layout/vProcess5"/>
    <dgm:cxn modelId="{61EEE118-9ED7-4BE4-A1B0-2858FC18DED2}" type="presParOf" srcId="{EEBC198B-54D9-49BA-8977-8FF644571856}" destId="{A58FEB23-A08E-4041-A091-5D9B6F7A1CEE}" srcOrd="3" destOrd="0" presId="urn:microsoft.com/office/officeart/2005/8/layout/vProcess5"/>
    <dgm:cxn modelId="{864887EF-8AFB-40F0-8449-12364B2A147C}" type="presParOf" srcId="{EEBC198B-54D9-49BA-8977-8FF644571856}" destId="{EC69314E-F73A-44B4-8275-A142B1C97501}" srcOrd="4" destOrd="0" presId="urn:microsoft.com/office/officeart/2005/8/layout/vProcess5"/>
    <dgm:cxn modelId="{1A4297DE-33F3-4BA9-891A-0052D50273E1}" type="presParOf" srcId="{EEBC198B-54D9-49BA-8977-8FF644571856}" destId="{85DDED9A-7A27-4AAE-B505-2C90F6BDFF37}" srcOrd="5" destOrd="0" presId="urn:microsoft.com/office/officeart/2005/8/layout/vProcess5"/>
    <dgm:cxn modelId="{D6895A82-270A-4F6E-8F41-DA4806CC201C}" type="presParOf" srcId="{EEBC198B-54D9-49BA-8977-8FF644571856}" destId="{3648E86D-2A88-460D-8A6F-167DD77F4DB2}" srcOrd="6" destOrd="0" presId="urn:microsoft.com/office/officeart/2005/8/layout/vProcess5"/>
    <dgm:cxn modelId="{F55F1DDD-E8D7-4C25-BB23-C431A1CD1E11}" type="presParOf" srcId="{EEBC198B-54D9-49BA-8977-8FF644571856}" destId="{542ECE01-DD6F-46C0-8EA0-A8716A3F7728}" srcOrd="7" destOrd="0" presId="urn:microsoft.com/office/officeart/2005/8/layout/vProcess5"/>
    <dgm:cxn modelId="{AA709E58-90CD-4C5A-AB06-91D5809A2E15}" type="presParOf" srcId="{EEBC198B-54D9-49BA-8977-8FF644571856}" destId="{EC75F82C-44C0-435B-980F-5E0656124AFF}" srcOrd="8" destOrd="0" presId="urn:microsoft.com/office/officeart/2005/8/layout/vProcess5"/>
    <dgm:cxn modelId="{FA872B3F-B16C-4F28-B201-EF4241E95047}" type="presParOf" srcId="{EEBC198B-54D9-49BA-8977-8FF644571856}" destId="{79D5EFDA-5AF5-4E6E-84BC-3ADA6EA6019E}" srcOrd="9" destOrd="0" presId="urn:microsoft.com/office/officeart/2005/8/layout/vProcess5"/>
    <dgm:cxn modelId="{00C7D1C9-2E48-4E06-A8A5-49B9B8D6EA79}" type="presParOf" srcId="{EEBC198B-54D9-49BA-8977-8FF644571856}" destId="{A007498F-C55D-444D-9913-EC64CBC774F8}" srcOrd="10" destOrd="0" presId="urn:microsoft.com/office/officeart/2005/8/layout/vProcess5"/>
    <dgm:cxn modelId="{47F640CA-E505-4698-86A7-00321FAB4987}" type="presParOf" srcId="{EEBC198B-54D9-49BA-8977-8FF644571856}" destId="{8947ED8B-55D4-4AB7-937E-DD936EA1E578}" srcOrd="11" destOrd="0" presId="urn:microsoft.com/office/officeart/2005/8/layout/vProcess5"/>
    <dgm:cxn modelId="{85AE6936-AE8C-4C51-9C25-CA2C508703C6}" type="presParOf" srcId="{EEBC198B-54D9-49BA-8977-8FF644571856}" destId="{C514E485-B5EB-4D0E-AE4B-1E58A570288E}" srcOrd="12" destOrd="0" presId="urn:microsoft.com/office/officeart/2005/8/layout/vProcess5"/>
    <dgm:cxn modelId="{FD6FAA72-7BE2-48BA-979E-474CCED0F975}" type="presParOf" srcId="{EEBC198B-54D9-49BA-8977-8FF644571856}" destId="{CB4DBD8D-D030-4576-BCD1-DF104150337C}" srcOrd="13" destOrd="0" presId="urn:microsoft.com/office/officeart/2005/8/layout/vProcess5"/>
    <dgm:cxn modelId="{8B25D2BA-A555-4F8D-A890-3A3B5A56E36F}" type="presParOf" srcId="{EEBC198B-54D9-49BA-8977-8FF644571856}" destId="{0E6EBB46-D5C6-4D37-AC89-5A9174DFFFF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C1D14C-06D4-46CE-987C-0A2F0BC06E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7996D-0E94-44E1-83CE-E5421AD4F828}">
      <dgm:prSet phldrT="[Text]"/>
      <dgm:spPr/>
      <dgm:t>
        <a:bodyPr/>
        <a:lstStyle/>
        <a:p>
          <a:r>
            <a:rPr lang="en-US" dirty="0" smtClean="0"/>
            <a:t>Create a PowerPoint Presentation titled &lt;</a:t>
          </a:r>
          <a:r>
            <a:rPr lang="en-US" dirty="0" smtClean="0">
              <a:solidFill>
                <a:srgbClr val="FFFF00"/>
              </a:solidFill>
            </a:rPr>
            <a:t>yournameAA1</a:t>
          </a:r>
          <a:r>
            <a:rPr lang="en-US" dirty="0" smtClean="0"/>
            <a:t>&gt;.</a:t>
          </a:r>
          <a:r>
            <a:rPr lang="en-US" dirty="0" err="1" smtClean="0"/>
            <a:t>pptx</a:t>
          </a:r>
          <a:endParaRPr lang="en-US" dirty="0"/>
        </a:p>
      </dgm:t>
    </dgm:pt>
    <dgm:pt modelId="{4752968E-04AD-4C02-835B-7CE0FD04FD43}" type="parTrans" cxnId="{6DD26D12-4CE7-404A-8C35-47D287A70794}">
      <dgm:prSet/>
      <dgm:spPr/>
      <dgm:t>
        <a:bodyPr/>
        <a:lstStyle/>
        <a:p>
          <a:endParaRPr lang="en-US"/>
        </a:p>
      </dgm:t>
    </dgm:pt>
    <dgm:pt modelId="{A4F3D43A-F49A-465B-8C0C-3686171EBD51}" type="sibTrans" cxnId="{6DD26D12-4CE7-404A-8C35-47D287A70794}">
      <dgm:prSet/>
      <dgm:spPr/>
      <dgm:t>
        <a:bodyPr/>
        <a:lstStyle/>
        <a:p>
          <a:endParaRPr lang="en-US"/>
        </a:p>
      </dgm:t>
    </dgm:pt>
    <dgm:pt modelId="{EF4F640C-911A-44E5-ACFE-79FB072714F4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Use a slide to: </a:t>
          </a:r>
          <a:endParaRPr lang="en-US" dirty="0"/>
        </a:p>
      </dgm:t>
    </dgm:pt>
    <dgm:pt modelId="{4DD82E00-72E0-4984-AF7E-F75E41D0B0E5}" type="parTrans" cxnId="{F9695B56-45D2-474F-97F4-6FC4C094782C}">
      <dgm:prSet/>
      <dgm:spPr/>
      <dgm:t>
        <a:bodyPr/>
        <a:lstStyle/>
        <a:p>
          <a:endParaRPr lang="en-US"/>
        </a:p>
      </dgm:t>
    </dgm:pt>
    <dgm:pt modelId="{12D5A840-2B8B-4D63-A8A9-5CF0833C953D}" type="sibTrans" cxnId="{F9695B56-45D2-474F-97F4-6FC4C094782C}">
      <dgm:prSet/>
      <dgm:spPr/>
      <dgm:t>
        <a:bodyPr/>
        <a:lstStyle/>
        <a:p>
          <a:endParaRPr lang="en-US"/>
        </a:p>
      </dgm:t>
    </dgm:pt>
    <dgm:pt modelId="{111E465A-A877-4DE8-B12A-BB098ACD6B9B}">
      <dgm:prSet/>
      <dgm:spPr/>
      <dgm:t>
        <a:bodyPr/>
        <a:lstStyle/>
        <a:p>
          <a:r>
            <a:rPr lang="en-US" dirty="0" smtClean="0"/>
            <a:t>Create a title description of the exercise.</a:t>
          </a:r>
          <a:endParaRPr lang="en-US" dirty="0"/>
        </a:p>
      </dgm:t>
    </dgm:pt>
    <dgm:pt modelId="{D2F61FCF-9DCA-492E-B454-5309BD5FB9D3}" type="parTrans" cxnId="{BACD5B66-3593-4F93-BF60-8C1E34B1AF4C}">
      <dgm:prSet/>
      <dgm:spPr/>
      <dgm:t>
        <a:bodyPr/>
        <a:lstStyle/>
        <a:p>
          <a:endParaRPr lang="en-US"/>
        </a:p>
      </dgm:t>
    </dgm:pt>
    <dgm:pt modelId="{9BB7CA9D-8B31-4570-81B0-85533AFBAB97}" type="sibTrans" cxnId="{BACD5B66-3593-4F93-BF60-8C1E34B1AF4C}">
      <dgm:prSet/>
      <dgm:spPr/>
      <dgm:t>
        <a:bodyPr/>
        <a:lstStyle/>
        <a:p>
          <a:endParaRPr lang="en-US"/>
        </a:p>
      </dgm:t>
    </dgm:pt>
    <dgm:pt modelId="{60937CC4-97AD-4779-967C-DACB5C39EBC7}">
      <dgm:prSet/>
      <dgm:spPr/>
      <dgm:t>
        <a:bodyPr/>
        <a:lstStyle/>
        <a:p>
          <a:r>
            <a:rPr lang="en-US" dirty="0" smtClean="0"/>
            <a:t>Generate the Algorithm (Flowchart and Pseudocode) of the following exercises.</a:t>
          </a:r>
        </a:p>
      </dgm:t>
    </dgm:pt>
    <dgm:pt modelId="{50DDC2C8-87EA-494A-A087-F092BEA49C71}" type="parTrans" cxnId="{3F25AED5-3944-4F4B-A90F-98F47BCEA005}">
      <dgm:prSet/>
      <dgm:spPr/>
      <dgm:t>
        <a:bodyPr/>
        <a:lstStyle/>
        <a:p>
          <a:endParaRPr lang="en-US"/>
        </a:p>
      </dgm:t>
    </dgm:pt>
    <dgm:pt modelId="{ECB9D577-0EAC-4560-8533-DB858F20D9B7}" type="sibTrans" cxnId="{3F25AED5-3944-4F4B-A90F-98F47BCEA005}">
      <dgm:prSet/>
      <dgm:spPr/>
      <dgm:t>
        <a:bodyPr/>
        <a:lstStyle/>
        <a:p>
          <a:endParaRPr lang="en-US"/>
        </a:p>
      </dgm:t>
    </dgm:pt>
    <dgm:pt modelId="{93B9F54C-A361-4701-A0E3-EE47513A7A16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Commit to your GitHub Repository</a:t>
          </a:r>
          <a:endParaRPr lang="en-US" dirty="0"/>
        </a:p>
      </dgm:t>
    </dgm:pt>
    <dgm:pt modelId="{776A5A58-57C8-49DB-B7C1-5D757221E79A}" type="parTrans" cxnId="{F15C86AD-D060-4DE5-A145-5E6F305B0807}">
      <dgm:prSet/>
      <dgm:spPr/>
      <dgm:t>
        <a:bodyPr/>
        <a:lstStyle/>
        <a:p>
          <a:endParaRPr lang="en-US"/>
        </a:p>
      </dgm:t>
    </dgm:pt>
    <dgm:pt modelId="{9390224C-809D-44F4-A649-CEB1338735E6}" type="sibTrans" cxnId="{F15C86AD-D060-4DE5-A145-5E6F305B0807}">
      <dgm:prSet/>
      <dgm:spPr/>
      <dgm:t>
        <a:bodyPr/>
        <a:lstStyle/>
        <a:p>
          <a:endParaRPr lang="en-US"/>
        </a:p>
      </dgm:t>
    </dgm:pt>
    <dgm:pt modelId="{9ED61510-70C5-453C-96F2-225D2CC9F3ED}">
      <dgm:prSet/>
      <dgm:spPr/>
      <dgm:t>
        <a:bodyPr/>
        <a:lstStyle/>
        <a:p>
          <a:r>
            <a:rPr lang="en-US" dirty="0" smtClean="0"/>
            <a:t>Example: ChukwudiAA1.pptx</a:t>
          </a:r>
          <a:endParaRPr lang="en-US" dirty="0"/>
        </a:p>
      </dgm:t>
    </dgm:pt>
    <dgm:pt modelId="{11B04B6E-0D8B-4A13-8B07-C0EB7ACB672A}" type="parTrans" cxnId="{F344048E-3733-473C-A56C-EE6BEFEBE8A8}">
      <dgm:prSet/>
      <dgm:spPr/>
      <dgm:t>
        <a:bodyPr/>
        <a:lstStyle/>
        <a:p>
          <a:endParaRPr lang="en-US"/>
        </a:p>
      </dgm:t>
    </dgm:pt>
    <dgm:pt modelId="{02F3C440-2A15-4600-A738-F10DC4999E5C}" type="sibTrans" cxnId="{F344048E-3733-473C-A56C-EE6BEFEBE8A8}">
      <dgm:prSet/>
      <dgm:spPr/>
      <dgm:t>
        <a:bodyPr/>
        <a:lstStyle/>
        <a:p>
          <a:endParaRPr lang="en-US"/>
        </a:p>
      </dgm:t>
    </dgm:pt>
    <dgm:pt modelId="{CC38DE83-E097-48D0-9CA7-C0997BD771EA}" type="pres">
      <dgm:prSet presAssocID="{DBC1D14C-06D4-46CE-987C-0A2F0BC06E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5C7FC-19DD-496A-A46B-068933750BD9}" type="pres">
      <dgm:prSet presAssocID="{8D57996D-0E94-44E1-83CE-E5421AD4F828}" presName="parentLin" presStyleCnt="0"/>
      <dgm:spPr/>
    </dgm:pt>
    <dgm:pt modelId="{9AC0A5C6-103B-4BD7-BF03-182EC58F424B}" type="pres">
      <dgm:prSet presAssocID="{8D57996D-0E94-44E1-83CE-E5421AD4F82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46B52A4-22F4-4119-AA51-BA1C4EE0F1CB}" type="pres">
      <dgm:prSet presAssocID="{8D57996D-0E94-44E1-83CE-E5421AD4F828}" presName="parentText" presStyleLbl="node1" presStyleIdx="0" presStyleCnt="3" custScaleX="1327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8AFBD-FC60-4236-B6BB-332D013F5D3D}" type="pres">
      <dgm:prSet presAssocID="{8D57996D-0E94-44E1-83CE-E5421AD4F828}" presName="negativeSpace" presStyleCnt="0"/>
      <dgm:spPr/>
    </dgm:pt>
    <dgm:pt modelId="{924B62EC-DD92-4BBF-A3AC-561F052E5E64}" type="pres">
      <dgm:prSet presAssocID="{8D57996D-0E94-44E1-83CE-E5421AD4F82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611D6-27FC-48AF-A36A-BFD7DF94D1D4}" type="pres">
      <dgm:prSet presAssocID="{A4F3D43A-F49A-465B-8C0C-3686171EBD51}" presName="spaceBetweenRectangles" presStyleCnt="0"/>
      <dgm:spPr/>
    </dgm:pt>
    <dgm:pt modelId="{9560636C-48EA-46A7-96B6-237366457E4F}" type="pres">
      <dgm:prSet presAssocID="{EF4F640C-911A-44E5-ACFE-79FB072714F4}" presName="parentLin" presStyleCnt="0"/>
      <dgm:spPr/>
    </dgm:pt>
    <dgm:pt modelId="{EB93F477-1B68-4407-8E7C-461C5FAA067C}" type="pres">
      <dgm:prSet presAssocID="{EF4F640C-911A-44E5-ACFE-79FB072714F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247EFA7-118E-47F6-81D0-552E97BB7E84}" type="pres">
      <dgm:prSet presAssocID="{EF4F640C-911A-44E5-ACFE-79FB072714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908DD-3612-4F08-B47A-D7FB668CEAD3}" type="pres">
      <dgm:prSet presAssocID="{EF4F640C-911A-44E5-ACFE-79FB072714F4}" presName="negativeSpace" presStyleCnt="0"/>
      <dgm:spPr/>
    </dgm:pt>
    <dgm:pt modelId="{F42DC6F9-015A-41CF-9C18-79039AD1F474}" type="pres">
      <dgm:prSet presAssocID="{EF4F640C-911A-44E5-ACFE-79FB072714F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7DCBD-6040-4B35-B98D-593B4FCBA9CB}" type="pres">
      <dgm:prSet presAssocID="{12D5A840-2B8B-4D63-A8A9-5CF0833C953D}" presName="spaceBetweenRectangles" presStyleCnt="0"/>
      <dgm:spPr/>
    </dgm:pt>
    <dgm:pt modelId="{BB64D30D-7EAD-46F1-9E85-BDA8CFB0DE51}" type="pres">
      <dgm:prSet presAssocID="{93B9F54C-A361-4701-A0E3-EE47513A7A16}" presName="parentLin" presStyleCnt="0"/>
      <dgm:spPr/>
    </dgm:pt>
    <dgm:pt modelId="{66AC3BF6-5C96-46E7-B35E-5531409AB67B}" type="pres">
      <dgm:prSet presAssocID="{93B9F54C-A361-4701-A0E3-EE47513A7A1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F5FF4FC-C893-490E-B4C6-C0E7A1DFD935}" type="pres">
      <dgm:prSet presAssocID="{93B9F54C-A361-4701-A0E3-EE47513A7A1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451-55C9-4B63-B29E-DCB45A210A8D}" type="pres">
      <dgm:prSet presAssocID="{93B9F54C-A361-4701-A0E3-EE47513A7A16}" presName="negativeSpace" presStyleCnt="0"/>
      <dgm:spPr/>
    </dgm:pt>
    <dgm:pt modelId="{B1E861DF-FA80-45FA-B0C9-2F2361717D0F}" type="pres">
      <dgm:prSet presAssocID="{93B9F54C-A361-4701-A0E3-EE47513A7A1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8B622EC-56DC-4835-947F-ACFB5113020B}" type="presOf" srcId="{8D57996D-0E94-44E1-83CE-E5421AD4F828}" destId="{9AC0A5C6-103B-4BD7-BF03-182EC58F424B}" srcOrd="0" destOrd="0" presId="urn:microsoft.com/office/officeart/2005/8/layout/list1"/>
    <dgm:cxn modelId="{4A53E712-91FB-4F45-94C2-05FC350AECD5}" type="presOf" srcId="{EF4F640C-911A-44E5-ACFE-79FB072714F4}" destId="{2247EFA7-118E-47F6-81D0-552E97BB7E84}" srcOrd="1" destOrd="0" presId="urn:microsoft.com/office/officeart/2005/8/layout/list1"/>
    <dgm:cxn modelId="{193F66D8-715C-4283-BB67-DD7A407B68FE}" type="presOf" srcId="{8D57996D-0E94-44E1-83CE-E5421AD4F828}" destId="{846B52A4-22F4-4119-AA51-BA1C4EE0F1CB}" srcOrd="1" destOrd="0" presId="urn:microsoft.com/office/officeart/2005/8/layout/list1"/>
    <dgm:cxn modelId="{F15C86AD-D060-4DE5-A145-5E6F305B0807}" srcId="{DBC1D14C-06D4-46CE-987C-0A2F0BC06E67}" destId="{93B9F54C-A361-4701-A0E3-EE47513A7A16}" srcOrd="2" destOrd="0" parTransId="{776A5A58-57C8-49DB-B7C1-5D757221E79A}" sibTransId="{9390224C-809D-44F4-A649-CEB1338735E6}"/>
    <dgm:cxn modelId="{FC5F8C03-A1CB-4D61-BFD2-A9B0B4CCD543}" type="presOf" srcId="{60937CC4-97AD-4779-967C-DACB5C39EBC7}" destId="{F42DC6F9-015A-41CF-9C18-79039AD1F474}" srcOrd="0" destOrd="1" presId="urn:microsoft.com/office/officeart/2005/8/layout/list1"/>
    <dgm:cxn modelId="{DCE1A3DE-F83A-4B6C-846C-96E79233F4C6}" type="presOf" srcId="{111E465A-A877-4DE8-B12A-BB098ACD6B9B}" destId="{F42DC6F9-015A-41CF-9C18-79039AD1F474}" srcOrd="0" destOrd="0" presId="urn:microsoft.com/office/officeart/2005/8/layout/list1"/>
    <dgm:cxn modelId="{BACD5B66-3593-4F93-BF60-8C1E34B1AF4C}" srcId="{EF4F640C-911A-44E5-ACFE-79FB072714F4}" destId="{111E465A-A877-4DE8-B12A-BB098ACD6B9B}" srcOrd="0" destOrd="0" parTransId="{D2F61FCF-9DCA-492E-B454-5309BD5FB9D3}" sibTransId="{9BB7CA9D-8B31-4570-81B0-85533AFBAB97}"/>
    <dgm:cxn modelId="{5816A8FC-3CEB-419C-80EC-36B46A593220}" type="presOf" srcId="{9ED61510-70C5-453C-96F2-225D2CC9F3ED}" destId="{924B62EC-DD92-4BBF-A3AC-561F052E5E64}" srcOrd="0" destOrd="0" presId="urn:microsoft.com/office/officeart/2005/8/layout/list1"/>
    <dgm:cxn modelId="{3F25AED5-3944-4F4B-A90F-98F47BCEA005}" srcId="{EF4F640C-911A-44E5-ACFE-79FB072714F4}" destId="{60937CC4-97AD-4779-967C-DACB5C39EBC7}" srcOrd="1" destOrd="0" parTransId="{50DDC2C8-87EA-494A-A087-F092BEA49C71}" sibTransId="{ECB9D577-0EAC-4560-8533-DB858F20D9B7}"/>
    <dgm:cxn modelId="{6DD26D12-4CE7-404A-8C35-47D287A70794}" srcId="{DBC1D14C-06D4-46CE-987C-0A2F0BC06E67}" destId="{8D57996D-0E94-44E1-83CE-E5421AD4F828}" srcOrd="0" destOrd="0" parTransId="{4752968E-04AD-4C02-835B-7CE0FD04FD43}" sibTransId="{A4F3D43A-F49A-465B-8C0C-3686171EBD51}"/>
    <dgm:cxn modelId="{F344048E-3733-473C-A56C-EE6BEFEBE8A8}" srcId="{8D57996D-0E94-44E1-83CE-E5421AD4F828}" destId="{9ED61510-70C5-453C-96F2-225D2CC9F3ED}" srcOrd="0" destOrd="0" parTransId="{11B04B6E-0D8B-4A13-8B07-C0EB7ACB672A}" sibTransId="{02F3C440-2A15-4600-A738-F10DC4999E5C}"/>
    <dgm:cxn modelId="{247FDD75-3F25-42B5-8A72-1B65B8A8BF18}" type="presOf" srcId="{EF4F640C-911A-44E5-ACFE-79FB072714F4}" destId="{EB93F477-1B68-4407-8E7C-461C5FAA067C}" srcOrd="0" destOrd="0" presId="urn:microsoft.com/office/officeart/2005/8/layout/list1"/>
    <dgm:cxn modelId="{268ACF52-6B27-49CE-97C3-C173C32942B7}" type="presOf" srcId="{DBC1D14C-06D4-46CE-987C-0A2F0BC06E67}" destId="{CC38DE83-E097-48D0-9CA7-C0997BD771EA}" srcOrd="0" destOrd="0" presId="urn:microsoft.com/office/officeart/2005/8/layout/list1"/>
    <dgm:cxn modelId="{F9695B56-45D2-474F-97F4-6FC4C094782C}" srcId="{DBC1D14C-06D4-46CE-987C-0A2F0BC06E67}" destId="{EF4F640C-911A-44E5-ACFE-79FB072714F4}" srcOrd="1" destOrd="0" parTransId="{4DD82E00-72E0-4984-AF7E-F75E41D0B0E5}" sibTransId="{12D5A840-2B8B-4D63-A8A9-5CF0833C953D}"/>
    <dgm:cxn modelId="{BA1A89F6-D28B-4B64-BC6D-0D29C56A948A}" type="presOf" srcId="{93B9F54C-A361-4701-A0E3-EE47513A7A16}" destId="{66AC3BF6-5C96-46E7-B35E-5531409AB67B}" srcOrd="0" destOrd="0" presId="urn:microsoft.com/office/officeart/2005/8/layout/list1"/>
    <dgm:cxn modelId="{402D9662-ECCE-41E7-8343-76C65EE9D4A2}" type="presOf" srcId="{93B9F54C-A361-4701-A0E3-EE47513A7A16}" destId="{0F5FF4FC-C893-490E-B4C6-C0E7A1DFD935}" srcOrd="1" destOrd="0" presId="urn:microsoft.com/office/officeart/2005/8/layout/list1"/>
    <dgm:cxn modelId="{90BD7597-BB49-4333-94AF-E1A356470166}" type="presParOf" srcId="{CC38DE83-E097-48D0-9CA7-C0997BD771EA}" destId="{C3C5C7FC-19DD-496A-A46B-068933750BD9}" srcOrd="0" destOrd="0" presId="urn:microsoft.com/office/officeart/2005/8/layout/list1"/>
    <dgm:cxn modelId="{E52F021B-B9DB-4E2D-9964-9B70AB4CDC85}" type="presParOf" srcId="{C3C5C7FC-19DD-496A-A46B-068933750BD9}" destId="{9AC0A5C6-103B-4BD7-BF03-182EC58F424B}" srcOrd="0" destOrd="0" presId="urn:microsoft.com/office/officeart/2005/8/layout/list1"/>
    <dgm:cxn modelId="{B7900EEA-0DA4-4C7C-BC88-E415958DD2E9}" type="presParOf" srcId="{C3C5C7FC-19DD-496A-A46B-068933750BD9}" destId="{846B52A4-22F4-4119-AA51-BA1C4EE0F1CB}" srcOrd="1" destOrd="0" presId="urn:microsoft.com/office/officeart/2005/8/layout/list1"/>
    <dgm:cxn modelId="{2EA9433C-99CB-47D6-B653-367BC8EAB364}" type="presParOf" srcId="{CC38DE83-E097-48D0-9CA7-C0997BD771EA}" destId="{3618AFBD-FC60-4236-B6BB-332D013F5D3D}" srcOrd="1" destOrd="0" presId="urn:microsoft.com/office/officeart/2005/8/layout/list1"/>
    <dgm:cxn modelId="{BB9F626C-B951-4ED8-A7C6-9C62B3232603}" type="presParOf" srcId="{CC38DE83-E097-48D0-9CA7-C0997BD771EA}" destId="{924B62EC-DD92-4BBF-A3AC-561F052E5E64}" srcOrd="2" destOrd="0" presId="urn:microsoft.com/office/officeart/2005/8/layout/list1"/>
    <dgm:cxn modelId="{BD6294AB-B213-4B4B-9ADE-1DD90BF2202F}" type="presParOf" srcId="{CC38DE83-E097-48D0-9CA7-C0997BD771EA}" destId="{E2A611D6-27FC-48AF-A36A-BFD7DF94D1D4}" srcOrd="3" destOrd="0" presId="urn:microsoft.com/office/officeart/2005/8/layout/list1"/>
    <dgm:cxn modelId="{717A875E-3303-4034-9CED-51D533B9590B}" type="presParOf" srcId="{CC38DE83-E097-48D0-9CA7-C0997BD771EA}" destId="{9560636C-48EA-46A7-96B6-237366457E4F}" srcOrd="4" destOrd="0" presId="urn:microsoft.com/office/officeart/2005/8/layout/list1"/>
    <dgm:cxn modelId="{89CBD4C4-E322-47EA-9144-BCCAF8D621E3}" type="presParOf" srcId="{9560636C-48EA-46A7-96B6-237366457E4F}" destId="{EB93F477-1B68-4407-8E7C-461C5FAA067C}" srcOrd="0" destOrd="0" presId="urn:microsoft.com/office/officeart/2005/8/layout/list1"/>
    <dgm:cxn modelId="{E6A97F34-9CAD-46F0-B50B-8779350ECC65}" type="presParOf" srcId="{9560636C-48EA-46A7-96B6-237366457E4F}" destId="{2247EFA7-118E-47F6-81D0-552E97BB7E84}" srcOrd="1" destOrd="0" presId="urn:microsoft.com/office/officeart/2005/8/layout/list1"/>
    <dgm:cxn modelId="{CCF3DA81-138A-45FC-9364-03B86BCE14B2}" type="presParOf" srcId="{CC38DE83-E097-48D0-9CA7-C0997BD771EA}" destId="{BDD908DD-3612-4F08-B47A-D7FB668CEAD3}" srcOrd="5" destOrd="0" presId="urn:microsoft.com/office/officeart/2005/8/layout/list1"/>
    <dgm:cxn modelId="{B03BD629-8173-4F68-A896-23CDB6BE36F7}" type="presParOf" srcId="{CC38DE83-E097-48D0-9CA7-C0997BD771EA}" destId="{F42DC6F9-015A-41CF-9C18-79039AD1F474}" srcOrd="6" destOrd="0" presId="urn:microsoft.com/office/officeart/2005/8/layout/list1"/>
    <dgm:cxn modelId="{3D199D04-481B-497E-BFC5-959D089A146F}" type="presParOf" srcId="{CC38DE83-E097-48D0-9CA7-C0997BD771EA}" destId="{1907DCBD-6040-4B35-B98D-593B4FCBA9CB}" srcOrd="7" destOrd="0" presId="urn:microsoft.com/office/officeart/2005/8/layout/list1"/>
    <dgm:cxn modelId="{B822E528-BE14-4E8C-ADE3-D235F33D557A}" type="presParOf" srcId="{CC38DE83-E097-48D0-9CA7-C0997BD771EA}" destId="{BB64D30D-7EAD-46F1-9E85-BDA8CFB0DE51}" srcOrd="8" destOrd="0" presId="urn:microsoft.com/office/officeart/2005/8/layout/list1"/>
    <dgm:cxn modelId="{50848A3D-454B-4D86-8E2F-AE57BFBE3CD8}" type="presParOf" srcId="{BB64D30D-7EAD-46F1-9E85-BDA8CFB0DE51}" destId="{66AC3BF6-5C96-46E7-B35E-5531409AB67B}" srcOrd="0" destOrd="0" presId="urn:microsoft.com/office/officeart/2005/8/layout/list1"/>
    <dgm:cxn modelId="{BA31D4D8-7E9B-4FF2-AAC8-3D7661622E5C}" type="presParOf" srcId="{BB64D30D-7EAD-46F1-9E85-BDA8CFB0DE51}" destId="{0F5FF4FC-C893-490E-B4C6-C0E7A1DFD935}" srcOrd="1" destOrd="0" presId="urn:microsoft.com/office/officeart/2005/8/layout/list1"/>
    <dgm:cxn modelId="{AFB66BCD-3E9B-497D-8D7C-69D18DBE558E}" type="presParOf" srcId="{CC38DE83-E097-48D0-9CA7-C0997BD771EA}" destId="{AD502451-55C9-4B63-B29E-DCB45A210A8D}" srcOrd="9" destOrd="0" presId="urn:microsoft.com/office/officeart/2005/8/layout/list1"/>
    <dgm:cxn modelId="{9506C299-1A6B-4051-8B20-F2B12D4CB610}" type="presParOf" srcId="{CC38DE83-E097-48D0-9CA7-C0997BD771EA}" destId="{B1E861DF-FA80-45FA-B0C9-2F2361717D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BE481-F145-4E77-B48E-93DCB7EC2498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C9CA9-732D-40C3-867F-1D482B679FEB}">
      <dgm:prSet phldrT="[Text]"/>
      <dgm:spPr/>
      <dgm:t>
        <a:bodyPr/>
        <a:lstStyle/>
        <a:p>
          <a:r>
            <a:rPr lang="en-GB" b="1" dirty="0" smtClean="0"/>
            <a:t>Problem Solving Steps</a:t>
          </a:r>
          <a:endParaRPr lang="en-US" b="1" dirty="0"/>
        </a:p>
      </dgm:t>
    </dgm:pt>
    <dgm:pt modelId="{B039AD74-AEC2-468C-AEA1-99BC41CF65B0}" type="parTrans" cxnId="{E21F7726-8A72-403C-BD8A-3349CFD1C58D}">
      <dgm:prSet/>
      <dgm:spPr/>
      <dgm:t>
        <a:bodyPr/>
        <a:lstStyle/>
        <a:p>
          <a:endParaRPr lang="en-US"/>
        </a:p>
      </dgm:t>
    </dgm:pt>
    <dgm:pt modelId="{AFEE1A0E-574B-427C-9A97-B8FE0D81BEC1}" type="sibTrans" cxnId="{E21F7726-8A72-403C-BD8A-3349CFD1C58D}">
      <dgm:prSet/>
      <dgm:spPr/>
      <dgm:t>
        <a:bodyPr/>
        <a:lstStyle/>
        <a:p>
          <a:endParaRPr lang="en-US"/>
        </a:p>
      </dgm:t>
    </dgm:pt>
    <dgm:pt modelId="{B672F0EF-0E2C-4FD5-9A47-68207D18A538}">
      <dgm:prSet phldrT="[Text]"/>
      <dgm:spPr>
        <a:solidFill>
          <a:srgbClr val="C00000"/>
        </a:solidFill>
      </dgm:spPr>
      <dgm:t>
        <a:bodyPr/>
        <a:lstStyle/>
        <a:p>
          <a:r>
            <a:rPr lang="en-GB" b="1" dirty="0" smtClean="0"/>
            <a:t>1. </a:t>
          </a:r>
          <a:r>
            <a:rPr lang="en-GB" b="1" dirty="0" err="1" smtClean="0"/>
            <a:t>Analyzing</a:t>
          </a:r>
          <a:r>
            <a:rPr lang="en-GB" b="1" dirty="0" smtClean="0"/>
            <a:t> the Problem</a:t>
          </a:r>
          <a:endParaRPr lang="en-US" b="1" dirty="0"/>
        </a:p>
      </dgm:t>
    </dgm:pt>
    <dgm:pt modelId="{3F4DC90F-DC2A-4DFA-88DD-99C4EB08A468}" type="parTrans" cxnId="{D323BF48-FCC4-469F-A135-373E040FAF8D}">
      <dgm:prSet/>
      <dgm:spPr/>
      <dgm:t>
        <a:bodyPr/>
        <a:lstStyle/>
        <a:p>
          <a:endParaRPr lang="en-US"/>
        </a:p>
      </dgm:t>
    </dgm:pt>
    <dgm:pt modelId="{739F3112-6833-4651-8BEA-6D84CF7769F2}" type="sibTrans" cxnId="{D323BF48-FCC4-469F-A135-373E040FAF8D}">
      <dgm:prSet/>
      <dgm:spPr/>
      <dgm:t>
        <a:bodyPr/>
        <a:lstStyle/>
        <a:p>
          <a:endParaRPr lang="en-US"/>
        </a:p>
      </dgm:t>
    </dgm:pt>
    <dgm:pt modelId="{9565B8C1-23FE-436D-9FCE-A2357DC6941B}">
      <dgm:prSet phldrT="[Text]"/>
      <dgm:spPr>
        <a:solidFill>
          <a:srgbClr val="00B050"/>
        </a:solidFill>
      </dgm:spPr>
      <dgm:t>
        <a:bodyPr/>
        <a:lstStyle/>
        <a:p>
          <a:r>
            <a:rPr lang="en-GB" b="1" dirty="0" smtClean="0"/>
            <a:t>2. Developing an Algorithm</a:t>
          </a:r>
          <a:endParaRPr lang="en-US" b="1" dirty="0"/>
        </a:p>
      </dgm:t>
    </dgm:pt>
    <dgm:pt modelId="{8D684BC2-ADE3-44E4-90BB-D02177110E0B}" type="parTrans" cxnId="{1B681594-6C62-4639-98F3-729E83736D37}">
      <dgm:prSet/>
      <dgm:spPr/>
      <dgm:t>
        <a:bodyPr/>
        <a:lstStyle/>
        <a:p>
          <a:endParaRPr lang="en-US"/>
        </a:p>
      </dgm:t>
    </dgm:pt>
    <dgm:pt modelId="{5797E844-13B3-44B0-9A56-323F9EE1C7F4}" type="sibTrans" cxnId="{1B681594-6C62-4639-98F3-729E83736D37}">
      <dgm:prSet/>
      <dgm:spPr/>
      <dgm:t>
        <a:bodyPr/>
        <a:lstStyle/>
        <a:p>
          <a:endParaRPr lang="en-US"/>
        </a:p>
      </dgm:t>
    </dgm:pt>
    <dgm:pt modelId="{2C5B2632-9848-4497-8A19-B51CE435DBBC}">
      <dgm:prSet phldrT="[Text]"/>
      <dgm:spPr>
        <a:solidFill>
          <a:srgbClr val="7030A0"/>
        </a:solidFill>
      </dgm:spPr>
      <dgm:t>
        <a:bodyPr/>
        <a:lstStyle/>
        <a:p>
          <a:r>
            <a:rPr lang="en-GB" b="1" dirty="0" smtClean="0"/>
            <a:t>3. </a:t>
          </a:r>
        </a:p>
        <a:p>
          <a:r>
            <a:rPr lang="en-GB" b="1" dirty="0" smtClean="0"/>
            <a:t>Coding</a:t>
          </a:r>
          <a:endParaRPr lang="en-US" b="1" dirty="0"/>
        </a:p>
      </dgm:t>
    </dgm:pt>
    <dgm:pt modelId="{3A80B805-C85D-4882-8585-BEC4CABDAA6A}" type="parTrans" cxnId="{E7A7C6B0-5D45-4788-AC2E-EE5B9C432FC5}">
      <dgm:prSet/>
      <dgm:spPr/>
      <dgm:t>
        <a:bodyPr/>
        <a:lstStyle/>
        <a:p>
          <a:endParaRPr lang="en-US"/>
        </a:p>
      </dgm:t>
    </dgm:pt>
    <dgm:pt modelId="{BA5782A5-D4E8-48A4-9F0F-1AACE4BD4D69}" type="sibTrans" cxnId="{E7A7C6B0-5D45-4788-AC2E-EE5B9C432FC5}">
      <dgm:prSet/>
      <dgm:spPr/>
      <dgm:t>
        <a:bodyPr/>
        <a:lstStyle/>
        <a:p>
          <a:endParaRPr lang="en-US"/>
        </a:p>
      </dgm:t>
    </dgm:pt>
    <dgm:pt modelId="{90084CE6-9531-4612-836F-E761262B7639}">
      <dgm:prSet phldrT="[Text]"/>
      <dgm:spPr>
        <a:solidFill>
          <a:srgbClr val="E17805"/>
        </a:solidFill>
      </dgm:spPr>
      <dgm:t>
        <a:bodyPr/>
        <a:lstStyle/>
        <a:p>
          <a:r>
            <a:rPr lang="en-GB" b="1" dirty="0" smtClean="0"/>
            <a:t>4. </a:t>
          </a:r>
        </a:p>
        <a:p>
          <a:r>
            <a:rPr lang="en-GB" b="1" dirty="0" smtClean="0"/>
            <a:t>Testing and Debugging</a:t>
          </a:r>
          <a:endParaRPr lang="en-US" b="1" dirty="0"/>
        </a:p>
      </dgm:t>
    </dgm:pt>
    <dgm:pt modelId="{8D3B04B1-0199-423D-AC3C-83AF11A8A02A}" type="parTrans" cxnId="{F28F36B6-06CA-43F8-9C93-163B4FD83D1C}">
      <dgm:prSet/>
      <dgm:spPr/>
      <dgm:t>
        <a:bodyPr/>
        <a:lstStyle/>
        <a:p>
          <a:endParaRPr lang="en-US"/>
        </a:p>
      </dgm:t>
    </dgm:pt>
    <dgm:pt modelId="{AAFE8325-E267-4818-BE26-FBF65FABF078}" type="sibTrans" cxnId="{F28F36B6-06CA-43F8-9C93-163B4FD83D1C}">
      <dgm:prSet/>
      <dgm:spPr/>
      <dgm:t>
        <a:bodyPr/>
        <a:lstStyle/>
        <a:p>
          <a:endParaRPr lang="en-US"/>
        </a:p>
      </dgm:t>
    </dgm:pt>
    <dgm:pt modelId="{DDB9CC7C-9552-4E5C-BE10-21B750D48776}" type="pres">
      <dgm:prSet presAssocID="{F87BE481-F145-4E77-B48E-93DCB7EC249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867124-E38C-401A-855B-FA39EDF7F440}" type="pres">
      <dgm:prSet presAssocID="{08FC9CA9-732D-40C3-867F-1D482B679FEB}" presName="centerShape" presStyleLbl="node0" presStyleIdx="0" presStyleCnt="1"/>
      <dgm:spPr/>
      <dgm:t>
        <a:bodyPr/>
        <a:lstStyle/>
        <a:p>
          <a:endParaRPr lang="en-US"/>
        </a:p>
      </dgm:t>
    </dgm:pt>
    <dgm:pt modelId="{BC634881-E162-4360-9EA4-077AEE462B3A}" type="pres">
      <dgm:prSet presAssocID="{B672F0EF-0E2C-4FD5-9A47-68207D18A53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ABB28-EEE1-40FB-9EC9-07DCF3711A18}" type="pres">
      <dgm:prSet presAssocID="{B672F0EF-0E2C-4FD5-9A47-68207D18A538}" presName="dummy" presStyleCnt="0"/>
      <dgm:spPr/>
    </dgm:pt>
    <dgm:pt modelId="{5AD39BB0-7E12-4CF9-A089-510C5AB9553C}" type="pres">
      <dgm:prSet presAssocID="{739F3112-6833-4651-8BEA-6D84CF7769F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0749889-D2D4-4F9E-A3B2-66CB8457601F}" type="pres">
      <dgm:prSet presAssocID="{9565B8C1-23FE-436D-9FCE-A2357DC694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0AAC8-7E1C-4CBB-B375-B72A856D9E87}" type="pres">
      <dgm:prSet presAssocID="{9565B8C1-23FE-436D-9FCE-A2357DC6941B}" presName="dummy" presStyleCnt="0"/>
      <dgm:spPr/>
    </dgm:pt>
    <dgm:pt modelId="{13EB635B-A51B-43A2-A3BD-6DB7D0CE3CCF}" type="pres">
      <dgm:prSet presAssocID="{5797E844-13B3-44B0-9A56-323F9EE1C7F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B88C6AA-1AF9-4F7A-9EA9-8203BF83FBF0}" type="pres">
      <dgm:prSet presAssocID="{2C5B2632-9848-4497-8A19-B51CE435DBB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74576-989B-4170-90C8-B352E0B65D2C}" type="pres">
      <dgm:prSet presAssocID="{2C5B2632-9848-4497-8A19-B51CE435DBBC}" presName="dummy" presStyleCnt="0"/>
      <dgm:spPr/>
    </dgm:pt>
    <dgm:pt modelId="{503FA255-33DE-47B6-850C-CE2E11040BD3}" type="pres">
      <dgm:prSet presAssocID="{BA5782A5-D4E8-48A4-9F0F-1AACE4BD4D6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03B402CA-C024-4755-B9E8-057BE2ABE286}" type="pres">
      <dgm:prSet presAssocID="{90084CE6-9531-4612-836F-E761262B763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FFDFE-4F5F-4F0F-BB47-CBC62A760EAE}" type="pres">
      <dgm:prSet presAssocID="{90084CE6-9531-4612-836F-E761262B7639}" presName="dummy" presStyleCnt="0"/>
      <dgm:spPr/>
    </dgm:pt>
    <dgm:pt modelId="{D9BFA7A8-3E1D-4543-BD39-A34C96C2170C}" type="pres">
      <dgm:prSet presAssocID="{AAFE8325-E267-4818-BE26-FBF65FABF07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28F36B6-06CA-43F8-9C93-163B4FD83D1C}" srcId="{08FC9CA9-732D-40C3-867F-1D482B679FEB}" destId="{90084CE6-9531-4612-836F-E761262B7639}" srcOrd="3" destOrd="0" parTransId="{8D3B04B1-0199-423D-AC3C-83AF11A8A02A}" sibTransId="{AAFE8325-E267-4818-BE26-FBF65FABF078}"/>
    <dgm:cxn modelId="{BD504251-9069-474E-9F61-37C019712339}" type="presOf" srcId="{9565B8C1-23FE-436D-9FCE-A2357DC6941B}" destId="{20749889-D2D4-4F9E-A3B2-66CB8457601F}" srcOrd="0" destOrd="0" presId="urn:microsoft.com/office/officeart/2005/8/layout/radial6"/>
    <dgm:cxn modelId="{0970367C-601C-4B3F-B879-2B525A70D810}" type="presOf" srcId="{AAFE8325-E267-4818-BE26-FBF65FABF078}" destId="{D9BFA7A8-3E1D-4543-BD39-A34C96C2170C}" srcOrd="0" destOrd="0" presId="urn:microsoft.com/office/officeart/2005/8/layout/radial6"/>
    <dgm:cxn modelId="{1B681594-6C62-4639-98F3-729E83736D37}" srcId="{08FC9CA9-732D-40C3-867F-1D482B679FEB}" destId="{9565B8C1-23FE-436D-9FCE-A2357DC6941B}" srcOrd="1" destOrd="0" parTransId="{8D684BC2-ADE3-44E4-90BB-D02177110E0B}" sibTransId="{5797E844-13B3-44B0-9A56-323F9EE1C7F4}"/>
    <dgm:cxn modelId="{BC28D131-C6FA-4E33-BC92-28B17B85842B}" type="presOf" srcId="{B672F0EF-0E2C-4FD5-9A47-68207D18A538}" destId="{BC634881-E162-4360-9EA4-077AEE462B3A}" srcOrd="0" destOrd="0" presId="urn:microsoft.com/office/officeart/2005/8/layout/radial6"/>
    <dgm:cxn modelId="{E21F7726-8A72-403C-BD8A-3349CFD1C58D}" srcId="{F87BE481-F145-4E77-B48E-93DCB7EC2498}" destId="{08FC9CA9-732D-40C3-867F-1D482B679FEB}" srcOrd="0" destOrd="0" parTransId="{B039AD74-AEC2-468C-AEA1-99BC41CF65B0}" sibTransId="{AFEE1A0E-574B-427C-9A97-B8FE0D81BEC1}"/>
    <dgm:cxn modelId="{1B1D2C6F-6644-4B6A-A644-C5C7F7D92375}" type="presOf" srcId="{2C5B2632-9848-4497-8A19-B51CE435DBBC}" destId="{FB88C6AA-1AF9-4F7A-9EA9-8203BF83FBF0}" srcOrd="0" destOrd="0" presId="urn:microsoft.com/office/officeart/2005/8/layout/radial6"/>
    <dgm:cxn modelId="{A66271E8-1279-4033-AA38-1898A5FE93D7}" type="presOf" srcId="{BA5782A5-D4E8-48A4-9F0F-1AACE4BD4D69}" destId="{503FA255-33DE-47B6-850C-CE2E11040BD3}" srcOrd="0" destOrd="0" presId="urn:microsoft.com/office/officeart/2005/8/layout/radial6"/>
    <dgm:cxn modelId="{E7A7C6B0-5D45-4788-AC2E-EE5B9C432FC5}" srcId="{08FC9CA9-732D-40C3-867F-1D482B679FEB}" destId="{2C5B2632-9848-4497-8A19-B51CE435DBBC}" srcOrd="2" destOrd="0" parTransId="{3A80B805-C85D-4882-8585-BEC4CABDAA6A}" sibTransId="{BA5782A5-D4E8-48A4-9F0F-1AACE4BD4D69}"/>
    <dgm:cxn modelId="{8EC63CB8-1FB2-4CF9-9E16-C5D6F94B6482}" type="presOf" srcId="{5797E844-13B3-44B0-9A56-323F9EE1C7F4}" destId="{13EB635B-A51B-43A2-A3BD-6DB7D0CE3CCF}" srcOrd="0" destOrd="0" presId="urn:microsoft.com/office/officeart/2005/8/layout/radial6"/>
    <dgm:cxn modelId="{764370ED-6AE8-48E5-AFE4-41105FF18C35}" type="presOf" srcId="{739F3112-6833-4651-8BEA-6D84CF7769F2}" destId="{5AD39BB0-7E12-4CF9-A089-510C5AB9553C}" srcOrd="0" destOrd="0" presId="urn:microsoft.com/office/officeart/2005/8/layout/radial6"/>
    <dgm:cxn modelId="{4F9745C3-6408-4073-95EF-2765B124BAA3}" type="presOf" srcId="{90084CE6-9531-4612-836F-E761262B7639}" destId="{03B402CA-C024-4755-B9E8-057BE2ABE286}" srcOrd="0" destOrd="0" presId="urn:microsoft.com/office/officeart/2005/8/layout/radial6"/>
    <dgm:cxn modelId="{5E2A0BF8-9A03-43E1-9A76-14ACF1C28CA8}" type="presOf" srcId="{08FC9CA9-732D-40C3-867F-1D482B679FEB}" destId="{BA867124-E38C-401A-855B-FA39EDF7F440}" srcOrd="0" destOrd="0" presId="urn:microsoft.com/office/officeart/2005/8/layout/radial6"/>
    <dgm:cxn modelId="{897705E6-D929-4073-BF16-AA778F82ABDF}" type="presOf" srcId="{F87BE481-F145-4E77-B48E-93DCB7EC2498}" destId="{DDB9CC7C-9552-4E5C-BE10-21B750D48776}" srcOrd="0" destOrd="0" presId="urn:microsoft.com/office/officeart/2005/8/layout/radial6"/>
    <dgm:cxn modelId="{D323BF48-FCC4-469F-A135-373E040FAF8D}" srcId="{08FC9CA9-732D-40C3-867F-1D482B679FEB}" destId="{B672F0EF-0E2C-4FD5-9A47-68207D18A538}" srcOrd="0" destOrd="0" parTransId="{3F4DC90F-DC2A-4DFA-88DD-99C4EB08A468}" sibTransId="{739F3112-6833-4651-8BEA-6D84CF7769F2}"/>
    <dgm:cxn modelId="{93C4D9F2-F374-438F-9942-4DF21CF2D87D}" type="presParOf" srcId="{DDB9CC7C-9552-4E5C-BE10-21B750D48776}" destId="{BA867124-E38C-401A-855B-FA39EDF7F440}" srcOrd="0" destOrd="0" presId="urn:microsoft.com/office/officeart/2005/8/layout/radial6"/>
    <dgm:cxn modelId="{3E326EF6-7DD0-455C-860C-301AC4A49F9D}" type="presParOf" srcId="{DDB9CC7C-9552-4E5C-BE10-21B750D48776}" destId="{BC634881-E162-4360-9EA4-077AEE462B3A}" srcOrd="1" destOrd="0" presId="urn:microsoft.com/office/officeart/2005/8/layout/radial6"/>
    <dgm:cxn modelId="{32496CF8-18E0-4A48-8052-242BB6CE3BF5}" type="presParOf" srcId="{DDB9CC7C-9552-4E5C-BE10-21B750D48776}" destId="{068ABB28-EEE1-40FB-9EC9-07DCF3711A18}" srcOrd="2" destOrd="0" presId="urn:microsoft.com/office/officeart/2005/8/layout/radial6"/>
    <dgm:cxn modelId="{4B21D457-4B4A-49E6-B457-5674AEA41BCA}" type="presParOf" srcId="{DDB9CC7C-9552-4E5C-BE10-21B750D48776}" destId="{5AD39BB0-7E12-4CF9-A089-510C5AB9553C}" srcOrd="3" destOrd="0" presId="urn:microsoft.com/office/officeart/2005/8/layout/radial6"/>
    <dgm:cxn modelId="{CE41491C-2D21-4DB3-B653-4443ADA0229D}" type="presParOf" srcId="{DDB9CC7C-9552-4E5C-BE10-21B750D48776}" destId="{20749889-D2D4-4F9E-A3B2-66CB8457601F}" srcOrd="4" destOrd="0" presId="urn:microsoft.com/office/officeart/2005/8/layout/radial6"/>
    <dgm:cxn modelId="{37A806C6-1E05-413B-A439-FE0B533D8498}" type="presParOf" srcId="{DDB9CC7C-9552-4E5C-BE10-21B750D48776}" destId="{6540AAC8-7E1C-4CBB-B375-B72A856D9E87}" srcOrd="5" destOrd="0" presId="urn:microsoft.com/office/officeart/2005/8/layout/radial6"/>
    <dgm:cxn modelId="{239806AD-6D94-4522-92D1-5BFCCF7E1715}" type="presParOf" srcId="{DDB9CC7C-9552-4E5C-BE10-21B750D48776}" destId="{13EB635B-A51B-43A2-A3BD-6DB7D0CE3CCF}" srcOrd="6" destOrd="0" presId="urn:microsoft.com/office/officeart/2005/8/layout/radial6"/>
    <dgm:cxn modelId="{D56D7204-85DE-460D-8821-1C6507D291A4}" type="presParOf" srcId="{DDB9CC7C-9552-4E5C-BE10-21B750D48776}" destId="{FB88C6AA-1AF9-4F7A-9EA9-8203BF83FBF0}" srcOrd="7" destOrd="0" presId="urn:microsoft.com/office/officeart/2005/8/layout/radial6"/>
    <dgm:cxn modelId="{296832B5-E099-415C-AC5C-3AA26C3BBCA3}" type="presParOf" srcId="{DDB9CC7C-9552-4E5C-BE10-21B750D48776}" destId="{81974576-989B-4170-90C8-B352E0B65D2C}" srcOrd="8" destOrd="0" presId="urn:microsoft.com/office/officeart/2005/8/layout/radial6"/>
    <dgm:cxn modelId="{DBCD5EA3-4289-4531-BD4C-156BC165C92D}" type="presParOf" srcId="{DDB9CC7C-9552-4E5C-BE10-21B750D48776}" destId="{503FA255-33DE-47B6-850C-CE2E11040BD3}" srcOrd="9" destOrd="0" presId="urn:microsoft.com/office/officeart/2005/8/layout/radial6"/>
    <dgm:cxn modelId="{4C3E21E0-CB1A-4D2F-96A3-61DB7CF40008}" type="presParOf" srcId="{DDB9CC7C-9552-4E5C-BE10-21B750D48776}" destId="{03B402CA-C024-4755-B9E8-057BE2ABE286}" srcOrd="10" destOrd="0" presId="urn:microsoft.com/office/officeart/2005/8/layout/radial6"/>
    <dgm:cxn modelId="{A697AB12-A04A-4AB6-9FB2-70F3FB5A6F30}" type="presParOf" srcId="{DDB9CC7C-9552-4E5C-BE10-21B750D48776}" destId="{37CFFDFE-4F5F-4F0F-BB47-CBC62A760EAE}" srcOrd="11" destOrd="0" presId="urn:microsoft.com/office/officeart/2005/8/layout/radial6"/>
    <dgm:cxn modelId="{DE883F20-8D78-46EC-8765-735A25DBCE9D}" type="presParOf" srcId="{DDB9CC7C-9552-4E5C-BE10-21B750D48776}" destId="{D9BFA7A8-3E1D-4543-BD39-A34C96C2170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EFCEEA-9E48-457B-B8DD-07683F9EA1C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C7651E28-A236-487E-AB05-8115F31328F1}">
      <dgm:prSet phldrT="[Text]"/>
      <dgm:spPr/>
      <dgm:t>
        <a:bodyPr/>
        <a:lstStyle/>
        <a:p>
          <a:r>
            <a:rPr lang="en-US" b="0" i="0" dirty="0" smtClean="0"/>
            <a:t>A finite sequence</a:t>
          </a:r>
          <a:br>
            <a:rPr lang="en-US" b="0" i="0" dirty="0" smtClean="0"/>
          </a:br>
          <a:r>
            <a:rPr lang="en-US" b="0" i="0" dirty="0" smtClean="0"/>
            <a:t>of steps required to get the desired output.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AE9BB061-E819-4E45-ABC4-F1925BF14130}" type="parTrans" cxnId="{D4CAA968-69CC-43C6-A941-69DE8FFDC773}">
      <dgm:prSet/>
      <dgm:spPr/>
      <dgm:t>
        <a:bodyPr/>
        <a:lstStyle/>
        <a:p>
          <a:endParaRPr lang="en-US"/>
        </a:p>
      </dgm:t>
    </dgm:pt>
    <dgm:pt modelId="{435BD1B0-0DEB-4FD5-A29A-35966F24C8DB}" type="sibTrans" cxnId="{D4CAA968-69CC-43C6-A941-69DE8FFDC773}">
      <dgm:prSet/>
      <dgm:spPr/>
      <dgm:t>
        <a:bodyPr/>
        <a:lstStyle/>
        <a:p>
          <a:endParaRPr lang="en-US"/>
        </a:p>
      </dgm:t>
    </dgm:pt>
    <dgm:pt modelId="{50D4F991-C8F5-41C9-A4B9-CCEDE24D6777}" type="pres">
      <dgm:prSet presAssocID="{04EFCEEA-9E48-457B-B8DD-07683F9EA1C2}" presName="Name0" presStyleCnt="0">
        <dgm:presLayoutVars>
          <dgm:dir/>
          <dgm:resizeHandles val="exact"/>
        </dgm:presLayoutVars>
      </dgm:prSet>
      <dgm:spPr/>
    </dgm:pt>
    <dgm:pt modelId="{227F9CE5-BF7A-4CBD-8CF1-593FE100E6C5}" type="pres">
      <dgm:prSet presAssocID="{04EFCEEA-9E48-457B-B8DD-07683F9EA1C2}" presName="bkgdShp" presStyleLbl="alignAccFollowNode1" presStyleIdx="0" presStyleCnt="1"/>
      <dgm:spPr/>
    </dgm:pt>
    <dgm:pt modelId="{3D56BE6B-FC62-48B7-844C-5487F8520760}" type="pres">
      <dgm:prSet presAssocID="{04EFCEEA-9E48-457B-B8DD-07683F9EA1C2}" presName="linComp" presStyleCnt="0"/>
      <dgm:spPr/>
    </dgm:pt>
    <dgm:pt modelId="{620C23C3-3448-4053-B1AA-F66A68F6E033}" type="pres">
      <dgm:prSet presAssocID="{C7651E28-A236-487E-AB05-8115F31328F1}" presName="compNode" presStyleCnt="0"/>
      <dgm:spPr/>
    </dgm:pt>
    <dgm:pt modelId="{6B765A8F-D4D4-4889-B4E7-0D15B5CE91F5}" type="pres">
      <dgm:prSet presAssocID="{C7651E28-A236-487E-AB05-8115F31328F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85F8F-959B-41F8-8986-2CB56AF055F3}" type="pres">
      <dgm:prSet presAssocID="{C7651E28-A236-487E-AB05-8115F31328F1}" presName="invisiNode" presStyleLbl="node1" presStyleIdx="0" presStyleCnt="1"/>
      <dgm:spPr/>
    </dgm:pt>
    <dgm:pt modelId="{D2AE29ED-42B6-4560-BB23-C3472F47A275}" type="pres">
      <dgm:prSet presAssocID="{C7651E28-A236-487E-AB05-8115F31328F1}" presName="imagNode" presStyleLbl="fgImgPlace1" presStyleIdx="0" presStyleCnt="1" custLinFactNeighborX="0" custLinFactNeighborY="3099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904" t="-105450" r="5182" b="-52745"/>
          </a:stretch>
        </a:blipFill>
      </dgm:spPr>
    </dgm:pt>
  </dgm:ptLst>
  <dgm:cxnLst>
    <dgm:cxn modelId="{D7733142-2871-4D37-A3C8-C86B79E91915}" type="presOf" srcId="{C7651E28-A236-487E-AB05-8115F31328F1}" destId="{6B765A8F-D4D4-4889-B4E7-0D15B5CE91F5}" srcOrd="0" destOrd="0" presId="urn:microsoft.com/office/officeart/2005/8/layout/pList2"/>
    <dgm:cxn modelId="{D4CAA968-69CC-43C6-A941-69DE8FFDC773}" srcId="{04EFCEEA-9E48-457B-B8DD-07683F9EA1C2}" destId="{C7651E28-A236-487E-AB05-8115F31328F1}" srcOrd="0" destOrd="0" parTransId="{AE9BB061-E819-4E45-ABC4-F1925BF14130}" sibTransId="{435BD1B0-0DEB-4FD5-A29A-35966F24C8DB}"/>
    <dgm:cxn modelId="{9BAF4599-F737-479D-97DF-64B5880A9260}" type="presOf" srcId="{04EFCEEA-9E48-457B-B8DD-07683F9EA1C2}" destId="{50D4F991-C8F5-41C9-A4B9-CCEDE24D6777}" srcOrd="0" destOrd="0" presId="urn:microsoft.com/office/officeart/2005/8/layout/pList2"/>
    <dgm:cxn modelId="{D1F35CA2-CC1C-4814-A121-72F182B8381B}" type="presParOf" srcId="{50D4F991-C8F5-41C9-A4B9-CCEDE24D6777}" destId="{227F9CE5-BF7A-4CBD-8CF1-593FE100E6C5}" srcOrd="0" destOrd="0" presId="urn:microsoft.com/office/officeart/2005/8/layout/pList2"/>
    <dgm:cxn modelId="{840F663C-8829-4D71-BC18-0D0D032321BD}" type="presParOf" srcId="{50D4F991-C8F5-41C9-A4B9-CCEDE24D6777}" destId="{3D56BE6B-FC62-48B7-844C-5487F8520760}" srcOrd="1" destOrd="0" presId="urn:microsoft.com/office/officeart/2005/8/layout/pList2"/>
    <dgm:cxn modelId="{364360CD-A510-4334-AD80-3C281448CDF6}" type="presParOf" srcId="{3D56BE6B-FC62-48B7-844C-5487F8520760}" destId="{620C23C3-3448-4053-B1AA-F66A68F6E033}" srcOrd="0" destOrd="0" presId="urn:microsoft.com/office/officeart/2005/8/layout/pList2"/>
    <dgm:cxn modelId="{2DD6FF3C-2BC6-439C-87E6-A0DBCD08EAEC}" type="presParOf" srcId="{620C23C3-3448-4053-B1AA-F66A68F6E033}" destId="{6B765A8F-D4D4-4889-B4E7-0D15B5CE91F5}" srcOrd="0" destOrd="0" presId="urn:microsoft.com/office/officeart/2005/8/layout/pList2"/>
    <dgm:cxn modelId="{6BE7F4AC-1331-4A6F-A8A9-98D170B8C6F7}" type="presParOf" srcId="{620C23C3-3448-4053-B1AA-F66A68F6E033}" destId="{B6685F8F-959B-41F8-8986-2CB56AF055F3}" srcOrd="1" destOrd="0" presId="urn:microsoft.com/office/officeart/2005/8/layout/pList2"/>
    <dgm:cxn modelId="{0A8505C4-CD71-4BCD-99F3-76E9BE0958F0}" type="presParOf" srcId="{620C23C3-3448-4053-B1AA-F66A68F6E033}" destId="{D2AE29ED-42B6-4560-BB23-C3472F47A27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A89F5E-CC9C-4C40-B1A8-49D4820CE79B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58176E-C7F7-473E-9669-3D8A81187B98}">
      <dgm:prSet phldrT="[Text]"/>
      <dgm:spPr/>
      <dgm:t>
        <a:bodyPr/>
        <a:lstStyle/>
        <a:p>
          <a:r>
            <a:rPr lang="en-GB" dirty="0" smtClean="0"/>
            <a:t>1</a:t>
          </a:r>
          <a:endParaRPr lang="en-US" dirty="0"/>
        </a:p>
      </dgm:t>
    </dgm:pt>
    <dgm:pt modelId="{05A15F12-5CED-4834-892C-53F7E3DAC1F9}" type="parTrans" cxnId="{9B852ABF-7DE7-41A4-8AA9-5BDB4F3ED98F}">
      <dgm:prSet/>
      <dgm:spPr/>
      <dgm:t>
        <a:bodyPr/>
        <a:lstStyle/>
        <a:p>
          <a:endParaRPr lang="en-US"/>
        </a:p>
      </dgm:t>
    </dgm:pt>
    <dgm:pt modelId="{3831B494-61E3-4CE4-9BFA-CC2EA8EC59A5}" type="sibTrans" cxnId="{9B852ABF-7DE7-41A4-8AA9-5BDB4F3ED98F}">
      <dgm:prSet/>
      <dgm:spPr/>
      <dgm:t>
        <a:bodyPr/>
        <a:lstStyle/>
        <a:p>
          <a:endParaRPr lang="en-US"/>
        </a:p>
      </dgm:t>
    </dgm:pt>
    <dgm:pt modelId="{00DCBF2A-7198-4FC7-880E-AAEBD5366BED}">
      <dgm:prSet phldrT="[Text]" custT="1"/>
      <dgm:spPr/>
      <dgm:t>
        <a:bodyPr/>
        <a:lstStyle/>
        <a:p>
          <a:r>
            <a:rPr lang="en-US" sz="1400" b="1" i="0" dirty="0" smtClean="0"/>
            <a:t>A finite set of unambiguous instructions performed in a prescribed sequence to achieve a goal, especially a mathematical rule or procedure used to compute a desired result.</a:t>
          </a:r>
          <a:endParaRPr lang="en-US" sz="1400" dirty="0"/>
        </a:p>
      </dgm:t>
    </dgm:pt>
    <dgm:pt modelId="{60E38498-51C0-401C-BC52-B836D12BA7B5}" type="parTrans" cxnId="{712DFEE0-3A67-4253-80F1-88629A1112C8}">
      <dgm:prSet/>
      <dgm:spPr/>
      <dgm:t>
        <a:bodyPr/>
        <a:lstStyle/>
        <a:p>
          <a:endParaRPr lang="en-US"/>
        </a:p>
      </dgm:t>
    </dgm:pt>
    <dgm:pt modelId="{37208A6C-F0FA-4BCD-AA0B-6D1538673A72}" type="sibTrans" cxnId="{712DFEE0-3A67-4253-80F1-88629A1112C8}">
      <dgm:prSet/>
      <dgm:spPr/>
      <dgm:t>
        <a:bodyPr/>
        <a:lstStyle/>
        <a:p>
          <a:endParaRPr lang="en-US"/>
        </a:p>
      </dgm:t>
    </dgm:pt>
    <dgm:pt modelId="{BC78E20D-B1C1-46F8-AA20-F8D67E5D75D2}">
      <dgm:prSet phldrT="[Text]"/>
      <dgm:spPr/>
      <dgm:t>
        <a:bodyPr/>
        <a:lstStyle/>
        <a:p>
          <a:r>
            <a:rPr lang="en-GB" dirty="0" smtClean="0"/>
            <a:t>2</a:t>
          </a:r>
          <a:endParaRPr lang="en-US" dirty="0"/>
        </a:p>
      </dgm:t>
    </dgm:pt>
    <dgm:pt modelId="{00389FC3-8A0E-4B8C-91C5-C753B691B960}" type="parTrans" cxnId="{8C895583-0C63-443F-B751-C5C1AA1EB840}">
      <dgm:prSet/>
      <dgm:spPr/>
      <dgm:t>
        <a:bodyPr/>
        <a:lstStyle/>
        <a:p>
          <a:endParaRPr lang="en-US"/>
        </a:p>
      </dgm:t>
    </dgm:pt>
    <dgm:pt modelId="{911D78FE-9CAE-464D-9C7D-862D93CFC337}" type="sibTrans" cxnId="{8C895583-0C63-443F-B751-C5C1AA1EB840}">
      <dgm:prSet/>
      <dgm:spPr/>
      <dgm:t>
        <a:bodyPr/>
        <a:lstStyle/>
        <a:p>
          <a:endParaRPr lang="en-US"/>
        </a:p>
      </dgm:t>
    </dgm:pt>
    <dgm:pt modelId="{2C5D445A-0D27-42CA-BC2A-857945653014}">
      <dgm:prSet phldrT="[Text]" custT="1"/>
      <dgm:spPr/>
      <dgm:t>
        <a:bodyPr/>
        <a:lstStyle/>
        <a:p>
          <a:r>
            <a:rPr lang="en-US" sz="1400" b="1" i="0" dirty="0" smtClean="0"/>
            <a:t>A predetermined set of instructions for solving a specific problem in a limited number of steps.</a:t>
          </a:r>
          <a:endParaRPr lang="en-US" sz="1400" dirty="0"/>
        </a:p>
      </dgm:t>
    </dgm:pt>
    <dgm:pt modelId="{77D619B2-3CBA-4BFF-A747-08E9C332AAE9}" type="parTrans" cxnId="{D1393072-1E10-4F58-A44F-28AF822DA61B}">
      <dgm:prSet/>
      <dgm:spPr/>
      <dgm:t>
        <a:bodyPr/>
        <a:lstStyle/>
        <a:p>
          <a:endParaRPr lang="en-US"/>
        </a:p>
      </dgm:t>
    </dgm:pt>
    <dgm:pt modelId="{292C0111-3B79-443B-AFFB-62E60FA3B206}" type="sibTrans" cxnId="{D1393072-1E10-4F58-A44F-28AF822DA61B}">
      <dgm:prSet/>
      <dgm:spPr/>
      <dgm:t>
        <a:bodyPr/>
        <a:lstStyle/>
        <a:p>
          <a:endParaRPr lang="en-US"/>
        </a:p>
      </dgm:t>
    </dgm:pt>
    <dgm:pt modelId="{CE22BFCF-D55E-4D81-ABB7-617EAB7C7655}">
      <dgm:prSet phldrT="[Text]"/>
      <dgm:spPr/>
      <dgm:t>
        <a:bodyPr/>
        <a:lstStyle/>
        <a:p>
          <a:r>
            <a:rPr lang="en-GB" dirty="0" smtClean="0"/>
            <a:t>3</a:t>
          </a:r>
          <a:endParaRPr lang="en-US" dirty="0"/>
        </a:p>
      </dgm:t>
    </dgm:pt>
    <dgm:pt modelId="{BB2DB952-F395-4DA7-A40D-C6653242B338}" type="parTrans" cxnId="{3442E285-1871-41F8-BC49-8B4659B60F06}">
      <dgm:prSet/>
      <dgm:spPr/>
      <dgm:t>
        <a:bodyPr/>
        <a:lstStyle/>
        <a:p>
          <a:endParaRPr lang="en-US"/>
        </a:p>
      </dgm:t>
    </dgm:pt>
    <dgm:pt modelId="{EB5FBEB4-60AC-4318-8969-C3FADF3A433F}" type="sibTrans" cxnId="{3442E285-1871-41F8-BC49-8B4659B60F06}">
      <dgm:prSet/>
      <dgm:spPr/>
      <dgm:t>
        <a:bodyPr/>
        <a:lstStyle/>
        <a:p>
          <a:endParaRPr lang="en-US"/>
        </a:p>
      </dgm:t>
    </dgm:pt>
    <dgm:pt modelId="{B9D5EF4C-F47B-41EC-8357-3672A614D5E6}">
      <dgm:prSet phldrT="[Text]" custT="1"/>
      <dgm:spPr/>
      <dgm:t>
        <a:bodyPr/>
        <a:lstStyle/>
        <a:p>
          <a:r>
            <a:rPr lang="en-US" sz="1400" b="1" i="0" dirty="0" smtClean="0"/>
            <a:t>A precise step-by-step plan for a computational procedure that possibly begins with an input value and yields an output value in a finite number of steps.	</a:t>
          </a:r>
          <a:endParaRPr lang="en-US" sz="1400" dirty="0"/>
        </a:p>
      </dgm:t>
    </dgm:pt>
    <dgm:pt modelId="{A90945DD-AE89-4AC7-814A-DFB817DDC411}" type="parTrans" cxnId="{C9355015-629E-4A74-8313-32E5A2A88363}">
      <dgm:prSet/>
      <dgm:spPr/>
      <dgm:t>
        <a:bodyPr/>
        <a:lstStyle/>
        <a:p>
          <a:endParaRPr lang="en-US"/>
        </a:p>
      </dgm:t>
    </dgm:pt>
    <dgm:pt modelId="{5534D747-3A1A-4837-B240-9D44A20D887E}" type="sibTrans" cxnId="{C9355015-629E-4A74-8313-32E5A2A88363}">
      <dgm:prSet/>
      <dgm:spPr/>
      <dgm:t>
        <a:bodyPr/>
        <a:lstStyle/>
        <a:p>
          <a:endParaRPr lang="en-US"/>
        </a:p>
      </dgm:t>
    </dgm:pt>
    <dgm:pt modelId="{2A912989-ACB8-4AF5-8FBC-1338509B08FD}" type="pres">
      <dgm:prSet presAssocID="{C7A89F5E-CC9C-4C40-B1A8-49D4820CE79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CF1A07D6-6CAB-44A4-BB16-9962811DC346}" type="pres">
      <dgm:prSet presAssocID="{5258176E-C7F7-473E-9669-3D8A81187B98}" presName="parenttextcomposite" presStyleCnt="0"/>
      <dgm:spPr/>
    </dgm:pt>
    <dgm:pt modelId="{7EB99DB0-FB2B-4CD6-BC23-9780CB206CFD}" type="pres">
      <dgm:prSet presAssocID="{5258176E-C7F7-473E-9669-3D8A81187B98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C66A3-0DF8-4FEC-94DE-18FD93EE3E92}" type="pres">
      <dgm:prSet presAssocID="{5258176E-C7F7-473E-9669-3D8A81187B98}" presName="composite" presStyleCnt="0"/>
      <dgm:spPr/>
    </dgm:pt>
    <dgm:pt modelId="{F8918158-8F9A-4918-9389-39F0C52ABA48}" type="pres">
      <dgm:prSet presAssocID="{5258176E-C7F7-473E-9669-3D8A81187B98}" presName="chevron1" presStyleLbl="alignNode1" presStyleIdx="0" presStyleCnt="21"/>
      <dgm:spPr/>
    </dgm:pt>
    <dgm:pt modelId="{BCA0CC42-945A-49C2-B95F-60B4977D86FB}" type="pres">
      <dgm:prSet presAssocID="{5258176E-C7F7-473E-9669-3D8A81187B98}" presName="chevron2" presStyleLbl="alignNode1" presStyleIdx="1" presStyleCnt="21"/>
      <dgm:spPr>
        <a:solidFill>
          <a:srgbClr val="7030A0"/>
        </a:solidFill>
        <a:ln>
          <a:solidFill>
            <a:srgbClr val="7030A0"/>
          </a:solidFill>
        </a:ln>
      </dgm:spPr>
    </dgm:pt>
    <dgm:pt modelId="{8155445C-AC5B-43C2-B278-E4EEE25ED260}" type="pres">
      <dgm:prSet presAssocID="{5258176E-C7F7-473E-9669-3D8A81187B98}" presName="chevron3" presStyleLbl="alignNode1" presStyleIdx="2" presStyleCnt="21"/>
      <dgm:spPr>
        <a:solidFill>
          <a:srgbClr val="00B0F0"/>
        </a:solidFill>
        <a:ln>
          <a:solidFill>
            <a:srgbClr val="00B0F0"/>
          </a:solidFill>
        </a:ln>
      </dgm:spPr>
    </dgm:pt>
    <dgm:pt modelId="{D5AC9C28-FA41-4A83-981D-6DA8122E3017}" type="pres">
      <dgm:prSet presAssocID="{5258176E-C7F7-473E-9669-3D8A81187B98}" presName="chevron4" presStyleLbl="alignNode1" presStyleIdx="3" presStyleCnt="21"/>
      <dgm:spPr>
        <a:solidFill>
          <a:srgbClr val="92D050"/>
        </a:solidFill>
        <a:ln>
          <a:solidFill>
            <a:srgbClr val="92D050"/>
          </a:solidFill>
        </a:ln>
      </dgm:spPr>
    </dgm:pt>
    <dgm:pt modelId="{39956B96-B4BF-40AD-8B82-D22C67B7838D}" type="pres">
      <dgm:prSet presAssocID="{5258176E-C7F7-473E-9669-3D8A81187B98}" presName="chevron5" presStyleLbl="alignNode1" presStyleIdx="4" presStyleCnt="21"/>
      <dgm:spPr>
        <a:solidFill>
          <a:srgbClr val="FF0000"/>
        </a:solidFill>
        <a:ln>
          <a:solidFill>
            <a:srgbClr val="FF0000"/>
          </a:solidFill>
        </a:ln>
      </dgm:spPr>
    </dgm:pt>
    <dgm:pt modelId="{2786FAA7-6E8D-4227-8CD0-268A9704C4E0}" type="pres">
      <dgm:prSet presAssocID="{5258176E-C7F7-473E-9669-3D8A81187B98}" presName="chevron6" presStyleLbl="alignNode1" presStyleIdx="5" presStyleCnt="21"/>
      <dgm:spPr>
        <a:solidFill>
          <a:srgbClr val="FFFF00"/>
        </a:solidFill>
        <a:ln>
          <a:solidFill>
            <a:srgbClr val="FFFF00"/>
          </a:solidFill>
        </a:ln>
      </dgm:spPr>
    </dgm:pt>
    <dgm:pt modelId="{5D4C9E5B-1CB3-461B-B813-158DFB1697DD}" type="pres">
      <dgm:prSet presAssocID="{5258176E-C7F7-473E-9669-3D8A81187B98}" presName="chevron7" presStyleLbl="alignNode1" presStyleIdx="6" presStyleCnt="21"/>
      <dgm:spPr>
        <a:solidFill>
          <a:srgbClr val="E17805"/>
        </a:solidFill>
        <a:ln>
          <a:solidFill>
            <a:srgbClr val="E17805"/>
          </a:solidFill>
        </a:ln>
      </dgm:spPr>
    </dgm:pt>
    <dgm:pt modelId="{F3656345-EDC2-4C91-8A4D-7C48F9D9775D}" type="pres">
      <dgm:prSet presAssocID="{5258176E-C7F7-473E-9669-3D8A81187B9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74119-159A-4A93-BA1C-58BCC106B420}" type="pres">
      <dgm:prSet presAssocID="{3831B494-61E3-4CE4-9BFA-CC2EA8EC59A5}" presName="sibTrans" presStyleCnt="0"/>
      <dgm:spPr/>
    </dgm:pt>
    <dgm:pt modelId="{DE707F28-B424-4F25-9609-C57DAD1F4126}" type="pres">
      <dgm:prSet presAssocID="{BC78E20D-B1C1-46F8-AA20-F8D67E5D75D2}" presName="parenttextcomposite" presStyleCnt="0"/>
      <dgm:spPr/>
    </dgm:pt>
    <dgm:pt modelId="{7C1E30C4-C563-466C-8217-B37026E395F1}" type="pres">
      <dgm:prSet presAssocID="{BC78E20D-B1C1-46F8-AA20-F8D67E5D75D2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A4DF9-39CC-4BDE-A264-AE852E6FF3F0}" type="pres">
      <dgm:prSet presAssocID="{BC78E20D-B1C1-46F8-AA20-F8D67E5D75D2}" presName="composite" presStyleCnt="0"/>
      <dgm:spPr/>
    </dgm:pt>
    <dgm:pt modelId="{A06FE1C5-7FE6-4500-B913-27D7A36E86E6}" type="pres">
      <dgm:prSet presAssocID="{BC78E20D-B1C1-46F8-AA20-F8D67E5D75D2}" presName="chevron1" presStyleLbl="alignNode1" presStyleIdx="7" presStyleCnt="21"/>
      <dgm:spPr>
        <a:solidFill>
          <a:srgbClr val="0070C0"/>
        </a:solidFill>
        <a:ln>
          <a:solidFill>
            <a:srgbClr val="0070C0"/>
          </a:solidFill>
        </a:ln>
      </dgm:spPr>
    </dgm:pt>
    <dgm:pt modelId="{F0297032-C650-4BEE-8EAA-F20C4A76D02C}" type="pres">
      <dgm:prSet presAssocID="{BC78E20D-B1C1-46F8-AA20-F8D67E5D75D2}" presName="chevron2" presStyleLbl="alignNode1" presStyleIdx="8" presStyleCnt="21"/>
      <dgm:spPr>
        <a:solidFill>
          <a:srgbClr val="FFC000"/>
        </a:solidFill>
        <a:ln>
          <a:solidFill>
            <a:srgbClr val="FFC000"/>
          </a:solidFill>
        </a:ln>
      </dgm:spPr>
    </dgm:pt>
    <dgm:pt modelId="{7CD7CC8F-E6F1-4778-BEE5-6056F3106F52}" type="pres">
      <dgm:prSet presAssocID="{BC78E20D-B1C1-46F8-AA20-F8D67E5D75D2}" presName="chevron3" presStyleLbl="alignNode1" presStyleIdx="9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36C5B4ED-AFDE-497A-A639-35543CEAA7AA}" type="pres">
      <dgm:prSet presAssocID="{BC78E20D-B1C1-46F8-AA20-F8D67E5D75D2}" presName="chevron4" presStyleLbl="alignNode1" presStyleIdx="10" presStyleCnt="21"/>
      <dgm:spPr>
        <a:solidFill>
          <a:srgbClr val="FF0000"/>
        </a:solidFill>
        <a:ln>
          <a:solidFill>
            <a:srgbClr val="FF0000"/>
          </a:solidFill>
        </a:ln>
      </dgm:spPr>
    </dgm:pt>
    <dgm:pt modelId="{742F4FAD-2D25-4FD6-87BE-8752E90E89D2}" type="pres">
      <dgm:prSet presAssocID="{BC78E20D-B1C1-46F8-AA20-F8D67E5D75D2}" presName="chevron5" presStyleLbl="alignNode1" presStyleIdx="11" presStyleCnt="21"/>
      <dgm:spPr>
        <a:solidFill>
          <a:srgbClr val="00B0F0"/>
        </a:solidFill>
        <a:ln>
          <a:solidFill>
            <a:srgbClr val="00B0F0"/>
          </a:solidFill>
        </a:ln>
      </dgm:spPr>
    </dgm:pt>
    <dgm:pt modelId="{9BB308CB-5FCE-4559-99DD-480D93A09B1D}" type="pres">
      <dgm:prSet presAssocID="{BC78E20D-B1C1-46F8-AA20-F8D67E5D75D2}" presName="chevron6" presStyleLbl="alignNode1" presStyleIdx="12" presStyleCnt="21"/>
      <dgm:spPr>
        <a:solidFill>
          <a:srgbClr val="7030A0"/>
        </a:solidFill>
        <a:ln>
          <a:solidFill>
            <a:srgbClr val="7030A0"/>
          </a:solidFill>
        </a:ln>
      </dgm:spPr>
    </dgm:pt>
    <dgm:pt modelId="{979EEE63-C345-4C71-9899-D1B5EC879AA7}" type="pres">
      <dgm:prSet presAssocID="{BC78E20D-B1C1-46F8-AA20-F8D67E5D75D2}" presName="chevron7" presStyleLbl="alignNode1" presStyleIdx="13" presStyleCnt="21"/>
      <dgm:spPr/>
    </dgm:pt>
    <dgm:pt modelId="{2CF01B63-58F8-4BE5-A687-7EAFD63F435B}" type="pres">
      <dgm:prSet presAssocID="{BC78E20D-B1C1-46F8-AA20-F8D67E5D75D2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888E6-2B44-48A1-87FD-9AD5D330123D}" type="pres">
      <dgm:prSet presAssocID="{911D78FE-9CAE-464D-9C7D-862D93CFC337}" presName="sibTrans" presStyleCnt="0"/>
      <dgm:spPr/>
    </dgm:pt>
    <dgm:pt modelId="{C611E8CB-8BA5-4908-8C36-7FBED72D4D33}" type="pres">
      <dgm:prSet presAssocID="{CE22BFCF-D55E-4D81-ABB7-617EAB7C7655}" presName="parenttextcomposite" presStyleCnt="0"/>
      <dgm:spPr/>
    </dgm:pt>
    <dgm:pt modelId="{FBCE0BF5-C877-4A6E-88DE-9AB339BD338D}" type="pres">
      <dgm:prSet presAssocID="{CE22BFCF-D55E-4D81-ABB7-617EAB7C7655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25F5E-284B-44C4-9313-9D3A2388FC30}" type="pres">
      <dgm:prSet presAssocID="{CE22BFCF-D55E-4D81-ABB7-617EAB7C7655}" presName="composite" presStyleCnt="0"/>
      <dgm:spPr/>
    </dgm:pt>
    <dgm:pt modelId="{B00A1456-6FF3-4AF6-8F52-948BDA0B9281}" type="pres">
      <dgm:prSet presAssocID="{CE22BFCF-D55E-4D81-ABB7-617EAB7C7655}" presName="chevron1" presStyleLbl="alignNode1" presStyleIdx="14" presStyleCnt="21"/>
      <dgm:spPr>
        <a:solidFill>
          <a:srgbClr val="7030A0"/>
        </a:solidFill>
        <a:ln>
          <a:solidFill>
            <a:srgbClr val="7030A0"/>
          </a:solidFill>
        </a:ln>
      </dgm:spPr>
    </dgm:pt>
    <dgm:pt modelId="{59484A87-F31E-4F23-A3A2-DCA8073E3439}" type="pres">
      <dgm:prSet presAssocID="{CE22BFCF-D55E-4D81-ABB7-617EAB7C7655}" presName="chevron2" presStyleLbl="alignNode1" presStyleIdx="15" presStyleCnt="21"/>
      <dgm:spPr>
        <a:solidFill>
          <a:srgbClr val="92D050"/>
        </a:solidFill>
        <a:ln>
          <a:solidFill>
            <a:srgbClr val="92D050"/>
          </a:solidFill>
        </a:ln>
      </dgm:spPr>
    </dgm:pt>
    <dgm:pt modelId="{F260B2DA-A0D7-4458-871B-DD64F20CF8B7}" type="pres">
      <dgm:prSet presAssocID="{CE22BFCF-D55E-4D81-ABB7-617EAB7C7655}" presName="chevron3" presStyleLbl="alignNode1" presStyleIdx="16" presStyleCnt="21"/>
      <dgm:spPr>
        <a:solidFill>
          <a:srgbClr val="00B0F0"/>
        </a:solidFill>
        <a:ln>
          <a:solidFill>
            <a:srgbClr val="00B0F0"/>
          </a:solidFill>
        </a:ln>
      </dgm:spPr>
    </dgm:pt>
    <dgm:pt modelId="{05ABA6A8-91CA-45E9-90FF-E0EC0A455AC6}" type="pres">
      <dgm:prSet presAssocID="{CE22BFCF-D55E-4D81-ABB7-617EAB7C7655}" presName="chevron4" presStyleLbl="alignNode1" presStyleIdx="17" presStyleCnt="21"/>
      <dgm:spPr>
        <a:solidFill>
          <a:srgbClr val="FFFF00"/>
        </a:solidFill>
        <a:ln>
          <a:solidFill>
            <a:srgbClr val="FFFF00"/>
          </a:solidFill>
        </a:ln>
      </dgm:spPr>
    </dgm:pt>
    <dgm:pt modelId="{4693DA0C-196A-4E90-9642-6E96C9D773D4}" type="pres">
      <dgm:prSet presAssocID="{CE22BFCF-D55E-4D81-ABB7-617EAB7C7655}" presName="chevron5" presStyleLbl="alignNode1" presStyleIdx="18" presStyleCnt="21"/>
      <dgm:spPr>
        <a:solidFill>
          <a:srgbClr val="0070C0"/>
        </a:solidFill>
        <a:ln>
          <a:solidFill>
            <a:srgbClr val="0070C0"/>
          </a:solidFill>
        </a:ln>
      </dgm:spPr>
    </dgm:pt>
    <dgm:pt modelId="{2FF81241-5C8C-4037-977C-4A63FDA17E3F}" type="pres">
      <dgm:prSet presAssocID="{CE22BFCF-D55E-4D81-ABB7-617EAB7C7655}" presName="chevron6" presStyleLbl="alignNode1" presStyleIdx="19" presStyleCnt="21"/>
      <dgm:spPr/>
    </dgm:pt>
    <dgm:pt modelId="{A6855CFE-A444-4D06-82F9-ACE9858D7E88}" type="pres">
      <dgm:prSet presAssocID="{CE22BFCF-D55E-4D81-ABB7-617EAB7C7655}" presName="chevron7" presStyleLbl="alignNode1" presStyleIdx="20" presStyleCnt="21"/>
      <dgm:spPr>
        <a:solidFill>
          <a:srgbClr val="FF0000"/>
        </a:solidFill>
        <a:ln>
          <a:solidFill>
            <a:srgbClr val="FF0000"/>
          </a:solidFill>
        </a:ln>
      </dgm:spPr>
    </dgm:pt>
    <dgm:pt modelId="{80203BB4-C956-491E-A582-09B7BFBD7D05}" type="pres">
      <dgm:prSet presAssocID="{CE22BFCF-D55E-4D81-ABB7-617EAB7C765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42E285-1871-41F8-BC49-8B4659B60F06}" srcId="{C7A89F5E-CC9C-4C40-B1A8-49D4820CE79B}" destId="{CE22BFCF-D55E-4D81-ABB7-617EAB7C7655}" srcOrd="2" destOrd="0" parTransId="{BB2DB952-F395-4DA7-A40D-C6653242B338}" sibTransId="{EB5FBEB4-60AC-4318-8969-C3FADF3A433F}"/>
    <dgm:cxn modelId="{7C754AD5-F1B7-4A4D-890D-EFC07661B063}" type="presOf" srcId="{5258176E-C7F7-473E-9669-3D8A81187B98}" destId="{7EB99DB0-FB2B-4CD6-BC23-9780CB206CFD}" srcOrd="0" destOrd="0" presId="urn:microsoft.com/office/officeart/2008/layout/VerticalAccentList"/>
    <dgm:cxn modelId="{436ABC06-4018-4A85-AF1E-B85CE798E60D}" type="presOf" srcId="{C7A89F5E-CC9C-4C40-B1A8-49D4820CE79B}" destId="{2A912989-ACB8-4AF5-8FBC-1338509B08FD}" srcOrd="0" destOrd="0" presId="urn:microsoft.com/office/officeart/2008/layout/VerticalAccentList"/>
    <dgm:cxn modelId="{C9355015-629E-4A74-8313-32E5A2A88363}" srcId="{CE22BFCF-D55E-4D81-ABB7-617EAB7C7655}" destId="{B9D5EF4C-F47B-41EC-8357-3672A614D5E6}" srcOrd="0" destOrd="0" parTransId="{A90945DD-AE89-4AC7-814A-DFB817DDC411}" sibTransId="{5534D747-3A1A-4837-B240-9D44A20D887E}"/>
    <dgm:cxn modelId="{712DFEE0-3A67-4253-80F1-88629A1112C8}" srcId="{5258176E-C7F7-473E-9669-3D8A81187B98}" destId="{00DCBF2A-7198-4FC7-880E-AAEBD5366BED}" srcOrd="0" destOrd="0" parTransId="{60E38498-51C0-401C-BC52-B836D12BA7B5}" sibTransId="{37208A6C-F0FA-4BCD-AA0B-6D1538673A72}"/>
    <dgm:cxn modelId="{C60C64AF-2392-4503-B290-89810B5A1407}" type="presOf" srcId="{2C5D445A-0D27-42CA-BC2A-857945653014}" destId="{2CF01B63-58F8-4BE5-A687-7EAFD63F435B}" srcOrd="0" destOrd="0" presId="urn:microsoft.com/office/officeart/2008/layout/VerticalAccentList"/>
    <dgm:cxn modelId="{9B852ABF-7DE7-41A4-8AA9-5BDB4F3ED98F}" srcId="{C7A89F5E-CC9C-4C40-B1A8-49D4820CE79B}" destId="{5258176E-C7F7-473E-9669-3D8A81187B98}" srcOrd="0" destOrd="0" parTransId="{05A15F12-5CED-4834-892C-53F7E3DAC1F9}" sibTransId="{3831B494-61E3-4CE4-9BFA-CC2EA8EC59A5}"/>
    <dgm:cxn modelId="{4BB56AA6-6807-440E-9BB7-1F7A5E2DD632}" type="presOf" srcId="{B9D5EF4C-F47B-41EC-8357-3672A614D5E6}" destId="{80203BB4-C956-491E-A582-09B7BFBD7D05}" srcOrd="0" destOrd="0" presId="urn:microsoft.com/office/officeart/2008/layout/VerticalAccentList"/>
    <dgm:cxn modelId="{57FF66C9-E4A7-4224-96A6-DAE5B4183E0D}" type="presOf" srcId="{CE22BFCF-D55E-4D81-ABB7-617EAB7C7655}" destId="{FBCE0BF5-C877-4A6E-88DE-9AB339BD338D}" srcOrd="0" destOrd="0" presId="urn:microsoft.com/office/officeart/2008/layout/VerticalAccentList"/>
    <dgm:cxn modelId="{8C895583-0C63-443F-B751-C5C1AA1EB840}" srcId="{C7A89F5E-CC9C-4C40-B1A8-49D4820CE79B}" destId="{BC78E20D-B1C1-46F8-AA20-F8D67E5D75D2}" srcOrd="1" destOrd="0" parTransId="{00389FC3-8A0E-4B8C-91C5-C753B691B960}" sibTransId="{911D78FE-9CAE-464D-9C7D-862D93CFC337}"/>
    <dgm:cxn modelId="{97BF16CF-B3FB-4E2C-BB80-26C85968DA9E}" type="presOf" srcId="{BC78E20D-B1C1-46F8-AA20-F8D67E5D75D2}" destId="{7C1E30C4-C563-466C-8217-B37026E395F1}" srcOrd="0" destOrd="0" presId="urn:microsoft.com/office/officeart/2008/layout/VerticalAccentList"/>
    <dgm:cxn modelId="{7EC38D55-C62D-4C77-929A-356834D484DB}" type="presOf" srcId="{00DCBF2A-7198-4FC7-880E-AAEBD5366BED}" destId="{F3656345-EDC2-4C91-8A4D-7C48F9D9775D}" srcOrd="0" destOrd="0" presId="urn:microsoft.com/office/officeart/2008/layout/VerticalAccentList"/>
    <dgm:cxn modelId="{D1393072-1E10-4F58-A44F-28AF822DA61B}" srcId="{BC78E20D-B1C1-46F8-AA20-F8D67E5D75D2}" destId="{2C5D445A-0D27-42CA-BC2A-857945653014}" srcOrd="0" destOrd="0" parTransId="{77D619B2-3CBA-4BFF-A747-08E9C332AAE9}" sibTransId="{292C0111-3B79-443B-AFFB-62E60FA3B206}"/>
    <dgm:cxn modelId="{2A20155E-2CD5-4823-9D73-055CD9E29718}" type="presParOf" srcId="{2A912989-ACB8-4AF5-8FBC-1338509B08FD}" destId="{CF1A07D6-6CAB-44A4-BB16-9962811DC346}" srcOrd="0" destOrd="0" presId="urn:microsoft.com/office/officeart/2008/layout/VerticalAccentList"/>
    <dgm:cxn modelId="{21FD177F-4B50-4DAC-B8C6-CD37D329381C}" type="presParOf" srcId="{CF1A07D6-6CAB-44A4-BB16-9962811DC346}" destId="{7EB99DB0-FB2B-4CD6-BC23-9780CB206CFD}" srcOrd="0" destOrd="0" presId="urn:microsoft.com/office/officeart/2008/layout/VerticalAccentList"/>
    <dgm:cxn modelId="{406E3453-AE52-458C-A0BB-3DD78AFC25B1}" type="presParOf" srcId="{2A912989-ACB8-4AF5-8FBC-1338509B08FD}" destId="{A19C66A3-0DF8-4FEC-94DE-18FD93EE3E92}" srcOrd="1" destOrd="0" presId="urn:microsoft.com/office/officeart/2008/layout/VerticalAccentList"/>
    <dgm:cxn modelId="{B9E0A637-2833-4564-8060-53E20D057133}" type="presParOf" srcId="{A19C66A3-0DF8-4FEC-94DE-18FD93EE3E92}" destId="{F8918158-8F9A-4918-9389-39F0C52ABA48}" srcOrd="0" destOrd="0" presId="urn:microsoft.com/office/officeart/2008/layout/VerticalAccentList"/>
    <dgm:cxn modelId="{E26D3AE5-2C19-4511-819A-8FD804871EFC}" type="presParOf" srcId="{A19C66A3-0DF8-4FEC-94DE-18FD93EE3E92}" destId="{BCA0CC42-945A-49C2-B95F-60B4977D86FB}" srcOrd="1" destOrd="0" presId="urn:microsoft.com/office/officeart/2008/layout/VerticalAccentList"/>
    <dgm:cxn modelId="{520EAA4E-7F59-4DAE-9FD6-FD4921DBF137}" type="presParOf" srcId="{A19C66A3-0DF8-4FEC-94DE-18FD93EE3E92}" destId="{8155445C-AC5B-43C2-B278-E4EEE25ED260}" srcOrd="2" destOrd="0" presId="urn:microsoft.com/office/officeart/2008/layout/VerticalAccentList"/>
    <dgm:cxn modelId="{FC51640C-FD78-4FD0-B96E-C26039B6448A}" type="presParOf" srcId="{A19C66A3-0DF8-4FEC-94DE-18FD93EE3E92}" destId="{D5AC9C28-FA41-4A83-981D-6DA8122E3017}" srcOrd="3" destOrd="0" presId="urn:microsoft.com/office/officeart/2008/layout/VerticalAccentList"/>
    <dgm:cxn modelId="{E7DB4A2A-9FF4-4268-B20F-984B61F878FB}" type="presParOf" srcId="{A19C66A3-0DF8-4FEC-94DE-18FD93EE3E92}" destId="{39956B96-B4BF-40AD-8B82-D22C67B7838D}" srcOrd="4" destOrd="0" presId="urn:microsoft.com/office/officeart/2008/layout/VerticalAccentList"/>
    <dgm:cxn modelId="{0E4239CC-9C9D-417F-A17F-9EC59F7750A4}" type="presParOf" srcId="{A19C66A3-0DF8-4FEC-94DE-18FD93EE3E92}" destId="{2786FAA7-6E8D-4227-8CD0-268A9704C4E0}" srcOrd="5" destOrd="0" presId="urn:microsoft.com/office/officeart/2008/layout/VerticalAccentList"/>
    <dgm:cxn modelId="{21522CD1-1C79-4343-8E51-A8C97AA7CFAD}" type="presParOf" srcId="{A19C66A3-0DF8-4FEC-94DE-18FD93EE3E92}" destId="{5D4C9E5B-1CB3-461B-B813-158DFB1697DD}" srcOrd="6" destOrd="0" presId="urn:microsoft.com/office/officeart/2008/layout/VerticalAccentList"/>
    <dgm:cxn modelId="{634FA339-905D-4F0E-95FA-B197522DE9D2}" type="presParOf" srcId="{A19C66A3-0DF8-4FEC-94DE-18FD93EE3E92}" destId="{F3656345-EDC2-4C91-8A4D-7C48F9D9775D}" srcOrd="7" destOrd="0" presId="urn:microsoft.com/office/officeart/2008/layout/VerticalAccentList"/>
    <dgm:cxn modelId="{CF739C8F-D3D4-4044-903D-B98915726AFE}" type="presParOf" srcId="{2A912989-ACB8-4AF5-8FBC-1338509B08FD}" destId="{6F374119-159A-4A93-BA1C-58BCC106B420}" srcOrd="2" destOrd="0" presId="urn:microsoft.com/office/officeart/2008/layout/VerticalAccentList"/>
    <dgm:cxn modelId="{B327088B-273A-4B50-86E3-7952D3D4C38B}" type="presParOf" srcId="{2A912989-ACB8-4AF5-8FBC-1338509B08FD}" destId="{DE707F28-B424-4F25-9609-C57DAD1F4126}" srcOrd="3" destOrd="0" presId="urn:microsoft.com/office/officeart/2008/layout/VerticalAccentList"/>
    <dgm:cxn modelId="{998780EA-A6DB-4E74-82CA-5AAC618EEAB2}" type="presParOf" srcId="{DE707F28-B424-4F25-9609-C57DAD1F4126}" destId="{7C1E30C4-C563-466C-8217-B37026E395F1}" srcOrd="0" destOrd="0" presId="urn:microsoft.com/office/officeart/2008/layout/VerticalAccentList"/>
    <dgm:cxn modelId="{2240ABEF-9071-4D86-BD1D-D307527FC9C7}" type="presParOf" srcId="{2A912989-ACB8-4AF5-8FBC-1338509B08FD}" destId="{A5DA4DF9-39CC-4BDE-A264-AE852E6FF3F0}" srcOrd="4" destOrd="0" presId="urn:microsoft.com/office/officeart/2008/layout/VerticalAccentList"/>
    <dgm:cxn modelId="{4A324190-5CEF-44D1-8D28-92BAC46A3ED0}" type="presParOf" srcId="{A5DA4DF9-39CC-4BDE-A264-AE852E6FF3F0}" destId="{A06FE1C5-7FE6-4500-B913-27D7A36E86E6}" srcOrd="0" destOrd="0" presId="urn:microsoft.com/office/officeart/2008/layout/VerticalAccentList"/>
    <dgm:cxn modelId="{8B52269B-8556-43F3-9A6C-21E87C59EE9A}" type="presParOf" srcId="{A5DA4DF9-39CC-4BDE-A264-AE852E6FF3F0}" destId="{F0297032-C650-4BEE-8EAA-F20C4A76D02C}" srcOrd="1" destOrd="0" presId="urn:microsoft.com/office/officeart/2008/layout/VerticalAccentList"/>
    <dgm:cxn modelId="{65F99B1C-C5A9-4185-A986-506C6F0CD3BC}" type="presParOf" srcId="{A5DA4DF9-39CC-4BDE-A264-AE852E6FF3F0}" destId="{7CD7CC8F-E6F1-4778-BEE5-6056F3106F52}" srcOrd="2" destOrd="0" presId="urn:microsoft.com/office/officeart/2008/layout/VerticalAccentList"/>
    <dgm:cxn modelId="{905F9FD9-58D1-47AB-B2A6-8C0A2E08AE0F}" type="presParOf" srcId="{A5DA4DF9-39CC-4BDE-A264-AE852E6FF3F0}" destId="{36C5B4ED-AFDE-497A-A639-35543CEAA7AA}" srcOrd="3" destOrd="0" presId="urn:microsoft.com/office/officeart/2008/layout/VerticalAccentList"/>
    <dgm:cxn modelId="{141D7822-8F80-4254-B68E-85CF46C5CC24}" type="presParOf" srcId="{A5DA4DF9-39CC-4BDE-A264-AE852E6FF3F0}" destId="{742F4FAD-2D25-4FD6-87BE-8752E90E89D2}" srcOrd="4" destOrd="0" presId="urn:microsoft.com/office/officeart/2008/layout/VerticalAccentList"/>
    <dgm:cxn modelId="{57A4AB14-F027-4A1E-BD4B-889D2D0B4C5C}" type="presParOf" srcId="{A5DA4DF9-39CC-4BDE-A264-AE852E6FF3F0}" destId="{9BB308CB-5FCE-4559-99DD-480D93A09B1D}" srcOrd="5" destOrd="0" presId="urn:microsoft.com/office/officeart/2008/layout/VerticalAccentList"/>
    <dgm:cxn modelId="{7020E597-972E-4C17-B44F-EBF4A7704F4D}" type="presParOf" srcId="{A5DA4DF9-39CC-4BDE-A264-AE852E6FF3F0}" destId="{979EEE63-C345-4C71-9899-D1B5EC879AA7}" srcOrd="6" destOrd="0" presId="urn:microsoft.com/office/officeart/2008/layout/VerticalAccentList"/>
    <dgm:cxn modelId="{D12E10F6-9683-4682-AB66-70841A600000}" type="presParOf" srcId="{A5DA4DF9-39CC-4BDE-A264-AE852E6FF3F0}" destId="{2CF01B63-58F8-4BE5-A687-7EAFD63F435B}" srcOrd="7" destOrd="0" presId="urn:microsoft.com/office/officeart/2008/layout/VerticalAccentList"/>
    <dgm:cxn modelId="{7E261B53-BBBF-4C0A-A194-88A32D47858A}" type="presParOf" srcId="{2A912989-ACB8-4AF5-8FBC-1338509B08FD}" destId="{E83888E6-2B44-48A1-87FD-9AD5D330123D}" srcOrd="5" destOrd="0" presId="urn:microsoft.com/office/officeart/2008/layout/VerticalAccentList"/>
    <dgm:cxn modelId="{5CD9D743-ECF9-4745-9BD0-9466479EEEE8}" type="presParOf" srcId="{2A912989-ACB8-4AF5-8FBC-1338509B08FD}" destId="{C611E8CB-8BA5-4908-8C36-7FBED72D4D33}" srcOrd="6" destOrd="0" presId="urn:microsoft.com/office/officeart/2008/layout/VerticalAccentList"/>
    <dgm:cxn modelId="{585EA46E-A9D5-4B8D-9DA1-ECA4234BCE1A}" type="presParOf" srcId="{C611E8CB-8BA5-4908-8C36-7FBED72D4D33}" destId="{FBCE0BF5-C877-4A6E-88DE-9AB339BD338D}" srcOrd="0" destOrd="0" presId="urn:microsoft.com/office/officeart/2008/layout/VerticalAccentList"/>
    <dgm:cxn modelId="{F3E3596E-60F0-44C7-AF71-6ABFCFD798C9}" type="presParOf" srcId="{2A912989-ACB8-4AF5-8FBC-1338509B08FD}" destId="{EF025F5E-284B-44C4-9313-9D3A2388FC30}" srcOrd="7" destOrd="0" presId="urn:microsoft.com/office/officeart/2008/layout/VerticalAccentList"/>
    <dgm:cxn modelId="{E9E211F7-E97A-40E9-B91D-5B002897F003}" type="presParOf" srcId="{EF025F5E-284B-44C4-9313-9D3A2388FC30}" destId="{B00A1456-6FF3-4AF6-8F52-948BDA0B9281}" srcOrd="0" destOrd="0" presId="urn:microsoft.com/office/officeart/2008/layout/VerticalAccentList"/>
    <dgm:cxn modelId="{E6647F28-8673-466D-9043-D35EE77CE92E}" type="presParOf" srcId="{EF025F5E-284B-44C4-9313-9D3A2388FC30}" destId="{59484A87-F31E-4F23-A3A2-DCA8073E3439}" srcOrd="1" destOrd="0" presId="urn:microsoft.com/office/officeart/2008/layout/VerticalAccentList"/>
    <dgm:cxn modelId="{4FA54FD5-D48F-4A52-9F44-F48DBCCFEA24}" type="presParOf" srcId="{EF025F5E-284B-44C4-9313-9D3A2388FC30}" destId="{F260B2DA-A0D7-4458-871B-DD64F20CF8B7}" srcOrd="2" destOrd="0" presId="urn:microsoft.com/office/officeart/2008/layout/VerticalAccentList"/>
    <dgm:cxn modelId="{EBE724A8-DA67-42CD-B3C3-4AD5312576AB}" type="presParOf" srcId="{EF025F5E-284B-44C4-9313-9D3A2388FC30}" destId="{05ABA6A8-91CA-45E9-90FF-E0EC0A455AC6}" srcOrd="3" destOrd="0" presId="urn:microsoft.com/office/officeart/2008/layout/VerticalAccentList"/>
    <dgm:cxn modelId="{56C71E67-493D-4269-9C3E-96F6A55D7C9F}" type="presParOf" srcId="{EF025F5E-284B-44C4-9313-9D3A2388FC30}" destId="{4693DA0C-196A-4E90-9642-6E96C9D773D4}" srcOrd="4" destOrd="0" presId="urn:microsoft.com/office/officeart/2008/layout/VerticalAccentList"/>
    <dgm:cxn modelId="{7C1213B3-9DE1-4B5C-A476-420F85B57105}" type="presParOf" srcId="{EF025F5E-284B-44C4-9313-9D3A2388FC30}" destId="{2FF81241-5C8C-4037-977C-4A63FDA17E3F}" srcOrd="5" destOrd="0" presId="urn:microsoft.com/office/officeart/2008/layout/VerticalAccentList"/>
    <dgm:cxn modelId="{140D5949-9101-4B2E-911E-3665A4C4AAC0}" type="presParOf" srcId="{EF025F5E-284B-44C4-9313-9D3A2388FC30}" destId="{A6855CFE-A444-4D06-82F9-ACE9858D7E88}" srcOrd="6" destOrd="0" presId="urn:microsoft.com/office/officeart/2008/layout/VerticalAccentList"/>
    <dgm:cxn modelId="{2A27E6D6-EF7B-4E21-9579-5B0BF7A29F2C}" type="presParOf" srcId="{EF025F5E-284B-44C4-9313-9D3A2388FC30}" destId="{80203BB4-C956-491E-A582-09B7BFBD7D05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0A0576-39DF-4373-8396-92F55E947F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E5A92-7320-43E4-955B-02B4ED82FC7D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b="0" i="0" dirty="0" smtClean="0"/>
            <a:t>Precision:</a:t>
          </a:r>
          <a:endParaRPr lang="en-US" sz="1600" dirty="0"/>
        </a:p>
      </dgm:t>
    </dgm:pt>
    <dgm:pt modelId="{F8A2A8C1-4034-4B69-9383-EF640DDFA786}" type="parTrans" cxnId="{8630D418-76A7-453D-8F2E-90D9AEBF13A0}">
      <dgm:prSet/>
      <dgm:spPr/>
      <dgm:t>
        <a:bodyPr/>
        <a:lstStyle/>
        <a:p>
          <a:endParaRPr lang="en-US" sz="1600"/>
        </a:p>
      </dgm:t>
    </dgm:pt>
    <dgm:pt modelId="{078E142A-869C-4869-AA75-713A31C9ECA1}" type="sibTrans" cxnId="{8630D418-76A7-453D-8F2E-90D9AEBF13A0}">
      <dgm:prSet/>
      <dgm:spPr/>
      <dgm:t>
        <a:bodyPr/>
        <a:lstStyle/>
        <a:p>
          <a:endParaRPr lang="en-US" sz="1600"/>
        </a:p>
      </dgm:t>
    </dgm:pt>
    <dgm:pt modelId="{34344522-8D2A-4168-89F8-FE2472B2D15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/>
            <a:t>Uniqueness:</a:t>
          </a:r>
          <a:endParaRPr lang="en-US" sz="1600" dirty="0"/>
        </a:p>
      </dgm:t>
    </dgm:pt>
    <dgm:pt modelId="{8BEA815A-4480-48EC-83C7-853A450E3E4E}" type="parTrans" cxnId="{413B995B-29C9-4B9E-B399-BABD6CC96717}">
      <dgm:prSet/>
      <dgm:spPr/>
      <dgm:t>
        <a:bodyPr/>
        <a:lstStyle/>
        <a:p>
          <a:endParaRPr lang="en-US" sz="1600"/>
        </a:p>
      </dgm:t>
    </dgm:pt>
    <dgm:pt modelId="{9F8D5514-12C7-4890-8A4C-7039DE3854A2}" type="sibTrans" cxnId="{413B995B-29C9-4B9E-B399-BABD6CC96717}">
      <dgm:prSet/>
      <dgm:spPr/>
      <dgm:t>
        <a:bodyPr/>
        <a:lstStyle/>
        <a:p>
          <a:endParaRPr lang="en-US" sz="1600"/>
        </a:p>
      </dgm:t>
    </dgm:pt>
    <dgm:pt modelId="{4F56C8C5-DB70-4E49-87AA-471035C776D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b="0" i="0" dirty="0" smtClean="0"/>
            <a:t>Finiteness:</a:t>
          </a:r>
          <a:endParaRPr lang="en-US" sz="1600" dirty="0"/>
        </a:p>
      </dgm:t>
    </dgm:pt>
    <dgm:pt modelId="{0188FBA4-D2F3-407C-AB87-9A2701F690F3}" type="parTrans" cxnId="{D6722277-CAA5-4331-9707-3A8AA5FC2B03}">
      <dgm:prSet/>
      <dgm:spPr/>
      <dgm:t>
        <a:bodyPr/>
        <a:lstStyle/>
        <a:p>
          <a:endParaRPr lang="en-US" sz="1600"/>
        </a:p>
      </dgm:t>
    </dgm:pt>
    <dgm:pt modelId="{531A47EB-D39F-4181-80E5-DA57B82F6840}" type="sibTrans" cxnId="{D6722277-CAA5-4331-9707-3A8AA5FC2B03}">
      <dgm:prSet/>
      <dgm:spPr/>
      <dgm:t>
        <a:bodyPr/>
        <a:lstStyle/>
        <a:p>
          <a:endParaRPr lang="en-US" sz="1600"/>
        </a:p>
      </dgm:t>
    </dgm:pt>
    <dgm:pt modelId="{5959A679-02E7-4B63-B6EC-98F4EEE5A9F5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600" b="0" i="0" dirty="0" smtClean="0"/>
            <a:t>The steps are precisely stated or defined.</a:t>
          </a:r>
          <a:endParaRPr lang="en-US" sz="1600" dirty="0"/>
        </a:p>
      </dgm:t>
    </dgm:pt>
    <dgm:pt modelId="{1A4D0676-659A-46D3-A14E-85D8736DD490}" type="parTrans" cxnId="{073FDB05-2EF4-4A37-B604-EC5A14C23E44}">
      <dgm:prSet/>
      <dgm:spPr/>
      <dgm:t>
        <a:bodyPr/>
        <a:lstStyle/>
        <a:p>
          <a:endParaRPr lang="en-US" sz="1600"/>
        </a:p>
      </dgm:t>
    </dgm:pt>
    <dgm:pt modelId="{5EF7CF90-DA86-44F0-AE04-960B87607D3F}" type="sibTrans" cxnId="{073FDB05-2EF4-4A37-B604-EC5A14C23E44}">
      <dgm:prSet/>
      <dgm:spPr/>
      <dgm:t>
        <a:bodyPr/>
        <a:lstStyle/>
        <a:p>
          <a:endParaRPr lang="en-US" sz="1600"/>
        </a:p>
      </dgm:t>
    </dgm:pt>
    <dgm:pt modelId="{90110A5B-9794-47DA-9655-CA15E7B14ED8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1600" b="0" i="0" dirty="0" smtClean="0"/>
            <a:t>Results of each step are uniquely</a:t>
          </a:r>
          <a:br>
            <a:rPr lang="en-US" sz="1600" b="0" i="0" dirty="0" smtClean="0"/>
          </a:br>
          <a:r>
            <a:rPr lang="en-US" sz="1600" b="0" i="0" dirty="0" smtClean="0"/>
            <a:t>defined and only depend on the input and the result</a:t>
          </a:r>
          <a:br>
            <a:rPr lang="en-US" sz="1600" b="0" i="0" dirty="0" smtClean="0"/>
          </a:br>
          <a:r>
            <a:rPr lang="en-US" sz="1600" b="0" i="0" dirty="0" smtClean="0"/>
            <a:t>of the preceding steps.</a:t>
          </a:r>
          <a:endParaRPr lang="en-US" sz="1600" dirty="0"/>
        </a:p>
      </dgm:t>
    </dgm:pt>
    <dgm:pt modelId="{2A3AA635-909D-40E0-9315-490D16062EC2}" type="parTrans" cxnId="{216E2ABF-D2C3-4040-A836-C8346042D7F6}">
      <dgm:prSet/>
      <dgm:spPr/>
      <dgm:t>
        <a:bodyPr/>
        <a:lstStyle/>
        <a:p>
          <a:endParaRPr lang="en-US" sz="1600"/>
        </a:p>
      </dgm:t>
    </dgm:pt>
    <dgm:pt modelId="{1A1DC8BC-8DC1-4666-AF95-A96AD2989C9A}" type="sibTrans" cxnId="{216E2ABF-D2C3-4040-A836-C8346042D7F6}">
      <dgm:prSet/>
      <dgm:spPr/>
      <dgm:t>
        <a:bodyPr/>
        <a:lstStyle/>
        <a:p>
          <a:endParaRPr lang="en-US" sz="1600"/>
        </a:p>
      </dgm:t>
    </dgm:pt>
    <dgm:pt modelId="{28CFA8A0-414D-4E1A-838C-E6024A6E85BE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600" b="0" i="0" dirty="0" smtClean="0"/>
            <a:t>The algorithm always stops after a</a:t>
          </a:r>
          <a:br>
            <a:rPr lang="en-US" sz="1600" b="0" i="0" dirty="0" smtClean="0"/>
          </a:br>
          <a:r>
            <a:rPr lang="en-US" sz="1600" b="0" i="0" dirty="0" smtClean="0"/>
            <a:t>finite number of steps.</a:t>
          </a:r>
          <a:endParaRPr lang="en-US" sz="1600" dirty="0"/>
        </a:p>
      </dgm:t>
    </dgm:pt>
    <dgm:pt modelId="{5F392B6D-F925-4D9E-86A2-5FC648D3AD81}" type="parTrans" cxnId="{B0517781-74EB-48CF-97A5-2282DFAC67BF}">
      <dgm:prSet/>
      <dgm:spPr/>
      <dgm:t>
        <a:bodyPr/>
        <a:lstStyle/>
        <a:p>
          <a:endParaRPr lang="en-US" sz="1600"/>
        </a:p>
      </dgm:t>
    </dgm:pt>
    <dgm:pt modelId="{4C84EFBF-5342-448D-94A0-486D4196AFCA}" type="sibTrans" cxnId="{B0517781-74EB-48CF-97A5-2282DFAC67BF}">
      <dgm:prSet/>
      <dgm:spPr/>
      <dgm:t>
        <a:bodyPr/>
        <a:lstStyle/>
        <a:p>
          <a:endParaRPr lang="en-US" sz="1600"/>
        </a:p>
      </dgm:t>
    </dgm:pt>
    <dgm:pt modelId="{63028F90-9D25-467C-9625-08103B20AA2E}">
      <dgm:prSet custT="1"/>
      <dgm:spPr>
        <a:solidFill>
          <a:srgbClr val="7030A0"/>
        </a:solidFill>
      </dgm:spPr>
      <dgm:t>
        <a:bodyPr/>
        <a:lstStyle/>
        <a:p>
          <a:r>
            <a:rPr lang="en-US" sz="1600" b="0" i="0" dirty="0" smtClean="0"/>
            <a:t>Input:</a:t>
          </a:r>
          <a:endParaRPr lang="en-US" sz="1600" dirty="0"/>
        </a:p>
      </dgm:t>
    </dgm:pt>
    <dgm:pt modelId="{71D5226B-B9C0-489D-BA13-F6E131B1CAB1}" type="parTrans" cxnId="{880E5288-2E29-4093-9883-FBEF1D2CDBF8}">
      <dgm:prSet/>
      <dgm:spPr/>
      <dgm:t>
        <a:bodyPr/>
        <a:lstStyle/>
        <a:p>
          <a:endParaRPr lang="en-US" sz="1600"/>
        </a:p>
      </dgm:t>
    </dgm:pt>
    <dgm:pt modelId="{E3C0689E-D0FA-44CF-B56C-3FDD26232DCA}" type="sibTrans" cxnId="{880E5288-2E29-4093-9883-FBEF1D2CDBF8}">
      <dgm:prSet/>
      <dgm:spPr/>
      <dgm:t>
        <a:bodyPr/>
        <a:lstStyle/>
        <a:p>
          <a:endParaRPr lang="en-US" sz="1600"/>
        </a:p>
      </dgm:t>
    </dgm:pt>
    <dgm:pt modelId="{4A001927-3D04-4A15-AFA4-504D292CFEEA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1600" b="0" i="0" dirty="0" smtClean="0"/>
            <a:t>The algorithm receives some input.</a:t>
          </a:r>
          <a:endParaRPr lang="en-US" sz="1600" dirty="0"/>
        </a:p>
      </dgm:t>
    </dgm:pt>
    <dgm:pt modelId="{0635A691-A393-4FB9-AD49-AAFC316D8A34}" type="parTrans" cxnId="{00F4B807-0FF3-4B95-B856-20C645C6DDA8}">
      <dgm:prSet/>
      <dgm:spPr/>
      <dgm:t>
        <a:bodyPr/>
        <a:lstStyle/>
        <a:p>
          <a:endParaRPr lang="en-US" sz="1600"/>
        </a:p>
      </dgm:t>
    </dgm:pt>
    <dgm:pt modelId="{A1051E5C-D0BE-498E-9DBC-006BC94F29F4}" type="sibTrans" cxnId="{00F4B807-0FF3-4B95-B856-20C645C6DDA8}">
      <dgm:prSet/>
      <dgm:spPr/>
      <dgm:t>
        <a:bodyPr/>
        <a:lstStyle/>
        <a:p>
          <a:endParaRPr lang="en-US" sz="1600"/>
        </a:p>
      </dgm:t>
    </dgm:pt>
    <dgm:pt modelId="{5FF79F00-F808-49C0-AB46-779190540768}">
      <dgm:prSet custT="1"/>
      <dgm:spPr/>
      <dgm:t>
        <a:bodyPr/>
        <a:lstStyle/>
        <a:p>
          <a:r>
            <a:rPr lang="en-GB" sz="1600" dirty="0" smtClean="0"/>
            <a:t>Output:</a:t>
          </a:r>
          <a:endParaRPr lang="en-US" sz="1600" dirty="0"/>
        </a:p>
      </dgm:t>
    </dgm:pt>
    <dgm:pt modelId="{4ED7CAC4-2DE9-4F77-B6B5-7FB51D129093}" type="parTrans" cxnId="{F0503DFF-F740-4528-8FF5-6D283E48D165}">
      <dgm:prSet/>
      <dgm:spPr/>
      <dgm:t>
        <a:bodyPr/>
        <a:lstStyle/>
        <a:p>
          <a:endParaRPr lang="en-US" sz="1600"/>
        </a:p>
      </dgm:t>
    </dgm:pt>
    <dgm:pt modelId="{B744EC93-150E-4F49-B186-CB327A930585}" type="sibTrans" cxnId="{F0503DFF-F740-4528-8FF5-6D283E48D165}">
      <dgm:prSet/>
      <dgm:spPr/>
      <dgm:t>
        <a:bodyPr/>
        <a:lstStyle/>
        <a:p>
          <a:endParaRPr lang="en-US" sz="1600"/>
        </a:p>
      </dgm:t>
    </dgm:pt>
    <dgm:pt modelId="{40BEF101-D493-463E-BA43-F96E3438E95E}">
      <dgm:prSet custT="1"/>
      <dgm:spPr/>
      <dgm:t>
        <a:bodyPr/>
        <a:lstStyle/>
        <a:p>
          <a:r>
            <a:rPr lang="en-GB" sz="1600" dirty="0" smtClean="0"/>
            <a:t>The algorithm produces some output.</a:t>
          </a:r>
          <a:endParaRPr lang="en-US" sz="1600" dirty="0"/>
        </a:p>
      </dgm:t>
    </dgm:pt>
    <dgm:pt modelId="{275901A9-FC57-4486-BB10-2306C6D09683}" type="parTrans" cxnId="{50EF6AF8-03FC-475A-B4D9-173867E07232}">
      <dgm:prSet/>
      <dgm:spPr/>
      <dgm:t>
        <a:bodyPr/>
        <a:lstStyle/>
        <a:p>
          <a:endParaRPr lang="en-US" sz="1600"/>
        </a:p>
      </dgm:t>
    </dgm:pt>
    <dgm:pt modelId="{08E11D86-40C8-402F-8AF4-82FC43ECC4E5}" type="sibTrans" cxnId="{50EF6AF8-03FC-475A-B4D9-173867E07232}">
      <dgm:prSet/>
      <dgm:spPr/>
      <dgm:t>
        <a:bodyPr/>
        <a:lstStyle/>
        <a:p>
          <a:endParaRPr lang="en-US" sz="1600"/>
        </a:p>
      </dgm:t>
    </dgm:pt>
    <dgm:pt modelId="{4D5C41E0-0DEC-4536-9B3F-F4068486171A}" type="pres">
      <dgm:prSet presAssocID="{1B0A0576-39DF-4373-8396-92F55E947F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54E77-71E7-4884-BE67-ACA59F0A519E}" type="pres">
      <dgm:prSet presAssocID="{4F2E5A92-7320-43E4-955B-02B4ED82FC7D}" presName="parentLin" presStyleCnt="0"/>
      <dgm:spPr/>
    </dgm:pt>
    <dgm:pt modelId="{F690628C-9516-4856-AACB-0BA469CF51FC}" type="pres">
      <dgm:prSet presAssocID="{4F2E5A92-7320-43E4-955B-02B4ED82FC7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4B374A1-3206-4E22-83BD-39E2F2323563}" type="pres">
      <dgm:prSet presAssocID="{4F2E5A92-7320-43E4-955B-02B4ED82FC7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FC52A-C01C-42EC-8A6A-217BE7500BB9}" type="pres">
      <dgm:prSet presAssocID="{4F2E5A92-7320-43E4-955B-02B4ED82FC7D}" presName="negativeSpace" presStyleCnt="0"/>
      <dgm:spPr/>
    </dgm:pt>
    <dgm:pt modelId="{FDB80E91-4C56-4A95-9FBD-575ED92773C1}" type="pres">
      <dgm:prSet presAssocID="{4F2E5A92-7320-43E4-955B-02B4ED82FC7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3D1D-6D6C-42F1-9F12-9F7238D7B555}" type="pres">
      <dgm:prSet presAssocID="{078E142A-869C-4869-AA75-713A31C9ECA1}" presName="spaceBetweenRectangles" presStyleCnt="0"/>
      <dgm:spPr/>
    </dgm:pt>
    <dgm:pt modelId="{14F1E893-4639-402A-9E5D-3D23AF62668B}" type="pres">
      <dgm:prSet presAssocID="{34344522-8D2A-4168-89F8-FE2472B2D153}" presName="parentLin" presStyleCnt="0"/>
      <dgm:spPr/>
    </dgm:pt>
    <dgm:pt modelId="{2A9BF954-0D14-47CF-9A52-29909C3182CC}" type="pres">
      <dgm:prSet presAssocID="{34344522-8D2A-4168-89F8-FE2472B2D15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449D040-DB05-41A7-AAC0-98CEAC3B6964}" type="pres">
      <dgm:prSet presAssocID="{34344522-8D2A-4168-89F8-FE2472B2D15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8409D-A74B-49C7-9261-B3A7D9299254}" type="pres">
      <dgm:prSet presAssocID="{34344522-8D2A-4168-89F8-FE2472B2D153}" presName="negativeSpace" presStyleCnt="0"/>
      <dgm:spPr/>
    </dgm:pt>
    <dgm:pt modelId="{E77FBAA6-ABB6-41E1-9642-AAAC2841C406}" type="pres">
      <dgm:prSet presAssocID="{34344522-8D2A-4168-89F8-FE2472B2D15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3D688-274A-41D8-AA8E-5485AE348952}" type="pres">
      <dgm:prSet presAssocID="{9F8D5514-12C7-4890-8A4C-7039DE3854A2}" presName="spaceBetweenRectangles" presStyleCnt="0"/>
      <dgm:spPr/>
    </dgm:pt>
    <dgm:pt modelId="{F0FC4865-B7D2-4D31-900A-802842967D6F}" type="pres">
      <dgm:prSet presAssocID="{4F56C8C5-DB70-4E49-87AA-471035C776D8}" presName="parentLin" presStyleCnt="0"/>
      <dgm:spPr/>
    </dgm:pt>
    <dgm:pt modelId="{6A47FE90-AC45-458B-84D7-C9DA150B594D}" type="pres">
      <dgm:prSet presAssocID="{4F56C8C5-DB70-4E49-87AA-471035C776D8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20A4C45-DBCC-4049-9BA5-C3F9FD1BD89E}" type="pres">
      <dgm:prSet presAssocID="{4F56C8C5-DB70-4E49-87AA-471035C776D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A73E9-E14F-4B95-8312-A61DCE9903DD}" type="pres">
      <dgm:prSet presAssocID="{4F56C8C5-DB70-4E49-87AA-471035C776D8}" presName="negativeSpace" presStyleCnt="0"/>
      <dgm:spPr/>
    </dgm:pt>
    <dgm:pt modelId="{B28851DC-2FCD-4C95-8E2A-2DCE76794DD6}" type="pres">
      <dgm:prSet presAssocID="{4F56C8C5-DB70-4E49-87AA-471035C776D8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B59DC-C1F0-4604-BAE8-210E7FC3B2FD}" type="pres">
      <dgm:prSet presAssocID="{531A47EB-D39F-4181-80E5-DA57B82F6840}" presName="spaceBetweenRectangles" presStyleCnt="0"/>
      <dgm:spPr/>
    </dgm:pt>
    <dgm:pt modelId="{8A6E431E-82E1-4EF6-9445-20E485873A22}" type="pres">
      <dgm:prSet presAssocID="{63028F90-9D25-467C-9625-08103B20AA2E}" presName="parentLin" presStyleCnt="0"/>
      <dgm:spPr/>
    </dgm:pt>
    <dgm:pt modelId="{857C4728-3F93-4AD6-B1C0-C0D691526470}" type="pres">
      <dgm:prSet presAssocID="{63028F90-9D25-467C-9625-08103B20AA2E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1A7D50E-4DCB-496A-A8C2-1C7C064F9ED0}" type="pres">
      <dgm:prSet presAssocID="{63028F90-9D25-467C-9625-08103B20AA2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5D92-B5E9-4AB6-B38F-F1320A932441}" type="pres">
      <dgm:prSet presAssocID="{63028F90-9D25-467C-9625-08103B20AA2E}" presName="negativeSpace" presStyleCnt="0"/>
      <dgm:spPr/>
    </dgm:pt>
    <dgm:pt modelId="{AFA69E77-758A-4E7E-9031-D96069AD46BC}" type="pres">
      <dgm:prSet presAssocID="{63028F90-9D25-467C-9625-08103B20AA2E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21211-51DE-45D8-A311-9C66361011A7}" type="pres">
      <dgm:prSet presAssocID="{E3C0689E-D0FA-44CF-B56C-3FDD26232DCA}" presName="spaceBetweenRectangles" presStyleCnt="0"/>
      <dgm:spPr/>
    </dgm:pt>
    <dgm:pt modelId="{4ED4D207-BD98-49AD-ABF7-3C1EBFBB2166}" type="pres">
      <dgm:prSet presAssocID="{5FF79F00-F808-49C0-AB46-779190540768}" presName="parentLin" presStyleCnt="0"/>
      <dgm:spPr/>
    </dgm:pt>
    <dgm:pt modelId="{E3BD4E1E-E272-4F4D-88FD-8EC0601E917B}" type="pres">
      <dgm:prSet presAssocID="{5FF79F00-F808-49C0-AB46-77919054076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EB91621-055D-48CB-9E0B-ECF77AC50EE7}" type="pres">
      <dgm:prSet presAssocID="{5FF79F00-F808-49C0-AB46-77919054076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376E1-2600-4A52-B374-BE776D3921CF}" type="pres">
      <dgm:prSet presAssocID="{5FF79F00-F808-49C0-AB46-779190540768}" presName="negativeSpace" presStyleCnt="0"/>
      <dgm:spPr/>
    </dgm:pt>
    <dgm:pt modelId="{B8AE8CD1-2D48-4F9F-88A1-B733B9428A05}" type="pres">
      <dgm:prSet presAssocID="{5FF79F00-F808-49C0-AB46-779190540768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CDAAF-161C-4DFB-BA0F-97972238467F}" type="presOf" srcId="{5FF79F00-F808-49C0-AB46-779190540768}" destId="{E3BD4E1E-E272-4F4D-88FD-8EC0601E917B}" srcOrd="0" destOrd="0" presId="urn:microsoft.com/office/officeart/2005/8/layout/list1"/>
    <dgm:cxn modelId="{B0517781-74EB-48CF-97A5-2282DFAC67BF}" srcId="{4F56C8C5-DB70-4E49-87AA-471035C776D8}" destId="{28CFA8A0-414D-4E1A-838C-E6024A6E85BE}" srcOrd="0" destOrd="0" parTransId="{5F392B6D-F925-4D9E-86A2-5FC648D3AD81}" sibTransId="{4C84EFBF-5342-448D-94A0-486D4196AFCA}"/>
    <dgm:cxn modelId="{073FDB05-2EF4-4A37-B604-EC5A14C23E44}" srcId="{4F2E5A92-7320-43E4-955B-02B4ED82FC7D}" destId="{5959A679-02E7-4B63-B6EC-98F4EEE5A9F5}" srcOrd="0" destOrd="0" parTransId="{1A4D0676-659A-46D3-A14E-85D8736DD490}" sibTransId="{5EF7CF90-DA86-44F0-AE04-960B87607D3F}"/>
    <dgm:cxn modelId="{8B6A4441-507A-4357-8661-FEE996E5539A}" type="presOf" srcId="{4F56C8C5-DB70-4E49-87AA-471035C776D8}" destId="{6A47FE90-AC45-458B-84D7-C9DA150B594D}" srcOrd="0" destOrd="0" presId="urn:microsoft.com/office/officeart/2005/8/layout/list1"/>
    <dgm:cxn modelId="{50EF6AF8-03FC-475A-B4D9-173867E07232}" srcId="{5FF79F00-F808-49C0-AB46-779190540768}" destId="{40BEF101-D493-463E-BA43-F96E3438E95E}" srcOrd="0" destOrd="0" parTransId="{275901A9-FC57-4486-BB10-2306C6D09683}" sibTransId="{08E11D86-40C8-402F-8AF4-82FC43ECC4E5}"/>
    <dgm:cxn modelId="{B620F697-FDD3-4301-B76D-EAC241A84CD0}" type="presOf" srcId="{63028F90-9D25-467C-9625-08103B20AA2E}" destId="{C1A7D50E-4DCB-496A-A8C2-1C7C064F9ED0}" srcOrd="1" destOrd="0" presId="urn:microsoft.com/office/officeart/2005/8/layout/list1"/>
    <dgm:cxn modelId="{066CABE1-33F0-4789-BAA3-AB0984A26E5E}" type="presOf" srcId="{34344522-8D2A-4168-89F8-FE2472B2D153}" destId="{2A9BF954-0D14-47CF-9A52-29909C3182CC}" srcOrd="0" destOrd="0" presId="urn:microsoft.com/office/officeart/2005/8/layout/list1"/>
    <dgm:cxn modelId="{6EF67BAE-3381-4D77-9211-6F068CCEF761}" type="presOf" srcId="{4A001927-3D04-4A15-AFA4-504D292CFEEA}" destId="{AFA69E77-758A-4E7E-9031-D96069AD46BC}" srcOrd="0" destOrd="0" presId="urn:microsoft.com/office/officeart/2005/8/layout/list1"/>
    <dgm:cxn modelId="{2C6F8D54-CFA0-4427-8479-BB2665DA1388}" type="presOf" srcId="{5959A679-02E7-4B63-B6EC-98F4EEE5A9F5}" destId="{FDB80E91-4C56-4A95-9FBD-575ED92773C1}" srcOrd="0" destOrd="0" presId="urn:microsoft.com/office/officeart/2005/8/layout/list1"/>
    <dgm:cxn modelId="{8630D418-76A7-453D-8F2E-90D9AEBF13A0}" srcId="{1B0A0576-39DF-4373-8396-92F55E947F0D}" destId="{4F2E5A92-7320-43E4-955B-02B4ED82FC7D}" srcOrd="0" destOrd="0" parTransId="{F8A2A8C1-4034-4B69-9383-EF640DDFA786}" sibTransId="{078E142A-869C-4869-AA75-713A31C9ECA1}"/>
    <dgm:cxn modelId="{3C5725E0-8A9F-435A-A5C8-56B803451EAE}" type="presOf" srcId="{34344522-8D2A-4168-89F8-FE2472B2D153}" destId="{D449D040-DB05-41A7-AAC0-98CEAC3B6964}" srcOrd="1" destOrd="0" presId="urn:microsoft.com/office/officeart/2005/8/layout/list1"/>
    <dgm:cxn modelId="{880E5288-2E29-4093-9883-FBEF1D2CDBF8}" srcId="{1B0A0576-39DF-4373-8396-92F55E947F0D}" destId="{63028F90-9D25-467C-9625-08103B20AA2E}" srcOrd="3" destOrd="0" parTransId="{71D5226B-B9C0-489D-BA13-F6E131B1CAB1}" sibTransId="{E3C0689E-D0FA-44CF-B56C-3FDD26232DCA}"/>
    <dgm:cxn modelId="{837F1940-5C8E-4308-B3A2-D61D79514B10}" type="presOf" srcId="{90110A5B-9794-47DA-9655-CA15E7B14ED8}" destId="{E77FBAA6-ABB6-41E1-9642-AAAC2841C406}" srcOrd="0" destOrd="0" presId="urn:microsoft.com/office/officeart/2005/8/layout/list1"/>
    <dgm:cxn modelId="{7EB5F7E8-530F-4D33-B3D3-D59F148DEF91}" type="presOf" srcId="{5FF79F00-F808-49C0-AB46-779190540768}" destId="{2EB91621-055D-48CB-9E0B-ECF77AC50EE7}" srcOrd="1" destOrd="0" presId="urn:microsoft.com/office/officeart/2005/8/layout/list1"/>
    <dgm:cxn modelId="{413B995B-29C9-4B9E-B399-BABD6CC96717}" srcId="{1B0A0576-39DF-4373-8396-92F55E947F0D}" destId="{34344522-8D2A-4168-89F8-FE2472B2D153}" srcOrd="1" destOrd="0" parTransId="{8BEA815A-4480-48EC-83C7-853A450E3E4E}" sibTransId="{9F8D5514-12C7-4890-8A4C-7039DE3854A2}"/>
    <dgm:cxn modelId="{7E73DA7C-CE1A-43A0-B2E5-012EC1090FDB}" type="presOf" srcId="{4F2E5A92-7320-43E4-955B-02B4ED82FC7D}" destId="{F690628C-9516-4856-AACB-0BA469CF51FC}" srcOrd="0" destOrd="0" presId="urn:microsoft.com/office/officeart/2005/8/layout/list1"/>
    <dgm:cxn modelId="{CD77C57F-F1CA-4C11-8EB6-FD80856DF624}" type="presOf" srcId="{40BEF101-D493-463E-BA43-F96E3438E95E}" destId="{B8AE8CD1-2D48-4F9F-88A1-B733B9428A05}" srcOrd="0" destOrd="0" presId="urn:microsoft.com/office/officeart/2005/8/layout/list1"/>
    <dgm:cxn modelId="{36715866-7D4F-4736-BD7D-04509AC3955B}" type="presOf" srcId="{63028F90-9D25-467C-9625-08103B20AA2E}" destId="{857C4728-3F93-4AD6-B1C0-C0D691526470}" srcOrd="0" destOrd="0" presId="urn:microsoft.com/office/officeart/2005/8/layout/list1"/>
    <dgm:cxn modelId="{1F138005-6B85-4DC5-BEF0-AFF7201347C1}" type="presOf" srcId="{28CFA8A0-414D-4E1A-838C-E6024A6E85BE}" destId="{B28851DC-2FCD-4C95-8E2A-2DCE76794DD6}" srcOrd="0" destOrd="0" presId="urn:microsoft.com/office/officeart/2005/8/layout/list1"/>
    <dgm:cxn modelId="{216E2ABF-D2C3-4040-A836-C8346042D7F6}" srcId="{34344522-8D2A-4168-89F8-FE2472B2D153}" destId="{90110A5B-9794-47DA-9655-CA15E7B14ED8}" srcOrd="0" destOrd="0" parTransId="{2A3AA635-909D-40E0-9315-490D16062EC2}" sibTransId="{1A1DC8BC-8DC1-4666-AF95-A96AD2989C9A}"/>
    <dgm:cxn modelId="{750AD6E0-25A7-4B65-AF69-177687013398}" type="presOf" srcId="{1B0A0576-39DF-4373-8396-92F55E947F0D}" destId="{4D5C41E0-0DEC-4536-9B3F-F4068486171A}" srcOrd="0" destOrd="0" presId="urn:microsoft.com/office/officeart/2005/8/layout/list1"/>
    <dgm:cxn modelId="{00F4B807-0FF3-4B95-B856-20C645C6DDA8}" srcId="{63028F90-9D25-467C-9625-08103B20AA2E}" destId="{4A001927-3D04-4A15-AFA4-504D292CFEEA}" srcOrd="0" destOrd="0" parTransId="{0635A691-A393-4FB9-AD49-AAFC316D8A34}" sibTransId="{A1051E5C-D0BE-498E-9DBC-006BC94F29F4}"/>
    <dgm:cxn modelId="{B71A8154-9004-4202-9FA4-0C52226F816E}" type="presOf" srcId="{4F2E5A92-7320-43E4-955B-02B4ED82FC7D}" destId="{54B374A1-3206-4E22-83BD-39E2F2323563}" srcOrd="1" destOrd="0" presId="urn:microsoft.com/office/officeart/2005/8/layout/list1"/>
    <dgm:cxn modelId="{D6722277-CAA5-4331-9707-3A8AA5FC2B03}" srcId="{1B0A0576-39DF-4373-8396-92F55E947F0D}" destId="{4F56C8C5-DB70-4E49-87AA-471035C776D8}" srcOrd="2" destOrd="0" parTransId="{0188FBA4-D2F3-407C-AB87-9A2701F690F3}" sibTransId="{531A47EB-D39F-4181-80E5-DA57B82F6840}"/>
    <dgm:cxn modelId="{F0503DFF-F740-4528-8FF5-6D283E48D165}" srcId="{1B0A0576-39DF-4373-8396-92F55E947F0D}" destId="{5FF79F00-F808-49C0-AB46-779190540768}" srcOrd="4" destOrd="0" parTransId="{4ED7CAC4-2DE9-4F77-B6B5-7FB51D129093}" sibTransId="{B744EC93-150E-4F49-B186-CB327A930585}"/>
    <dgm:cxn modelId="{AB984622-028D-4C92-BC45-FA7E87529F42}" type="presOf" srcId="{4F56C8C5-DB70-4E49-87AA-471035C776D8}" destId="{D20A4C45-DBCC-4049-9BA5-C3F9FD1BD89E}" srcOrd="1" destOrd="0" presId="urn:microsoft.com/office/officeart/2005/8/layout/list1"/>
    <dgm:cxn modelId="{BA882FC1-B850-44E0-8457-4491F79EC81D}" type="presParOf" srcId="{4D5C41E0-0DEC-4536-9B3F-F4068486171A}" destId="{98354E77-71E7-4884-BE67-ACA59F0A519E}" srcOrd="0" destOrd="0" presId="urn:microsoft.com/office/officeart/2005/8/layout/list1"/>
    <dgm:cxn modelId="{012ECAEB-D0EF-43D5-A852-4F03D9671E06}" type="presParOf" srcId="{98354E77-71E7-4884-BE67-ACA59F0A519E}" destId="{F690628C-9516-4856-AACB-0BA469CF51FC}" srcOrd="0" destOrd="0" presId="urn:microsoft.com/office/officeart/2005/8/layout/list1"/>
    <dgm:cxn modelId="{37B5E633-69B4-4FC3-B6D6-DBB66896F848}" type="presParOf" srcId="{98354E77-71E7-4884-BE67-ACA59F0A519E}" destId="{54B374A1-3206-4E22-83BD-39E2F2323563}" srcOrd="1" destOrd="0" presId="urn:microsoft.com/office/officeart/2005/8/layout/list1"/>
    <dgm:cxn modelId="{19C23FA7-6759-4AE7-999A-BC9422EDAF19}" type="presParOf" srcId="{4D5C41E0-0DEC-4536-9B3F-F4068486171A}" destId="{B62FC52A-C01C-42EC-8A6A-217BE7500BB9}" srcOrd="1" destOrd="0" presId="urn:microsoft.com/office/officeart/2005/8/layout/list1"/>
    <dgm:cxn modelId="{3B8DD454-A30C-4826-8363-99C96596B22E}" type="presParOf" srcId="{4D5C41E0-0DEC-4536-9B3F-F4068486171A}" destId="{FDB80E91-4C56-4A95-9FBD-575ED92773C1}" srcOrd="2" destOrd="0" presId="urn:microsoft.com/office/officeart/2005/8/layout/list1"/>
    <dgm:cxn modelId="{C6EC354C-3FDA-4140-A47F-4382BDA70119}" type="presParOf" srcId="{4D5C41E0-0DEC-4536-9B3F-F4068486171A}" destId="{B2263D1D-6D6C-42F1-9F12-9F7238D7B555}" srcOrd="3" destOrd="0" presId="urn:microsoft.com/office/officeart/2005/8/layout/list1"/>
    <dgm:cxn modelId="{EA1C4EC3-E5F5-4537-8764-710C915F2DBF}" type="presParOf" srcId="{4D5C41E0-0DEC-4536-9B3F-F4068486171A}" destId="{14F1E893-4639-402A-9E5D-3D23AF62668B}" srcOrd="4" destOrd="0" presId="urn:microsoft.com/office/officeart/2005/8/layout/list1"/>
    <dgm:cxn modelId="{495B1E35-AC75-4B30-A781-67B8DD9777C2}" type="presParOf" srcId="{14F1E893-4639-402A-9E5D-3D23AF62668B}" destId="{2A9BF954-0D14-47CF-9A52-29909C3182CC}" srcOrd="0" destOrd="0" presId="urn:microsoft.com/office/officeart/2005/8/layout/list1"/>
    <dgm:cxn modelId="{D94FA3C9-A76D-4A48-99D7-A9E93BAC23BA}" type="presParOf" srcId="{14F1E893-4639-402A-9E5D-3D23AF62668B}" destId="{D449D040-DB05-41A7-AAC0-98CEAC3B6964}" srcOrd="1" destOrd="0" presId="urn:microsoft.com/office/officeart/2005/8/layout/list1"/>
    <dgm:cxn modelId="{AF8901CB-975C-456E-A5CD-D4C6DFCDD9F5}" type="presParOf" srcId="{4D5C41E0-0DEC-4536-9B3F-F4068486171A}" destId="{5A68409D-A74B-49C7-9261-B3A7D9299254}" srcOrd="5" destOrd="0" presId="urn:microsoft.com/office/officeart/2005/8/layout/list1"/>
    <dgm:cxn modelId="{DF8CE354-183B-48FE-A755-05F40730BC24}" type="presParOf" srcId="{4D5C41E0-0DEC-4536-9B3F-F4068486171A}" destId="{E77FBAA6-ABB6-41E1-9642-AAAC2841C406}" srcOrd="6" destOrd="0" presId="urn:microsoft.com/office/officeart/2005/8/layout/list1"/>
    <dgm:cxn modelId="{E09619B2-6637-4953-AF74-4C20BD443F93}" type="presParOf" srcId="{4D5C41E0-0DEC-4536-9B3F-F4068486171A}" destId="{7133D688-274A-41D8-AA8E-5485AE348952}" srcOrd="7" destOrd="0" presId="urn:microsoft.com/office/officeart/2005/8/layout/list1"/>
    <dgm:cxn modelId="{C3881010-9218-4F9C-8EB1-D637CBC14C83}" type="presParOf" srcId="{4D5C41E0-0DEC-4536-9B3F-F4068486171A}" destId="{F0FC4865-B7D2-4D31-900A-802842967D6F}" srcOrd="8" destOrd="0" presId="urn:microsoft.com/office/officeart/2005/8/layout/list1"/>
    <dgm:cxn modelId="{E3FD78D8-4257-436C-8163-6DC3E8C44F26}" type="presParOf" srcId="{F0FC4865-B7D2-4D31-900A-802842967D6F}" destId="{6A47FE90-AC45-458B-84D7-C9DA150B594D}" srcOrd="0" destOrd="0" presId="urn:microsoft.com/office/officeart/2005/8/layout/list1"/>
    <dgm:cxn modelId="{C91FDA91-133F-45DC-A64D-D3DFAAAC5459}" type="presParOf" srcId="{F0FC4865-B7D2-4D31-900A-802842967D6F}" destId="{D20A4C45-DBCC-4049-9BA5-C3F9FD1BD89E}" srcOrd="1" destOrd="0" presId="urn:microsoft.com/office/officeart/2005/8/layout/list1"/>
    <dgm:cxn modelId="{DCFE4663-68C0-4261-BF1F-DD47A8AF20CB}" type="presParOf" srcId="{4D5C41E0-0DEC-4536-9B3F-F4068486171A}" destId="{F85A73E9-E14F-4B95-8312-A61DCE9903DD}" srcOrd="9" destOrd="0" presId="urn:microsoft.com/office/officeart/2005/8/layout/list1"/>
    <dgm:cxn modelId="{98845DB8-32C7-4F7D-81F7-CD5D1B78A710}" type="presParOf" srcId="{4D5C41E0-0DEC-4536-9B3F-F4068486171A}" destId="{B28851DC-2FCD-4C95-8E2A-2DCE76794DD6}" srcOrd="10" destOrd="0" presId="urn:microsoft.com/office/officeart/2005/8/layout/list1"/>
    <dgm:cxn modelId="{3A67F7B8-57BB-4160-8E6E-260D8FF8D0E1}" type="presParOf" srcId="{4D5C41E0-0DEC-4536-9B3F-F4068486171A}" destId="{46EB59DC-C1F0-4604-BAE8-210E7FC3B2FD}" srcOrd="11" destOrd="0" presId="urn:microsoft.com/office/officeart/2005/8/layout/list1"/>
    <dgm:cxn modelId="{D8B5EF34-F648-4B63-871C-D97FF7B9A483}" type="presParOf" srcId="{4D5C41E0-0DEC-4536-9B3F-F4068486171A}" destId="{8A6E431E-82E1-4EF6-9445-20E485873A22}" srcOrd="12" destOrd="0" presId="urn:microsoft.com/office/officeart/2005/8/layout/list1"/>
    <dgm:cxn modelId="{7434FD73-1497-40CD-9EF5-C5DC2E1BD874}" type="presParOf" srcId="{8A6E431E-82E1-4EF6-9445-20E485873A22}" destId="{857C4728-3F93-4AD6-B1C0-C0D691526470}" srcOrd="0" destOrd="0" presId="urn:microsoft.com/office/officeart/2005/8/layout/list1"/>
    <dgm:cxn modelId="{F9964FE1-51C0-44F7-9CAC-3AF1A7C4E9E7}" type="presParOf" srcId="{8A6E431E-82E1-4EF6-9445-20E485873A22}" destId="{C1A7D50E-4DCB-496A-A8C2-1C7C064F9ED0}" srcOrd="1" destOrd="0" presId="urn:microsoft.com/office/officeart/2005/8/layout/list1"/>
    <dgm:cxn modelId="{6CADCB33-C5C4-478F-B7F4-8165D4A86DDE}" type="presParOf" srcId="{4D5C41E0-0DEC-4536-9B3F-F4068486171A}" destId="{19685D92-B5E9-4AB6-B38F-F1320A932441}" srcOrd="13" destOrd="0" presId="urn:microsoft.com/office/officeart/2005/8/layout/list1"/>
    <dgm:cxn modelId="{AD5BDD79-F413-49A1-A2A8-09468F13F1F3}" type="presParOf" srcId="{4D5C41E0-0DEC-4536-9B3F-F4068486171A}" destId="{AFA69E77-758A-4E7E-9031-D96069AD46BC}" srcOrd="14" destOrd="0" presId="urn:microsoft.com/office/officeart/2005/8/layout/list1"/>
    <dgm:cxn modelId="{E0B953AF-AFF4-4093-ABBA-7815E81CA0DA}" type="presParOf" srcId="{4D5C41E0-0DEC-4536-9B3F-F4068486171A}" destId="{33A21211-51DE-45D8-A311-9C66361011A7}" srcOrd="15" destOrd="0" presId="urn:microsoft.com/office/officeart/2005/8/layout/list1"/>
    <dgm:cxn modelId="{2099A91E-69D5-4461-8AF3-9880DFF19FE1}" type="presParOf" srcId="{4D5C41E0-0DEC-4536-9B3F-F4068486171A}" destId="{4ED4D207-BD98-49AD-ABF7-3C1EBFBB2166}" srcOrd="16" destOrd="0" presId="urn:microsoft.com/office/officeart/2005/8/layout/list1"/>
    <dgm:cxn modelId="{21866755-95EB-4248-9105-4D7FF6470121}" type="presParOf" srcId="{4ED4D207-BD98-49AD-ABF7-3C1EBFBB2166}" destId="{E3BD4E1E-E272-4F4D-88FD-8EC0601E917B}" srcOrd="0" destOrd="0" presId="urn:microsoft.com/office/officeart/2005/8/layout/list1"/>
    <dgm:cxn modelId="{EB9B3155-7E22-4D71-BD95-ACD11873A29E}" type="presParOf" srcId="{4ED4D207-BD98-49AD-ABF7-3C1EBFBB2166}" destId="{2EB91621-055D-48CB-9E0B-ECF77AC50EE7}" srcOrd="1" destOrd="0" presId="urn:microsoft.com/office/officeart/2005/8/layout/list1"/>
    <dgm:cxn modelId="{3A7A3542-CBEC-469A-955F-91CFC8B8ACB4}" type="presParOf" srcId="{4D5C41E0-0DEC-4536-9B3F-F4068486171A}" destId="{EC7376E1-2600-4A52-B374-BE776D3921CF}" srcOrd="17" destOrd="0" presId="urn:microsoft.com/office/officeart/2005/8/layout/list1"/>
    <dgm:cxn modelId="{367E222E-8859-4517-86DA-908785FC614A}" type="presParOf" srcId="{4D5C41E0-0DEC-4536-9B3F-F4068486171A}" destId="{B8AE8CD1-2D48-4F9F-88A1-B733B9428A0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30C282-0536-4229-A9BD-C383447D23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49E39-684D-4BCE-B777-03F0F3E947FF}">
      <dgm:prSet phldrT="[Text]" custT="1"/>
      <dgm:spPr/>
      <dgm:t>
        <a:bodyPr/>
        <a:lstStyle/>
        <a:p>
          <a:r>
            <a:rPr lang="en-US" sz="2000" b="1" i="0" dirty="0" smtClean="0"/>
            <a:t>While writing an algorithm, it is required to</a:t>
          </a:r>
          <a:br>
            <a:rPr lang="en-US" sz="2000" b="1" i="0" dirty="0" smtClean="0"/>
          </a:br>
          <a:r>
            <a:rPr lang="en-US" sz="2000" b="1" i="0" dirty="0" smtClean="0"/>
            <a:t>clearly identify the following:</a:t>
          </a:r>
        </a:p>
        <a:p>
          <a:endParaRPr lang="en-US" sz="2000" i="0" dirty="0"/>
        </a:p>
      </dgm:t>
    </dgm:pt>
    <dgm:pt modelId="{637AE4E0-FEDF-4780-AAF0-ECD54AC3EF02}" type="parTrans" cxnId="{A4EDDD0B-6BAA-472E-91F1-EB1074C1F3C7}">
      <dgm:prSet/>
      <dgm:spPr/>
      <dgm:t>
        <a:bodyPr/>
        <a:lstStyle/>
        <a:p>
          <a:endParaRPr lang="en-US" i="0"/>
        </a:p>
      </dgm:t>
    </dgm:pt>
    <dgm:pt modelId="{3A53D06E-0539-4BBA-AFAB-D83B7C614A57}" type="sibTrans" cxnId="{A4EDDD0B-6BAA-472E-91F1-EB1074C1F3C7}">
      <dgm:prSet/>
      <dgm:spPr/>
      <dgm:t>
        <a:bodyPr/>
        <a:lstStyle/>
        <a:p>
          <a:endParaRPr lang="en-US" i="0"/>
        </a:p>
      </dgm:t>
    </dgm:pt>
    <dgm:pt modelId="{2D8D580B-3DBC-4D4F-B18E-E517AD5F01D0}">
      <dgm:prSet phldrT="[Text]"/>
      <dgm:spPr/>
      <dgm:t>
        <a:bodyPr/>
        <a:lstStyle/>
        <a:p>
          <a:r>
            <a:rPr lang="en-US" b="0" i="0" dirty="0" smtClean="0"/>
            <a:t>The input to be taken from the user.</a:t>
          </a:r>
          <a:endParaRPr lang="en-US" i="0" dirty="0"/>
        </a:p>
      </dgm:t>
    </dgm:pt>
    <dgm:pt modelId="{2C92AFAD-6724-422A-AF3D-DF0745BD362F}" type="parTrans" cxnId="{0DA9066A-96B4-4BDD-8B6D-DA1E25C7237E}">
      <dgm:prSet/>
      <dgm:spPr/>
      <dgm:t>
        <a:bodyPr/>
        <a:lstStyle/>
        <a:p>
          <a:endParaRPr lang="en-US" i="0"/>
        </a:p>
      </dgm:t>
    </dgm:pt>
    <dgm:pt modelId="{04325AA3-2D1D-430D-BC52-FF30A240C9A4}" type="sibTrans" cxnId="{0DA9066A-96B4-4BDD-8B6D-DA1E25C7237E}">
      <dgm:prSet/>
      <dgm:spPr/>
      <dgm:t>
        <a:bodyPr/>
        <a:lstStyle/>
        <a:p>
          <a:endParaRPr lang="en-US" i="0"/>
        </a:p>
      </dgm:t>
    </dgm:pt>
    <dgm:pt modelId="{D6886C91-0296-4FD7-9C85-803E9D7FC5CB}">
      <dgm:prSet phldrT="[Text]"/>
      <dgm:spPr/>
      <dgm:t>
        <a:bodyPr/>
        <a:lstStyle/>
        <a:p>
          <a:r>
            <a:rPr lang="en-US" b="0" i="0" dirty="0" smtClean="0"/>
            <a:t>Processing or computation to be performed to get</a:t>
          </a:r>
          <a:br>
            <a:rPr lang="en-US" b="0" i="0" dirty="0" smtClean="0"/>
          </a:br>
          <a:r>
            <a:rPr lang="en-US" b="0" i="0" dirty="0" smtClean="0"/>
            <a:t>the desired result.</a:t>
          </a:r>
          <a:endParaRPr lang="en-US" i="0" dirty="0"/>
        </a:p>
      </dgm:t>
    </dgm:pt>
    <dgm:pt modelId="{DD21BABA-2098-4739-A8AB-EF70CE9E720C}" type="parTrans" cxnId="{41F4E8BE-1346-48F8-A5D0-DB0DC3DDCDE6}">
      <dgm:prSet/>
      <dgm:spPr/>
      <dgm:t>
        <a:bodyPr/>
        <a:lstStyle/>
        <a:p>
          <a:endParaRPr lang="en-US" i="0"/>
        </a:p>
      </dgm:t>
    </dgm:pt>
    <dgm:pt modelId="{A6FBB298-E0E4-42E0-BB5C-6DDDEF18A24B}" type="sibTrans" cxnId="{41F4E8BE-1346-48F8-A5D0-DB0DC3DDCDE6}">
      <dgm:prSet/>
      <dgm:spPr/>
      <dgm:t>
        <a:bodyPr/>
        <a:lstStyle/>
        <a:p>
          <a:endParaRPr lang="en-US" i="0"/>
        </a:p>
      </dgm:t>
    </dgm:pt>
    <dgm:pt modelId="{D53DBF29-9F9A-4253-A58F-98F33F915ECF}">
      <dgm:prSet phldrT="[Text]"/>
      <dgm:spPr/>
      <dgm:t>
        <a:bodyPr/>
        <a:lstStyle/>
        <a:p>
          <a:r>
            <a:rPr lang="en-US" b="0" i="0" dirty="0" smtClean="0"/>
            <a:t>The output desired by the user.</a:t>
          </a:r>
          <a:endParaRPr lang="en-US" i="0" dirty="0"/>
        </a:p>
      </dgm:t>
    </dgm:pt>
    <dgm:pt modelId="{B7B1834A-A9D3-41DD-B074-C1A1B564DE5E}" type="parTrans" cxnId="{A1E2EC45-F545-44FA-BD5F-940685E802E2}">
      <dgm:prSet/>
      <dgm:spPr/>
      <dgm:t>
        <a:bodyPr/>
        <a:lstStyle/>
        <a:p>
          <a:endParaRPr lang="en-US" i="0"/>
        </a:p>
      </dgm:t>
    </dgm:pt>
    <dgm:pt modelId="{17447BB5-7DA9-41B5-9889-51A671A7C288}" type="sibTrans" cxnId="{A1E2EC45-F545-44FA-BD5F-940685E802E2}">
      <dgm:prSet/>
      <dgm:spPr/>
      <dgm:t>
        <a:bodyPr/>
        <a:lstStyle/>
        <a:p>
          <a:endParaRPr lang="en-US" i="0"/>
        </a:p>
      </dgm:t>
    </dgm:pt>
    <dgm:pt modelId="{628B360F-C612-4A64-B3CE-4B8DF9063324}">
      <dgm:prSet phldrT="[Text]"/>
      <dgm:spPr/>
      <dgm:t>
        <a:bodyPr/>
        <a:lstStyle/>
        <a:p>
          <a:endParaRPr lang="en-US" i="0" dirty="0"/>
        </a:p>
      </dgm:t>
    </dgm:pt>
    <dgm:pt modelId="{C84FADE2-2425-452D-BAF8-8248557EC81C}" type="parTrans" cxnId="{CDEA639C-A02E-4073-A8A4-9846B2C11DAA}">
      <dgm:prSet/>
      <dgm:spPr/>
      <dgm:t>
        <a:bodyPr/>
        <a:lstStyle/>
        <a:p>
          <a:endParaRPr lang="en-US" i="0"/>
        </a:p>
      </dgm:t>
    </dgm:pt>
    <dgm:pt modelId="{680A26B4-C0AE-46F4-B78F-E7F0F17D0C3D}" type="sibTrans" cxnId="{CDEA639C-A02E-4073-A8A4-9846B2C11DAA}">
      <dgm:prSet/>
      <dgm:spPr/>
      <dgm:t>
        <a:bodyPr/>
        <a:lstStyle/>
        <a:p>
          <a:endParaRPr lang="en-US" i="0"/>
        </a:p>
      </dgm:t>
    </dgm:pt>
    <dgm:pt modelId="{F58A961F-5851-4535-B62C-22618D25EDFD}">
      <dgm:prSet phldrT="[Text]"/>
      <dgm:spPr/>
      <dgm:t>
        <a:bodyPr/>
        <a:lstStyle/>
        <a:p>
          <a:endParaRPr lang="en-US" i="0" dirty="0"/>
        </a:p>
      </dgm:t>
    </dgm:pt>
    <dgm:pt modelId="{9FD76E74-CAF5-4DD3-8502-D9101267B688}" type="parTrans" cxnId="{E3E6395C-FB76-44B2-BD78-C92089A2F020}">
      <dgm:prSet/>
      <dgm:spPr/>
      <dgm:t>
        <a:bodyPr/>
        <a:lstStyle/>
        <a:p>
          <a:endParaRPr lang="en-US" i="0"/>
        </a:p>
      </dgm:t>
    </dgm:pt>
    <dgm:pt modelId="{3251593A-F68A-4C2B-8E87-8C9445AF0BA7}" type="sibTrans" cxnId="{E3E6395C-FB76-44B2-BD78-C92089A2F020}">
      <dgm:prSet/>
      <dgm:spPr/>
      <dgm:t>
        <a:bodyPr/>
        <a:lstStyle/>
        <a:p>
          <a:endParaRPr lang="en-US" i="0"/>
        </a:p>
      </dgm:t>
    </dgm:pt>
    <dgm:pt modelId="{A4F89B3C-D869-4D81-BA60-BA979E4D1169}">
      <dgm:prSet phldrT="[Text]"/>
      <dgm:spPr/>
      <dgm:t>
        <a:bodyPr/>
        <a:lstStyle/>
        <a:p>
          <a:endParaRPr lang="en-US" i="0" dirty="0"/>
        </a:p>
      </dgm:t>
    </dgm:pt>
    <dgm:pt modelId="{26304102-5CB9-465F-9029-40F9BB0224F6}" type="parTrans" cxnId="{6717C966-1E88-46B1-A6C7-1BF453910943}">
      <dgm:prSet/>
      <dgm:spPr/>
      <dgm:t>
        <a:bodyPr/>
        <a:lstStyle/>
        <a:p>
          <a:endParaRPr lang="en-US" i="0"/>
        </a:p>
      </dgm:t>
    </dgm:pt>
    <dgm:pt modelId="{74296473-31CC-46C8-B798-DDE2BCF9A6F5}" type="sibTrans" cxnId="{6717C966-1E88-46B1-A6C7-1BF453910943}">
      <dgm:prSet/>
      <dgm:spPr/>
      <dgm:t>
        <a:bodyPr/>
        <a:lstStyle/>
        <a:p>
          <a:endParaRPr lang="en-US" i="0"/>
        </a:p>
      </dgm:t>
    </dgm:pt>
    <dgm:pt modelId="{DF15DA13-D7DE-4BFA-86CA-15622ECE71DC}" type="pres">
      <dgm:prSet presAssocID="{D030C282-0536-4229-A9BD-C383447D23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EA92B-16F5-4F36-86AA-678EC85D24DD}" type="pres">
      <dgm:prSet presAssocID="{4F549E39-684D-4BCE-B777-03F0F3E947F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34333-D477-4126-B48E-D3DAD750D493}" type="pres">
      <dgm:prSet presAssocID="{4F549E39-684D-4BCE-B777-03F0F3E947F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F93EB6-CB35-4316-A2C6-025DE23453F4}" type="presOf" srcId="{2D8D580B-3DBC-4D4F-B18E-E517AD5F01D0}" destId="{64834333-D477-4126-B48E-D3DAD750D493}" srcOrd="0" destOrd="1" presId="urn:microsoft.com/office/officeart/2005/8/layout/vList2"/>
    <dgm:cxn modelId="{E3E6395C-FB76-44B2-BD78-C92089A2F020}" srcId="{4F549E39-684D-4BCE-B777-03F0F3E947FF}" destId="{F58A961F-5851-4535-B62C-22618D25EDFD}" srcOrd="4" destOrd="0" parTransId="{9FD76E74-CAF5-4DD3-8502-D9101267B688}" sibTransId="{3251593A-F68A-4C2B-8E87-8C9445AF0BA7}"/>
    <dgm:cxn modelId="{0DA9066A-96B4-4BDD-8B6D-DA1E25C7237E}" srcId="{4F549E39-684D-4BCE-B777-03F0F3E947FF}" destId="{2D8D580B-3DBC-4D4F-B18E-E517AD5F01D0}" srcOrd="1" destOrd="0" parTransId="{2C92AFAD-6724-422A-AF3D-DF0745BD362F}" sibTransId="{04325AA3-2D1D-430D-BC52-FF30A240C9A4}"/>
    <dgm:cxn modelId="{0D988B60-9E3B-438F-85F4-7BA93029969E}" type="presOf" srcId="{D030C282-0536-4229-A9BD-C383447D23DF}" destId="{DF15DA13-D7DE-4BFA-86CA-15622ECE71DC}" srcOrd="0" destOrd="0" presId="urn:microsoft.com/office/officeart/2005/8/layout/vList2"/>
    <dgm:cxn modelId="{C979C131-4054-462F-88EB-FAF38F14DF41}" type="presOf" srcId="{F58A961F-5851-4535-B62C-22618D25EDFD}" destId="{64834333-D477-4126-B48E-D3DAD750D493}" srcOrd="0" destOrd="4" presId="urn:microsoft.com/office/officeart/2005/8/layout/vList2"/>
    <dgm:cxn modelId="{CDEA639C-A02E-4073-A8A4-9846B2C11DAA}" srcId="{4F549E39-684D-4BCE-B777-03F0F3E947FF}" destId="{628B360F-C612-4A64-B3CE-4B8DF9063324}" srcOrd="2" destOrd="0" parTransId="{C84FADE2-2425-452D-BAF8-8248557EC81C}" sibTransId="{680A26B4-C0AE-46F4-B78F-E7F0F17D0C3D}"/>
    <dgm:cxn modelId="{F4B4420D-5A83-48BD-AC5B-F8B117A9F5D1}" type="presOf" srcId="{A4F89B3C-D869-4D81-BA60-BA979E4D1169}" destId="{64834333-D477-4126-B48E-D3DAD750D493}" srcOrd="0" destOrd="0" presId="urn:microsoft.com/office/officeart/2005/8/layout/vList2"/>
    <dgm:cxn modelId="{A1E2EC45-F545-44FA-BD5F-940685E802E2}" srcId="{4F549E39-684D-4BCE-B777-03F0F3E947FF}" destId="{D53DBF29-9F9A-4253-A58F-98F33F915ECF}" srcOrd="5" destOrd="0" parTransId="{B7B1834A-A9D3-41DD-B074-C1A1B564DE5E}" sibTransId="{17447BB5-7DA9-41B5-9889-51A671A7C288}"/>
    <dgm:cxn modelId="{0EC93CAF-A9D3-4758-A38B-C7D30C9134AA}" type="presOf" srcId="{D6886C91-0296-4FD7-9C85-803E9D7FC5CB}" destId="{64834333-D477-4126-B48E-D3DAD750D493}" srcOrd="0" destOrd="3" presId="urn:microsoft.com/office/officeart/2005/8/layout/vList2"/>
    <dgm:cxn modelId="{A4EDDD0B-6BAA-472E-91F1-EB1074C1F3C7}" srcId="{D030C282-0536-4229-A9BD-C383447D23DF}" destId="{4F549E39-684D-4BCE-B777-03F0F3E947FF}" srcOrd="0" destOrd="0" parTransId="{637AE4E0-FEDF-4780-AAF0-ECD54AC3EF02}" sibTransId="{3A53D06E-0539-4BBA-AFAB-D83B7C614A57}"/>
    <dgm:cxn modelId="{34680762-F524-4D6C-BFAD-5BF45EDEB258}" type="presOf" srcId="{4F549E39-684D-4BCE-B777-03F0F3E947FF}" destId="{615EA92B-16F5-4F36-86AA-678EC85D24DD}" srcOrd="0" destOrd="0" presId="urn:microsoft.com/office/officeart/2005/8/layout/vList2"/>
    <dgm:cxn modelId="{41F4E8BE-1346-48F8-A5D0-DB0DC3DDCDE6}" srcId="{4F549E39-684D-4BCE-B777-03F0F3E947FF}" destId="{D6886C91-0296-4FD7-9C85-803E9D7FC5CB}" srcOrd="3" destOrd="0" parTransId="{DD21BABA-2098-4739-A8AB-EF70CE9E720C}" sibTransId="{A6FBB298-E0E4-42E0-BB5C-6DDDEF18A24B}"/>
    <dgm:cxn modelId="{6717C966-1E88-46B1-A6C7-1BF453910943}" srcId="{4F549E39-684D-4BCE-B777-03F0F3E947FF}" destId="{A4F89B3C-D869-4D81-BA60-BA979E4D1169}" srcOrd="0" destOrd="0" parTransId="{26304102-5CB9-465F-9029-40F9BB0224F6}" sibTransId="{74296473-31CC-46C8-B798-DDE2BCF9A6F5}"/>
    <dgm:cxn modelId="{8445EE0A-1A25-4EC6-A40B-6AAA037CE2E9}" type="presOf" srcId="{628B360F-C612-4A64-B3CE-4B8DF9063324}" destId="{64834333-D477-4126-B48E-D3DAD750D493}" srcOrd="0" destOrd="2" presId="urn:microsoft.com/office/officeart/2005/8/layout/vList2"/>
    <dgm:cxn modelId="{07C14D92-2744-4D20-A449-7CB41DA6B48A}" type="presOf" srcId="{D53DBF29-9F9A-4253-A58F-98F33F915ECF}" destId="{64834333-D477-4126-B48E-D3DAD750D493}" srcOrd="0" destOrd="5" presId="urn:microsoft.com/office/officeart/2005/8/layout/vList2"/>
    <dgm:cxn modelId="{4A324F67-0EAB-4D5D-9FBF-27A125E3A152}" type="presParOf" srcId="{DF15DA13-D7DE-4BFA-86CA-15622ECE71DC}" destId="{615EA92B-16F5-4F36-86AA-678EC85D24DD}" srcOrd="0" destOrd="0" presId="urn:microsoft.com/office/officeart/2005/8/layout/vList2"/>
    <dgm:cxn modelId="{73E9CD7F-BD05-495D-BFDB-C4CFAA576868}" type="presParOf" srcId="{DF15DA13-D7DE-4BFA-86CA-15622ECE71DC}" destId="{64834333-D477-4126-B48E-D3DAD750D4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12E229-CE12-43EE-A409-77C5B800A3B5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6F1CE0F-C2A1-4903-9C7A-90D9B921C243}">
      <dgm:prSet phldrT="[Text]"/>
      <dgm:spPr/>
      <dgm:t>
        <a:bodyPr/>
        <a:lstStyle/>
        <a:p>
          <a:r>
            <a:rPr lang="en-US" dirty="0" smtClean="0"/>
            <a:t>It is a step wise representation of a solution to a given problem, which makes it easier to understand.</a:t>
          </a:r>
          <a:endParaRPr lang="en-US" dirty="0"/>
        </a:p>
      </dgm:t>
    </dgm:pt>
    <dgm:pt modelId="{F53F7147-F825-44A4-A265-C9AD219CAEB3}" type="parTrans" cxnId="{136DD3AD-C206-436A-8D77-A6A2E66BF246}">
      <dgm:prSet/>
      <dgm:spPr/>
      <dgm:t>
        <a:bodyPr/>
        <a:lstStyle/>
        <a:p>
          <a:endParaRPr lang="en-US"/>
        </a:p>
      </dgm:t>
    </dgm:pt>
    <dgm:pt modelId="{10B46A28-F51F-407D-804F-8E39502A2891}" type="sibTrans" cxnId="{136DD3AD-C206-436A-8D77-A6A2E66BF246}">
      <dgm:prSet/>
      <dgm:spPr/>
      <dgm:t>
        <a:bodyPr/>
        <a:lstStyle/>
        <a:p>
          <a:endParaRPr lang="en-US"/>
        </a:p>
      </dgm:t>
    </dgm:pt>
    <dgm:pt modelId="{6E802896-6233-44AF-9900-1B5CB0A217C9}">
      <dgm:prSet phldrT="[Text]"/>
      <dgm:spPr/>
      <dgm:t>
        <a:bodyPr/>
        <a:lstStyle/>
        <a:p>
          <a:r>
            <a:rPr lang="en-US" dirty="0" smtClean="0"/>
            <a:t>An algorithm uses a definite procedure.</a:t>
          </a:r>
          <a:endParaRPr lang="en-US" dirty="0"/>
        </a:p>
      </dgm:t>
    </dgm:pt>
    <dgm:pt modelId="{7A45A1A8-6274-4961-BA7B-F45587C7C4A1}" type="parTrans" cxnId="{4750936C-33E9-4E2D-A4AC-1D342B270B32}">
      <dgm:prSet/>
      <dgm:spPr/>
      <dgm:t>
        <a:bodyPr/>
        <a:lstStyle/>
        <a:p>
          <a:endParaRPr lang="en-US"/>
        </a:p>
      </dgm:t>
    </dgm:pt>
    <dgm:pt modelId="{86309FFE-42C7-40B4-8976-BED21C278A5D}" type="sibTrans" cxnId="{4750936C-33E9-4E2D-A4AC-1D342B270B32}">
      <dgm:prSet/>
      <dgm:spPr/>
      <dgm:t>
        <a:bodyPr/>
        <a:lstStyle/>
        <a:p>
          <a:endParaRPr lang="en-US"/>
        </a:p>
      </dgm:t>
    </dgm:pt>
    <dgm:pt modelId="{35B12195-207A-4F93-89F1-DC5E16109BA5}">
      <dgm:prSet phldrT="[Text]"/>
      <dgm:spPr/>
      <dgm:t>
        <a:bodyPr/>
        <a:lstStyle/>
        <a:p>
          <a:r>
            <a:rPr lang="en-US" dirty="0" smtClean="0"/>
            <a:t>It is not dependent on any programming language, so it is easy to understand for anyone without programming knowledge.</a:t>
          </a:r>
          <a:endParaRPr lang="en-US" dirty="0"/>
        </a:p>
      </dgm:t>
    </dgm:pt>
    <dgm:pt modelId="{C0869E8D-1BAC-4ECA-B15F-4F5A5F422BBE}" type="parTrans" cxnId="{70500E5D-9949-4F34-9CC9-FE181D2414E9}">
      <dgm:prSet/>
      <dgm:spPr/>
      <dgm:t>
        <a:bodyPr/>
        <a:lstStyle/>
        <a:p>
          <a:endParaRPr lang="en-US"/>
        </a:p>
      </dgm:t>
    </dgm:pt>
    <dgm:pt modelId="{771666CE-3063-4D10-94C2-4487F898A797}" type="sibTrans" cxnId="{70500E5D-9949-4F34-9CC9-FE181D2414E9}">
      <dgm:prSet/>
      <dgm:spPr/>
      <dgm:t>
        <a:bodyPr/>
        <a:lstStyle/>
        <a:p>
          <a:endParaRPr lang="en-US"/>
        </a:p>
      </dgm:t>
    </dgm:pt>
    <dgm:pt modelId="{0F475EB9-DE60-4E1D-AD0E-8B2DE3E943F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Every step has its on logical sequence, so it is easy to debug</a:t>
          </a:r>
          <a:endParaRPr lang="en-US" dirty="0"/>
        </a:p>
      </dgm:t>
    </dgm:pt>
    <dgm:pt modelId="{C09C3058-1701-4B93-9860-5340B865B87D}" type="parTrans" cxnId="{CFC54E63-396F-4BAE-AE39-59A5D51DC60B}">
      <dgm:prSet/>
      <dgm:spPr/>
      <dgm:t>
        <a:bodyPr/>
        <a:lstStyle/>
        <a:p>
          <a:endParaRPr lang="en-US"/>
        </a:p>
      </dgm:t>
    </dgm:pt>
    <dgm:pt modelId="{423417CE-5C67-4C9C-B228-D9B34303B425}" type="sibTrans" cxnId="{CFC54E63-396F-4BAE-AE39-59A5D51DC60B}">
      <dgm:prSet/>
      <dgm:spPr/>
      <dgm:t>
        <a:bodyPr/>
        <a:lstStyle/>
        <a:p>
          <a:endParaRPr lang="en-US"/>
        </a:p>
      </dgm:t>
    </dgm:pt>
    <dgm:pt modelId="{583E4E9C-8653-4EE5-80C0-357BE3CA7505}" type="pres">
      <dgm:prSet presAssocID="{8312E229-CE12-43EE-A409-77C5B800A3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195B42-4364-4990-82BA-62D5828928A6}" type="pres">
      <dgm:prSet presAssocID="{26F1CE0F-C2A1-4903-9C7A-90D9B921C24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1C8C5-B940-41B2-A2EB-3B9F8A773556}" type="pres">
      <dgm:prSet presAssocID="{10B46A28-F51F-407D-804F-8E39502A2891}" presName="spacer" presStyleCnt="0"/>
      <dgm:spPr/>
    </dgm:pt>
    <dgm:pt modelId="{ACE8C542-820A-492D-BD44-A9C01F92FAD4}" type="pres">
      <dgm:prSet presAssocID="{6E802896-6233-44AF-9900-1B5CB0A217C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09FE4-C389-4B5B-A7A0-721056355C55}" type="pres">
      <dgm:prSet presAssocID="{86309FFE-42C7-40B4-8976-BED21C278A5D}" presName="spacer" presStyleCnt="0"/>
      <dgm:spPr/>
    </dgm:pt>
    <dgm:pt modelId="{41072715-F0E6-41E5-8647-4F9DE0213FB7}" type="pres">
      <dgm:prSet presAssocID="{35B12195-207A-4F93-89F1-DC5E16109B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B84E2-5D30-4271-8A65-7FCA2C683C21}" type="pres">
      <dgm:prSet presAssocID="{771666CE-3063-4D10-94C2-4487F898A797}" presName="spacer" presStyleCnt="0"/>
      <dgm:spPr/>
    </dgm:pt>
    <dgm:pt modelId="{9EA659C9-F7E8-46B7-B9E6-478E5D9FC4A1}" type="pres">
      <dgm:prSet presAssocID="{0F475EB9-DE60-4E1D-AD0E-8B2DE3E943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77C933-C57E-4C8C-908D-D1023874E9E2}" type="presOf" srcId="{6E802896-6233-44AF-9900-1B5CB0A217C9}" destId="{ACE8C542-820A-492D-BD44-A9C01F92FAD4}" srcOrd="0" destOrd="0" presId="urn:microsoft.com/office/officeart/2005/8/layout/vList2"/>
    <dgm:cxn modelId="{70500E5D-9949-4F34-9CC9-FE181D2414E9}" srcId="{8312E229-CE12-43EE-A409-77C5B800A3B5}" destId="{35B12195-207A-4F93-89F1-DC5E16109BA5}" srcOrd="2" destOrd="0" parTransId="{C0869E8D-1BAC-4ECA-B15F-4F5A5F422BBE}" sibTransId="{771666CE-3063-4D10-94C2-4487F898A797}"/>
    <dgm:cxn modelId="{BA7A3379-8BC2-42E4-8404-630247B8F1E9}" type="presOf" srcId="{35B12195-207A-4F93-89F1-DC5E16109BA5}" destId="{41072715-F0E6-41E5-8647-4F9DE0213FB7}" srcOrd="0" destOrd="0" presId="urn:microsoft.com/office/officeart/2005/8/layout/vList2"/>
    <dgm:cxn modelId="{FE6760EC-FE47-40CD-B4E3-A1D6BFF95C4D}" type="presOf" srcId="{26F1CE0F-C2A1-4903-9C7A-90D9B921C243}" destId="{EF195B42-4364-4990-82BA-62D5828928A6}" srcOrd="0" destOrd="0" presId="urn:microsoft.com/office/officeart/2005/8/layout/vList2"/>
    <dgm:cxn modelId="{CFC54E63-396F-4BAE-AE39-59A5D51DC60B}" srcId="{8312E229-CE12-43EE-A409-77C5B800A3B5}" destId="{0F475EB9-DE60-4E1D-AD0E-8B2DE3E943FD}" srcOrd="3" destOrd="0" parTransId="{C09C3058-1701-4B93-9860-5340B865B87D}" sibTransId="{423417CE-5C67-4C9C-B228-D9B34303B425}"/>
    <dgm:cxn modelId="{136DD3AD-C206-436A-8D77-A6A2E66BF246}" srcId="{8312E229-CE12-43EE-A409-77C5B800A3B5}" destId="{26F1CE0F-C2A1-4903-9C7A-90D9B921C243}" srcOrd="0" destOrd="0" parTransId="{F53F7147-F825-44A4-A265-C9AD219CAEB3}" sibTransId="{10B46A28-F51F-407D-804F-8E39502A2891}"/>
    <dgm:cxn modelId="{4750936C-33E9-4E2D-A4AC-1D342B270B32}" srcId="{8312E229-CE12-43EE-A409-77C5B800A3B5}" destId="{6E802896-6233-44AF-9900-1B5CB0A217C9}" srcOrd="1" destOrd="0" parTransId="{7A45A1A8-6274-4961-BA7B-F45587C7C4A1}" sibTransId="{86309FFE-42C7-40B4-8976-BED21C278A5D}"/>
    <dgm:cxn modelId="{7EE3303F-CA4D-4AD1-8C15-A07FAD2C0F92}" type="presOf" srcId="{8312E229-CE12-43EE-A409-77C5B800A3B5}" destId="{583E4E9C-8653-4EE5-80C0-357BE3CA7505}" srcOrd="0" destOrd="0" presId="urn:microsoft.com/office/officeart/2005/8/layout/vList2"/>
    <dgm:cxn modelId="{E13C4797-9B5B-4DA0-A37A-484259AD6358}" type="presOf" srcId="{0F475EB9-DE60-4E1D-AD0E-8B2DE3E943FD}" destId="{9EA659C9-F7E8-46B7-B9E6-478E5D9FC4A1}" srcOrd="0" destOrd="0" presId="urn:microsoft.com/office/officeart/2005/8/layout/vList2"/>
    <dgm:cxn modelId="{58EDBF43-C06A-4F1D-95E4-55E23438FD65}" type="presParOf" srcId="{583E4E9C-8653-4EE5-80C0-357BE3CA7505}" destId="{EF195B42-4364-4990-82BA-62D5828928A6}" srcOrd="0" destOrd="0" presId="urn:microsoft.com/office/officeart/2005/8/layout/vList2"/>
    <dgm:cxn modelId="{776D4C54-8D10-41ED-958E-0AC36B896257}" type="presParOf" srcId="{583E4E9C-8653-4EE5-80C0-357BE3CA7505}" destId="{6761C8C5-B940-41B2-A2EB-3B9F8A773556}" srcOrd="1" destOrd="0" presId="urn:microsoft.com/office/officeart/2005/8/layout/vList2"/>
    <dgm:cxn modelId="{9076BEC9-5404-4DFC-A314-76D81EBA0534}" type="presParOf" srcId="{583E4E9C-8653-4EE5-80C0-357BE3CA7505}" destId="{ACE8C542-820A-492D-BD44-A9C01F92FAD4}" srcOrd="2" destOrd="0" presId="urn:microsoft.com/office/officeart/2005/8/layout/vList2"/>
    <dgm:cxn modelId="{D5A22CA2-45FE-4F95-8D64-0E3378252483}" type="presParOf" srcId="{583E4E9C-8653-4EE5-80C0-357BE3CA7505}" destId="{75109FE4-C389-4B5B-A7A0-721056355C55}" srcOrd="3" destOrd="0" presId="urn:microsoft.com/office/officeart/2005/8/layout/vList2"/>
    <dgm:cxn modelId="{7F1A9903-64CA-42A3-AC2D-512C31CE50E1}" type="presParOf" srcId="{583E4E9C-8653-4EE5-80C0-357BE3CA7505}" destId="{41072715-F0E6-41E5-8647-4F9DE0213FB7}" srcOrd="4" destOrd="0" presId="urn:microsoft.com/office/officeart/2005/8/layout/vList2"/>
    <dgm:cxn modelId="{C9FA0E68-9800-4CEF-9250-61A2BDD5CBFB}" type="presParOf" srcId="{583E4E9C-8653-4EE5-80C0-357BE3CA7505}" destId="{AFFB84E2-5D30-4271-8A65-7FCA2C683C21}" srcOrd="5" destOrd="0" presId="urn:microsoft.com/office/officeart/2005/8/layout/vList2"/>
    <dgm:cxn modelId="{02805231-57D6-4FBB-BD0D-E04DD3AC2835}" type="presParOf" srcId="{583E4E9C-8653-4EE5-80C0-357BE3CA7505}" destId="{9EA659C9-F7E8-46B7-B9E6-478E5D9FC4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CD7D1F-B110-4497-863D-636E665152E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98FDB9E2-867F-49EE-84A5-B836928B7DA6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 smtClean="0"/>
            <a:t>Flowcharts</a:t>
          </a:r>
          <a:endParaRPr lang="en-US" dirty="0"/>
        </a:p>
      </dgm:t>
    </dgm:pt>
    <dgm:pt modelId="{125A54DE-C0F2-4D8E-88B6-2957CC088869}" type="parTrans" cxnId="{152F70DC-C152-4464-8E45-B3918C6FC329}">
      <dgm:prSet/>
      <dgm:spPr/>
      <dgm:t>
        <a:bodyPr/>
        <a:lstStyle/>
        <a:p>
          <a:endParaRPr lang="en-US"/>
        </a:p>
      </dgm:t>
    </dgm:pt>
    <dgm:pt modelId="{9A95B3D5-647F-468E-9C3C-AB57556AB572}" type="sibTrans" cxnId="{152F70DC-C152-4464-8E45-B3918C6FC329}">
      <dgm:prSet/>
      <dgm:spPr/>
      <dgm:t>
        <a:bodyPr/>
        <a:lstStyle/>
        <a:p>
          <a:endParaRPr lang="en-US"/>
        </a:p>
      </dgm:t>
    </dgm:pt>
    <dgm:pt modelId="{37259C00-4DEC-4CCE-9637-C106BE24E0D1}">
      <dgm:prSet phldrT="[Text]"/>
      <dgm:spPr/>
      <dgm:t>
        <a:bodyPr/>
        <a:lstStyle/>
        <a:p>
          <a:r>
            <a:rPr lang="en-GB" dirty="0" smtClean="0"/>
            <a:t>Pseudocodes</a:t>
          </a:r>
          <a:endParaRPr lang="en-US" dirty="0"/>
        </a:p>
      </dgm:t>
    </dgm:pt>
    <dgm:pt modelId="{C2E36672-5782-46A4-AD63-BABEDAF8CE34}" type="parTrans" cxnId="{C821B4C5-63FB-42E7-AEA8-392F5783BB60}">
      <dgm:prSet/>
      <dgm:spPr/>
      <dgm:t>
        <a:bodyPr/>
        <a:lstStyle/>
        <a:p>
          <a:endParaRPr lang="en-US"/>
        </a:p>
      </dgm:t>
    </dgm:pt>
    <dgm:pt modelId="{C949547C-EDDA-480F-AA42-D227D58C751C}" type="sibTrans" cxnId="{C821B4C5-63FB-42E7-AEA8-392F5783BB60}">
      <dgm:prSet/>
      <dgm:spPr/>
      <dgm:t>
        <a:bodyPr/>
        <a:lstStyle/>
        <a:p>
          <a:endParaRPr lang="en-US"/>
        </a:p>
      </dgm:t>
    </dgm:pt>
    <dgm:pt modelId="{923E3931-9FBF-4714-B7B5-0F864019F29B}" type="pres">
      <dgm:prSet presAssocID="{6ACD7D1F-B110-4497-863D-636E665152E5}" presName="linearFlow" presStyleCnt="0">
        <dgm:presLayoutVars>
          <dgm:dir/>
          <dgm:resizeHandles val="exact"/>
        </dgm:presLayoutVars>
      </dgm:prSet>
      <dgm:spPr/>
    </dgm:pt>
    <dgm:pt modelId="{5AA3A8B6-7DCA-46F4-923C-F510F7702D1D}" type="pres">
      <dgm:prSet presAssocID="{98FDB9E2-867F-49EE-84A5-B836928B7DA6}" presName="composite" presStyleCnt="0"/>
      <dgm:spPr/>
    </dgm:pt>
    <dgm:pt modelId="{7ED20B57-9CA5-413B-841E-F2CB557BFF4F}" type="pres">
      <dgm:prSet presAssocID="{98FDB9E2-867F-49EE-84A5-B836928B7DA6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70C0"/>
          </a:solidFill>
        </a:ln>
      </dgm:spPr>
    </dgm:pt>
    <dgm:pt modelId="{A7F77BF2-6FB0-4967-8F70-7B405820BB6A}" type="pres">
      <dgm:prSet presAssocID="{98FDB9E2-867F-49EE-84A5-B836928B7DA6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91C66-06EA-47FE-A57C-67D9891CC24C}" type="pres">
      <dgm:prSet presAssocID="{9A95B3D5-647F-468E-9C3C-AB57556AB572}" presName="spacing" presStyleCnt="0"/>
      <dgm:spPr/>
    </dgm:pt>
    <dgm:pt modelId="{F33ADF6E-506E-4897-98AC-EFB4F8311718}" type="pres">
      <dgm:prSet presAssocID="{37259C00-4DEC-4CCE-9637-C106BE24E0D1}" presName="composite" presStyleCnt="0"/>
      <dgm:spPr/>
    </dgm:pt>
    <dgm:pt modelId="{88B03C06-5CDF-4CE9-970B-71FD6DCF4F2F}" type="pres">
      <dgm:prSet presAssocID="{37259C00-4DEC-4CCE-9637-C106BE24E0D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002060"/>
          </a:solidFill>
        </a:ln>
      </dgm:spPr>
    </dgm:pt>
    <dgm:pt modelId="{A62984CE-7517-42A4-BB93-1025A4DB2EF2}" type="pres">
      <dgm:prSet presAssocID="{37259C00-4DEC-4CCE-9637-C106BE24E0D1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1B4C5-63FB-42E7-AEA8-392F5783BB60}" srcId="{6ACD7D1F-B110-4497-863D-636E665152E5}" destId="{37259C00-4DEC-4CCE-9637-C106BE24E0D1}" srcOrd="1" destOrd="0" parTransId="{C2E36672-5782-46A4-AD63-BABEDAF8CE34}" sibTransId="{C949547C-EDDA-480F-AA42-D227D58C751C}"/>
    <dgm:cxn modelId="{8E054C5A-818C-4C13-8F06-D43CC6B4889A}" type="presOf" srcId="{37259C00-4DEC-4CCE-9637-C106BE24E0D1}" destId="{A62984CE-7517-42A4-BB93-1025A4DB2EF2}" srcOrd="0" destOrd="0" presId="urn:microsoft.com/office/officeart/2005/8/layout/vList3"/>
    <dgm:cxn modelId="{152F70DC-C152-4464-8E45-B3918C6FC329}" srcId="{6ACD7D1F-B110-4497-863D-636E665152E5}" destId="{98FDB9E2-867F-49EE-84A5-B836928B7DA6}" srcOrd="0" destOrd="0" parTransId="{125A54DE-C0F2-4D8E-88B6-2957CC088869}" sibTransId="{9A95B3D5-647F-468E-9C3C-AB57556AB572}"/>
    <dgm:cxn modelId="{1A492450-53A8-4E89-8C90-5F8F823E8E29}" type="presOf" srcId="{98FDB9E2-867F-49EE-84A5-B836928B7DA6}" destId="{A7F77BF2-6FB0-4967-8F70-7B405820BB6A}" srcOrd="0" destOrd="0" presId="urn:microsoft.com/office/officeart/2005/8/layout/vList3"/>
    <dgm:cxn modelId="{837C63B8-FEFC-4A97-BE85-A83538C1FE8F}" type="presOf" srcId="{6ACD7D1F-B110-4497-863D-636E665152E5}" destId="{923E3931-9FBF-4714-B7B5-0F864019F29B}" srcOrd="0" destOrd="0" presId="urn:microsoft.com/office/officeart/2005/8/layout/vList3"/>
    <dgm:cxn modelId="{28286801-A0E8-4ED4-A746-E2A46213CD08}" type="presParOf" srcId="{923E3931-9FBF-4714-B7B5-0F864019F29B}" destId="{5AA3A8B6-7DCA-46F4-923C-F510F7702D1D}" srcOrd="0" destOrd="0" presId="urn:microsoft.com/office/officeart/2005/8/layout/vList3"/>
    <dgm:cxn modelId="{11481761-892F-4EB6-BDB5-1C7FA2E4E1BA}" type="presParOf" srcId="{5AA3A8B6-7DCA-46F4-923C-F510F7702D1D}" destId="{7ED20B57-9CA5-413B-841E-F2CB557BFF4F}" srcOrd="0" destOrd="0" presId="urn:microsoft.com/office/officeart/2005/8/layout/vList3"/>
    <dgm:cxn modelId="{75BF2986-C795-47CC-B7FB-0388D69A91CF}" type="presParOf" srcId="{5AA3A8B6-7DCA-46F4-923C-F510F7702D1D}" destId="{A7F77BF2-6FB0-4967-8F70-7B405820BB6A}" srcOrd="1" destOrd="0" presId="urn:microsoft.com/office/officeart/2005/8/layout/vList3"/>
    <dgm:cxn modelId="{2FD8E9FA-2DAE-40BD-A6C3-828578990C52}" type="presParOf" srcId="{923E3931-9FBF-4714-B7B5-0F864019F29B}" destId="{61491C66-06EA-47FE-A57C-67D9891CC24C}" srcOrd="1" destOrd="0" presId="urn:microsoft.com/office/officeart/2005/8/layout/vList3"/>
    <dgm:cxn modelId="{AFDDC829-BE16-4C9E-B88E-2E23CE3D520B}" type="presParOf" srcId="{923E3931-9FBF-4714-B7B5-0F864019F29B}" destId="{F33ADF6E-506E-4897-98AC-EFB4F8311718}" srcOrd="2" destOrd="0" presId="urn:microsoft.com/office/officeart/2005/8/layout/vList3"/>
    <dgm:cxn modelId="{9D418C1E-B44C-4EF3-95C3-4326784B6F73}" type="presParOf" srcId="{F33ADF6E-506E-4897-98AC-EFB4F8311718}" destId="{88B03C06-5CDF-4CE9-970B-71FD6DCF4F2F}" srcOrd="0" destOrd="0" presId="urn:microsoft.com/office/officeart/2005/8/layout/vList3"/>
    <dgm:cxn modelId="{E14E4ECB-A330-400B-9698-A86BAD983BA7}" type="presParOf" srcId="{F33ADF6E-506E-4897-98AC-EFB4F8311718}" destId="{A62984CE-7517-42A4-BB93-1025A4DB2E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7381DA-78BB-4BD3-8727-87780AF0462B}" type="doc">
      <dgm:prSet loTypeId="urn:microsoft.com/office/officeart/2005/8/layout/v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607B93-7270-46C5-A249-F6ACF405515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C5CA8BDF-405F-4D04-802F-B54A953C6019}" type="parTrans" cxnId="{5ADB48A7-6E86-46EE-B318-0F43277A7230}">
      <dgm:prSet/>
      <dgm:spPr/>
      <dgm:t>
        <a:bodyPr/>
        <a:lstStyle/>
        <a:p>
          <a:endParaRPr lang="en-US"/>
        </a:p>
      </dgm:t>
    </dgm:pt>
    <dgm:pt modelId="{3330EE76-FF38-47A2-A7D1-590F132C3253}" type="sibTrans" cxnId="{5ADB48A7-6E86-46EE-B318-0F43277A7230}">
      <dgm:prSet/>
      <dgm:spPr/>
      <dgm:t>
        <a:bodyPr/>
        <a:lstStyle/>
        <a:p>
          <a:endParaRPr lang="en-US"/>
        </a:p>
      </dgm:t>
    </dgm:pt>
    <dgm:pt modelId="{9942901C-192A-4EEE-94A7-9ADBA0E629E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COMPUTE</a:t>
          </a:r>
          <a:endParaRPr lang="en-US" dirty="0"/>
        </a:p>
      </dgm:t>
    </dgm:pt>
    <dgm:pt modelId="{2D723883-0D6E-40D5-95DA-13F30EDAF3DE}" type="parTrans" cxnId="{A1F2152D-E61A-4869-B69D-ECE81693F9FE}">
      <dgm:prSet/>
      <dgm:spPr/>
      <dgm:t>
        <a:bodyPr/>
        <a:lstStyle/>
        <a:p>
          <a:endParaRPr lang="en-US"/>
        </a:p>
      </dgm:t>
    </dgm:pt>
    <dgm:pt modelId="{74A81CCE-937B-45D5-B68E-D0B3932478AB}" type="sibTrans" cxnId="{A1F2152D-E61A-4869-B69D-ECE81693F9FE}">
      <dgm:prSet/>
      <dgm:spPr/>
      <dgm:t>
        <a:bodyPr/>
        <a:lstStyle/>
        <a:p>
          <a:endParaRPr lang="en-US"/>
        </a:p>
      </dgm:t>
    </dgm:pt>
    <dgm:pt modelId="{EA4EA860-6788-47FC-A2DC-43BDF38306F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PRINT</a:t>
          </a:r>
          <a:endParaRPr lang="en-US" dirty="0"/>
        </a:p>
      </dgm:t>
    </dgm:pt>
    <dgm:pt modelId="{82BC0B3F-9820-42DA-B82B-3E85F94C88BE}" type="parTrans" cxnId="{76518BAB-DBED-4FA4-A1A8-9CDCB79F4C57}">
      <dgm:prSet/>
      <dgm:spPr/>
      <dgm:t>
        <a:bodyPr/>
        <a:lstStyle/>
        <a:p>
          <a:endParaRPr lang="en-US"/>
        </a:p>
      </dgm:t>
    </dgm:pt>
    <dgm:pt modelId="{3BF0895E-5661-480B-BE27-B99EF411FEC6}" type="sibTrans" cxnId="{76518BAB-DBED-4FA4-A1A8-9CDCB79F4C57}">
      <dgm:prSet/>
      <dgm:spPr/>
      <dgm:t>
        <a:bodyPr/>
        <a:lstStyle/>
        <a:p>
          <a:endParaRPr lang="en-US"/>
        </a:p>
      </dgm:t>
    </dgm:pt>
    <dgm:pt modelId="{1EA0256A-9706-4B44-8A69-CF70371C64F9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INCREMENT</a:t>
          </a:r>
          <a:endParaRPr lang="en-US" dirty="0"/>
        </a:p>
      </dgm:t>
    </dgm:pt>
    <dgm:pt modelId="{C67D5840-83C6-47BC-8C81-BF8CB8494350}" type="parTrans" cxnId="{E77D394B-FAB9-4C3F-A798-3369E374F7D6}">
      <dgm:prSet/>
      <dgm:spPr/>
      <dgm:t>
        <a:bodyPr/>
        <a:lstStyle/>
        <a:p>
          <a:endParaRPr lang="en-US"/>
        </a:p>
      </dgm:t>
    </dgm:pt>
    <dgm:pt modelId="{562A759E-1D02-4A1B-BD55-A7AA1A89D5AA}" type="sibTrans" cxnId="{E77D394B-FAB9-4C3F-A798-3369E374F7D6}">
      <dgm:prSet/>
      <dgm:spPr/>
      <dgm:t>
        <a:bodyPr/>
        <a:lstStyle/>
        <a:p>
          <a:endParaRPr lang="en-US"/>
        </a:p>
      </dgm:t>
    </dgm:pt>
    <dgm:pt modelId="{F1F4E4B9-B2B8-41B5-A2DB-E0B85D653C3D}">
      <dgm:prSet phldrT="[Text]"/>
      <dgm:spPr/>
      <dgm:t>
        <a:bodyPr/>
        <a:lstStyle/>
        <a:p>
          <a:r>
            <a:rPr lang="en-US" dirty="0" smtClean="0"/>
            <a:t>DECREMENT</a:t>
          </a:r>
          <a:endParaRPr lang="en-US" dirty="0"/>
        </a:p>
      </dgm:t>
    </dgm:pt>
    <dgm:pt modelId="{24AAD118-CF55-47B2-8996-9DECED394773}" type="parTrans" cxnId="{A9E96D72-A22B-4B61-9058-8BCEE1EEC49F}">
      <dgm:prSet/>
      <dgm:spPr/>
      <dgm:t>
        <a:bodyPr/>
        <a:lstStyle/>
        <a:p>
          <a:endParaRPr lang="en-US"/>
        </a:p>
      </dgm:t>
    </dgm:pt>
    <dgm:pt modelId="{464CF34C-F6DF-4933-8020-795A9BE97982}" type="sibTrans" cxnId="{A9E96D72-A22B-4B61-9058-8BCEE1EEC49F}">
      <dgm:prSet/>
      <dgm:spPr/>
      <dgm:t>
        <a:bodyPr/>
        <a:lstStyle/>
        <a:p>
          <a:endParaRPr lang="en-US"/>
        </a:p>
      </dgm:t>
    </dgm:pt>
    <dgm:pt modelId="{A2C96797-A69B-4B8A-B7D6-CD61C7E90154}">
      <dgm:prSet phldrT="[Text]"/>
      <dgm:spPr>
        <a:solidFill>
          <a:srgbClr val="E17805"/>
        </a:solidFill>
      </dgm:spPr>
      <dgm:t>
        <a:bodyPr/>
        <a:lstStyle/>
        <a:p>
          <a:r>
            <a:rPr lang="en-US" dirty="0" smtClean="0"/>
            <a:t>IF/ELSE</a:t>
          </a:r>
          <a:endParaRPr lang="en-US" dirty="0"/>
        </a:p>
      </dgm:t>
    </dgm:pt>
    <dgm:pt modelId="{7183F588-3019-4794-9E02-E00A7C1E168C}" type="parTrans" cxnId="{568900AD-9444-451E-9A83-62ECC0C71D24}">
      <dgm:prSet/>
      <dgm:spPr/>
      <dgm:t>
        <a:bodyPr/>
        <a:lstStyle/>
        <a:p>
          <a:endParaRPr lang="en-US"/>
        </a:p>
      </dgm:t>
    </dgm:pt>
    <dgm:pt modelId="{A43BD8B9-6E5C-4FA2-9244-79292951585E}" type="sibTrans" cxnId="{568900AD-9444-451E-9A83-62ECC0C71D24}">
      <dgm:prSet/>
      <dgm:spPr/>
      <dgm:t>
        <a:bodyPr/>
        <a:lstStyle/>
        <a:p>
          <a:endParaRPr lang="en-US"/>
        </a:p>
      </dgm:t>
    </dgm:pt>
    <dgm:pt modelId="{FD2735EA-EEB4-420B-A790-46DB1798E8FA}">
      <dgm:prSet phldrT="[Text]"/>
      <dgm:spPr>
        <a:solidFill>
          <a:srgbClr val="35812F"/>
        </a:solidFill>
      </dgm:spPr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A3DEC293-753E-4A52-9886-3C0A8BDAD495}" type="parTrans" cxnId="{86A8B09B-142B-42DB-B643-5F0B8C5FB8AF}">
      <dgm:prSet/>
      <dgm:spPr/>
      <dgm:t>
        <a:bodyPr/>
        <a:lstStyle/>
        <a:p>
          <a:endParaRPr lang="en-US"/>
        </a:p>
      </dgm:t>
    </dgm:pt>
    <dgm:pt modelId="{E6F4133B-8173-47AC-81A0-90B750566F76}" type="sibTrans" cxnId="{86A8B09B-142B-42DB-B643-5F0B8C5FB8AF}">
      <dgm:prSet/>
      <dgm:spPr/>
      <dgm:t>
        <a:bodyPr/>
        <a:lstStyle/>
        <a:p>
          <a:endParaRPr lang="en-US"/>
        </a:p>
      </dgm:t>
    </dgm:pt>
    <dgm:pt modelId="{BC8220FF-2F6A-47AD-856A-F125BA3B022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TRUE/FALSE</a:t>
          </a:r>
          <a:endParaRPr lang="en-US" dirty="0"/>
        </a:p>
      </dgm:t>
    </dgm:pt>
    <dgm:pt modelId="{5A8F2FCC-F2E5-4EEB-A8B8-626F271A9B0F}" type="parTrans" cxnId="{0C65AD4D-BDD3-4CC0-9957-C1ABB9BBACD5}">
      <dgm:prSet/>
      <dgm:spPr/>
      <dgm:t>
        <a:bodyPr/>
        <a:lstStyle/>
        <a:p>
          <a:endParaRPr lang="en-US"/>
        </a:p>
      </dgm:t>
    </dgm:pt>
    <dgm:pt modelId="{1963A628-53EA-4BF8-BF94-1D98C76AC04B}" type="sibTrans" cxnId="{0C65AD4D-BDD3-4CC0-9957-C1ABB9BBACD5}">
      <dgm:prSet/>
      <dgm:spPr/>
      <dgm:t>
        <a:bodyPr/>
        <a:lstStyle/>
        <a:p>
          <a:endParaRPr lang="en-US"/>
        </a:p>
      </dgm:t>
    </dgm:pt>
    <dgm:pt modelId="{5F15BCE9-3E8D-4310-9323-0305FCB7254E}" type="pres">
      <dgm:prSet presAssocID="{117381DA-78BB-4BD3-8727-87780AF046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FEC489-580A-4C8A-94BD-16881C001FFE}" type="pres">
      <dgm:prSet presAssocID="{65607B93-7270-46C5-A249-F6ACF4055157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24DB7-792F-4B35-9D39-1033277E6214}" type="pres">
      <dgm:prSet presAssocID="{3330EE76-FF38-47A2-A7D1-590F132C3253}" presName="spacer" presStyleCnt="0"/>
      <dgm:spPr/>
    </dgm:pt>
    <dgm:pt modelId="{24A13507-234A-4652-B522-3C0D9B6197E6}" type="pres">
      <dgm:prSet presAssocID="{9942901C-192A-4EEE-94A7-9ADBA0E629EC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9AC53-7D6D-4B9A-AA78-EDA9EA52A878}" type="pres">
      <dgm:prSet presAssocID="{74A81CCE-937B-45D5-B68E-D0B3932478AB}" presName="spacer" presStyleCnt="0"/>
      <dgm:spPr/>
    </dgm:pt>
    <dgm:pt modelId="{85729928-AA2F-4287-9E8F-1528921BB027}" type="pres">
      <dgm:prSet presAssocID="{EA4EA860-6788-47FC-A2DC-43BDF38306F2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B5E36-F802-4901-9E84-7955BF4D4B47}" type="pres">
      <dgm:prSet presAssocID="{3BF0895E-5661-480B-BE27-B99EF411FEC6}" presName="spacer" presStyleCnt="0"/>
      <dgm:spPr/>
    </dgm:pt>
    <dgm:pt modelId="{6E28B2A8-A4D8-4B41-B171-E5FB123B0CF7}" type="pres">
      <dgm:prSet presAssocID="{1EA0256A-9706-4B44-8A69-CF70371C64F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42FB2-37DA-48C4-A09D-F4D33DB72409}" type="pres">
      <dgm:prSet presAssocID="{562A759E-1D02-4A1B-BD55-A7AA1A89D5AA}" presName="spacer" presStyleCnt="0"/>
      <dgm:spPr/>
    </dgm:pt>
    <dgm:pt modelId="{E0691666-CC2E-4C71-AFE8-BACF169EDB09}" type="pres">
      <dgm:prSet presAssocID="{F1F4E4B9-B2B8-41B5-A2DB-E0B85D653C3D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E1D06-50C1-4751-A066-E95CD4678857}" type="pres">
      <dgm:prSet presAssocID="{464CF34C-F6DF-4933-8020-795A9BE97982}" presName="spacer" presStyleCnt="0"/>
      <dgm:spPr/>
    </dgm:pt>
    <dgm:pt modelId="{18F8A0CF-1FD5-4EC7-9BAB-C6F33ABFE362}" type="pres">
      <dgm:prSet presAssocID="{A2C96797-A69B-4B8A-B7D6-CD61C7E90154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CEAE0-E3A2-4C06-9DF9-808168AB5903}" type="pres">
      <dgm:prSet presAssocID="{A43BD8B9-6E5C-4FA2-9244-79292951585E}" presName="spacer" presStyleCnt="0"/>
      <dgm:spPr/>
    </dgm:pt>
    <dgm:pt modelId="{39B7E297-7BAA-442E-81ED-64F4B0F8A704}" type="pres">
      <dgm:prSet presAssocID="{FD2735EA-EEB4-420B-A790-46DB1798E8FA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CB65A-E366-44E0-81BD-AFE3A2952AD2}" type="pres">
      <dgm:prSet presAssocID="{E6F4133B-8173-47AC-81A0-90B750566F76}" presName="spacer" presStyleCnt="0"/>
      <dgm:spPr/>
    </dgm:pt>
    <dgm:pt modelId="{E2FAB127-CCCF-4388-887E-608DEB47CFA9}" type="pres">
      <dgm:prSet presAssocID="{BC8220FF-2F6A-47AD-856A-F125BA3B022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C76D60-D836-4F18-BCF6-B5F83F8F9DED}" type="presOf" srcId="{A2C96797-A69B-4B8A-B7D6-CD61C7E90154}" destId="{18F8A0CF-1FD5-4EC7-9BAB-C6F33ABFE362}" srcOrd="0" destOrd="0" presId="urn:microsoft.com/office/officeart/2005/8/layout/vList2"/>
    <dgm:cxn modelId="{E53D8202-30CA-420E-9A0F-A2C633153DC8}" type="presOf" srcId="{9942901C-192A-4EEE-94A7-9ADBA0E629EC}" destId="{24A13507-234A-4652-B522-3C0D9B6197E6}" srcOrd="0" destOrd="0" presId="urn:microsoft.com/office/officeart/2005/8/layout/vList2"/>
    <dgm:cxn modelId="{76518BAB-DBED-4FA4-A1A8-9CDCB79F4C57}" srcId="{117381DA-78BB-4BD3-8727-87780AF0462B}" destId="{EA4EA860-6788-47FC-A2DC-43BDF38306F2}" srcOrd="2" destOrd="0" parTransId="{82BC0B3F-9820-42DA-B82B-3E85F94C88BE}" sibTransId="{3BF0895E-5661-480B-BE27-B99EF411FEC6}"/>
    <dgm:cxn modelId="{86A8B09B-142B-42DB-B643-5F0B8C5FB8AF}" srcId="{117381DA-78BB-4BD3-8727-87780AF0462B}" destId="{FD2735EA-EEB4-420B-A790-46DB1798E8FA}" srcOrd="6" destOrd="0" parTransId="{A3DEC293-753E-4A52-9886-3C0A8BDAD495}" sibTransId="{E6F4133B-8173-47AC-81A0-90B750566F76}"/>
    <dgm:cxn modelId="{33F8FBB6-3249-4C64-B51B-8441818CE743}" type="presOf" srcId="{BC8220FF-2F6A-47AD-856A-F125BA3B022A}" destId="{E2FAB127-CCCF-4388-887E-608DEB47CFA9}" srcOrd="0" destOrd="0" presId="urn:microsoft.com/office/officeart/2005/8/layout/vList2"/>
    <dgm:cxn modelId="{5ADB48A7-6E86-46EE-B318-0F43277A7230}" srcId="{117381DA-78BB-4BD3-8727-87780AF0462B}" destId="{65607B93-7270-46C5-A249-F6ACF4055157}" srcOrd="0" destOrd="0" parTransId="{C5CA8BDF-405F-4D04-802F-B54A953C6019}" sibTransId="{3330EE76-FF38-47A2-A7D1-590F132C3253}"/>
    <dgm:cxn modelId="{BFB87EF0-5450-44D6-B3BC-045367E86BAA}" type="presOf" srcId="{117381DA-78BB-4BD3-8727-87780AF0462B}" destId="{5F15BCE9-3E8D-4310-9323-0305FCB7254E}" srcOrd="0" destOrd="0" presId="urn:microsoft.com/office/officeart/2005/8/layout/vList2"/>
    <dgm:cxn modelId="{A75025F9-5A0D-4945-8166-7D3AD53A2330}" type="presOf" srcId="{EA4EA860-6788-47FC-A2DC-43BDF38306F2}" destId="{85729928-AA2F-4287-9E8F-1528921BB027}" srcOrd="0" destOrd="0" presId="urn:microsoft.com/office/officeart/2005/8/layout/vList2"/>
    <dgm:cxn modelId="{A1F2152D-E61A-4869-B69D-ECE81693F9FE}" srcId="{117381DA-78BB-4BD3-8727-87780AF0462B}" destId="{9942901C-192A-4EEE-94A7-9ADBA0E629EC}" srcOrd="1" destOrd="0" parTransId="{2D723883-0D6E-40D5-95DA-13F30EDAF3DE}" sibTransId="{74A81CCE-937B-45D5-B68E-D0B3932478AB}"/>
    <dgm:cxn modelId="{2AD0F0B8-53B3-4ADF-BAFB-7A298AE4A0C9}" type="presOf" srcId="{1EA0256A-9706-4B44-8A69-CF70371C64F9}" destId="{6E28B2A8-A4D8-4B41-B171-E5FB123B0CF7}" srcOrd="0" destOrd="0" presId="urn:microsoft.com/office/officeart/2005/8/layout/vList2"/>
    <dgm:cxn modelId="{1817FAC8-A14C-4F49-8132-2314AE6101D2}" type="presOf" srcId="{F1F4E4B9-B2B8-41B5-A2DB-E0B85D653C3D}" destId="{E0691666-CC2E-4C71-AFE8-BACF169EDB09}" srcOrd="0" destOrd="0" presId="urn:microsoft.com/office/officeart/2005/8/layout/vList2"/>
    <dgm:cxn modelId="{C7731581-80F0-4628-83B0-660CFD066EAD}" type="presOf" srcId="{65607B93-7270-46C5-A249-F6ACF4055157}" destId="{95FEC489-580A-4C8A-94BD-16881C001FFE}" srcOrd="0" destOrd="0" presId="urn:microsoft.com/office/officeart/2005/8/layout/vList2"/>
    <dgm:cxn modelId="{E77D394B-FAB9-4C3F-A798-3369E374F7D6}" srcId="{117381DA-78BB-4BD3-8727-87780AF0462B}" destId="{1EA0256A-9706-4B44-8A69-CF70371C64F9}" srcOrd="3" destOrd="0" parTransId="{C67D5840-83C6-47BC-8C81-BF8CB8494350}" sibTransId="{562A759E-1D02-4A1B-BD55-A7AA1A89D5AA}"/>
    <dgm:cxn modelId="{568900AD-9444-451E-9A83-62ECC0C71D24}" srcId="{117381DA-78BB-4BD3-8727-87780AF0462B}" destId="{A2C96797-A69B-4B8A-B7D6-CD61C7E90154}" srcOrd="5" destOrd="0" parTransId="{7183F588-3019-4794-9E02-E00A7C1E168C}" sibTransId="{A43BD8B9-6E5C-4FA2-9244-79292951585E}"/>
    <dgm:cxn modelId="{A9E96D72-A22B-4B61-9058-8BCEE1EEC49F}" srcId="{117381DA-78BB-4BD3-8727-87780AF0462B}" destId="{F1F4E4B9-B2B8-41B5-A2DB-E0B85D653C3D}" srcOrd="4" destOrd="0" parTransId="{24AAD118-CF55-47B2-8996-9DECED394773}" sibTransId="{464CF34C-F6DF-4933-8020-795A9BE97982}"/>
    <dgm:cxn modelId="{0C65AD4D-BDD3-4CC0-9957-C1ABB9BBACD5}" srcId="{117381DA-78BB-4BD3-8727-87780AF0462B}" destId="{BC8220FF-2F6A-47AD-856A-F125BA3B022A}" srcOrd="7" destOrd="0" parTransId="{5A8F2FCC-F2E5-4EEB-A8B8-626F271A9B0F}" sibTransId="{1963A628-53EA-4BF8-BF94-1D98C76AC04B}"/>
    <dgm:cxn modelId="{2667D337-A35C-4E95-950C-7675F2AB0A87}" type="presOf" srcId="{FD2735EA-EEB4-420B-A790-46DB1798E8FA}" destId="{39B7E297-7BAA-442E-81ED-64F4B0F8A704}" srcOrd="0" destOrd="0" presId="urn:microsoft.com/office/officeart/2005/8/layout/vList2"/>
    <dgm:cxn modelId="{5199342C-4E9E-43F9-AF1C-968D345C92A5}" type="presParOf" srcId="{5F15BCE9-3E8D-4310-9323-0305FCB7254E}" destId="{95FEC489-580A-4C8A-94BD-16881C001FFE}" srcOrd="0" destOrd="0" presId="urn:microsoft.com/office/officeart/2005/8/layout/vList2"/>
    <dgm:cxn modelId="{6D0EF0C6-7B5E-4C21-92E3-6C7778FECEE6}" type="presParOf" srcId="{5F15BCE9-3E8D-4310-9323-0305FCB7254E}" destId="{0E224DB7-792F-4B35-9D39-1033277E6214}" srcOrd="1" destOrd="0" presId="urn:microsoft.com/office/officeart/2005/8/layout/vList2"/>
    <dgm:cxn modelId="{43225EEF-2750-42BC-A880-4ECBCA8824C9}" type="presParOf" srcId="{5F15BCE9-3E8D-4310-9323-0305FCB7254E}" destId="{24A13507-234A-4652-B522-3C0D9B6197E6}" srcOrd="2" destOrd="0" presId="urn:microsoft.com/office/officeart/2005/8/layout/vList2"/>
    <dgm:cxn modelId="{F6824210-02AF-4289-A816-E9BC777FF38C}" type="presParOf" srcId="{5F15BCE9-3E8D-4310-9323-0305FCB7254E}" destId="{6459AC53-7D6D-4B9A-AA78-EDA9EA52A878}" srcOrd="3" destOrd="0" presId="urn:microsoft.com/office/officeart/2005/8/layout/vList2"/>
    <dgm:cxn modelId="{259B7C06-8C33-4156-8CC1-79581263B24F}" type="presParOf" srcId="{5F15BCE9-3E8D-4310-9323-0305FCB7254E}" destId="{85729928-AA2F-4287-9E8F-1528921BB027}" srcOrd="4" destOrd="0" presId="urn:microsoft.com/office/officeart/2005/8/layout/vList2"/>
    <dgm:cxn modelId="{0AD7E557-D2B6-462B-9095-3D7D592F9193}" type="presParOf" srcId="{5F15BCE9-3E8D-4310-9323-0305FCB7254E}" destId="{75FB5E36-F802-4901-9E84-7955BF4D4B47}" srcOrd="5" destOrd="0" presId="urn:microsoft.com/office/officeart/2005/8/layout/vList2"/>
    <dgm:cxn modelId="{00A79949-FF70-4A16-8DBA-07C0ED135048}" type="presParOf" srcId="{5F15BCE9-3E8D-4310-9323-0305FCB7254E}" destId="{6E28B2A8-A4D8-4B41-B171-E5FB123B0CF7}" srcOrd="6" destOrd="0" presId="urn:microsoft.com/office/officeart/2005/8/layout/vList2"/>
    <dgm:cxn modelId="{085DD9F2-F6EE-4540-A46D-3715F643B62A}" type="presParOf" srcId="{5F15BCE9-3E8D-4310-9323-0305FCB7254E}" destId="{F0342FB2-37DA-48C4-A09D-F4D33DB72409}" srcOrd="7" destOrd="0" presId="urn:microsoft.com/office/officeart/2005/8/layout/vList2"/>
    <dgm:cxn modelId="{D54FE07A-BB72-4765-95EB-F86AEC32D14E}" type="presParOf" srcId="{5F15BCE9-3E8D-4310-9323-0305FCB7254E}" destId="{E0691666-CC2E-4C71-AFE8-BACF169EDB09}" srcOrd="8" destOrd="0" presId="urn:microsoft.com/office/officeart/2005/8/layout/vList2"/>
    <dgm:cxn modelId="{167E566B-76E7-4AF8-A0FB-F9A7B1732939}" type="presParOf" srcId="{5F15BCE9-3E8D-4310-9323-0305FCB7254E}" destId="{606E1D06-50C1-4751-A066-E95CD4678857}" srcOrd="9" destOrd="0" presId="urn:microsoft.com/office/officeart/2005/8/layout/vList2"/>
    <dgm:cxn modelId="{926BBE06-8DC6-4DFA-A903-07EFDB3DB60B}" type="presParOf" srcId="{5F15BCE9-3E8D-4310-9323-0305FCB7254E}" destId="{18F8A0CF-1FD5-4EC7-9BAB-C6F33ABFE362}" srcOrd="10" destOrd="0" presId="urn:microsoft.com/office/officeart/2005/8/layout/vList2"/>
    <dgm:cxn modelId="{C959ED3E-489D-4188-BDCC-68645CD9D370}" type="presParOf" srcId="{5F15BCE9-3E8D-4310-9323-0305FCB7254E}" destId="{F12CEAE0-E3A2-4C06-9DF9-808168AB5903}" srcOrd="11" destOrd="0" presId="urn:microsoft.com/office/officeart/2005/8/layout/vList2"/>
    <dgm:cxn modelId="{DE12B631-AFE6-4678-B87E-2D7A1FDFEC3B}" type="presParOf" srcId="{5F15BCE9-3E8D-4310-9323-0305FCB7254E}" destId="{39B7E297-7BAA-442E-81ED-64F4B0F8A704}" srcOrd="12" destOrd="0" presId="urn:microsoft.com/office/officeart/2005/8/layout/vList2"/>
    <dgm:cxn modelId="{446EEC41-08E7-4368-8C67-E8D478BEF9A1}" type="presParOf" srcId="{5F15BCE9-3E8D-4310-9323-0305FCB7254E}" destId="{F7CCB65A-E366-44E0-81BD-AFE3A2952AD2}" srcOrd="13" destOrd="0" presId="urn:microsoft.com/office/officeart/2005/8/layout/vList2"/>
    <dgm:cxn modelId="{1BCD466A-2779-46E4-833A-3E95A35811BC}" type="presParOf" srcId="{5F15BCE9-3E8D-4310-9323-0305FCB7254E}" destId="{E2FAB127-CCCF-4388-887E-608DEB47CFA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0F76B-8A00-4673-A7FC-F9534AB6F862}">
      <dsp:nvSpPr>
        <dsp:cNvPr id="0" name=""/>
        <dsp:cNvSpPr/>
      </dsp:nvSpPr>
      <dsp:spPr>
        <a:xfrm>
          <a:off x="0" y="0"/>
          <a:ext cx="6212848" cy="84270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/>
            </a:rPr>
            <a:t>Role of Algorithms in problem solving process</a:t>
          </a:r>
          <a:endParaRPr lang="en-US" sz="2300" kern="1200" dirty="0"/>
        </a:p>
      </dsp:txBody>
      <dsp:txXfrm>
        <a:off x="24682" y="24682"/>
        <a:ext cx="5204910" cy="793338"/>
      </dsp:txXfrm>
    </dsp:sp>
    <dsp:sp modelId="{7545B687-DA4A-4F94-A686-929AE7C73DD7}">
      <dsp:nvSpPr>
        <dsp:cNvPr id="0" name=""/>
        <dsp:cNvSpPr/>
      </dsp:nvSpPr>
      <dsp:spPr>
        <a:xfrm>
          <a:off x="463946" y="959744"/>
          <a:ext cx="6212848" cy="842702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/>
            </a:rPr>
            <a:t>Concepts and properties of Algorithms</a:t>
          </a:r>
          <a:endParaRPr lang="en-US" sz="2300" kern="1200" dirty="0"/>
        </a:p>
      </dsp:txBody>
      <dsp:txXfrm>
        <a:off x="488628" y="984426"/>
        <a:ext cx="5151781" cy="793338"/>
      </dsp:txXfrm>
    </dsp:sp>
    <dsp:sp modelId="{A58FEB23-A08E-4041-A091-5D9B6F7A1CEE}">
      <dsp:nvSpPr>
        <dsp:cNvPr id="0" name=""/>
        <dsp:cNvSpPr/>
      </dsp:nvSpPr>
      <dsp:spPr>
        <a:xfrm>
          <a:off x="927893" y="1919489"/>
          <a:ext cx="6212848" cy="842702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/>
            </a:rPr>
            <a:t>Implementation strategies</a:t>
          </a:r>
          <a:endParaRPr lang="en-US" sz="2300" kern="1200" dirty="0"/>
        </a:p>
      </dsp:txBody>
      <dsp:txXfrm>
        <a:off x="952575" y="1944171"/>
        <a:ext cx="5151781" cy="793338"/>
      </dsp:txXfrm>
    </dsp:sp>
    <dsp:sp modelId="{EC69314E-F73A-44B4-8275-A142B1C97501}">
      <dsp:nvSpPr>
        <dsp:cNvPr id="0" name=""/>
        <dsp:cNvSpPr/>
      </dsp:nvSpPr>
      <dsp:spPr>
        <a:xfrm>
          <a:off x="1391839" y="2879234"/>
          <a:ext cx="6212848" cy="842702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effectLst/>
            </a:rPr>
            <a:t>Development of Flow Charts, Pseudo Codes. </a:t>
          </a:r>
          <a:endParaRPr lang="en-US" sz="2300" kern="1200" dirty="0"/>
        </a:p>
      </dsp:txBody>
      <dsp:txXfrm>
        <a:off x="1416521" y="2903916"/>
        <a:ext cx="5151781" cy="793338"/>
      </dsp:txXfrm>
    </dsp:sp>
    <dsp:sp modelId="{85DDED9A-7A27-4AAE-B505-2C90F6BDFF37}">
      <dsp:nvSpPr>
        <dsp:cNvPr id="0" name=""/>
        <dsp:cNvSpPr/>
      </dsp:nvSpPr>
      <dsp:spPr>
        <a:xfrm>
          <a:off x="1855786" y="3838979"/>
          <a:ext cx="6212848" cy="842702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691744"/>
            <a:satOff val="-91164"/>
            <a:lumOff val="4485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effectLst/>
            </a:rPr>
            <a:t>Implementation of Algorithms in a programming Language - Python</a:t>
          </a:r>
          <a:endParaRPr lang="en-US" sz="2300" kern="1200" dirty="0"/>
        </a:p>
      </dsp:txBody>
      <dsp:txXfrm>
        <a:off x="1880468" y="3863661"/>
        <a:ext cx="5151781" cy="793338"/>
      </dsp:txXfrm>
    </dsp:sp>
    <dsp:sp modelId="{3648E86D-2A88-460D-8A6F-167DD77F4DB2}">
      <dsp:nvSpPr>
        <dsp:cNvPr id="0" name=""/>
        <dsp:cNvSpPr/>
      </dsp:nvSpPr>
      <dsp:spPr>
        <a:xfrm>
          <a:off x="5665092" y="615641"/>
          <a:ext cx="547756" cy="54775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788337" y="615641"/>
        <a:ext cx="301266" cy="412186"/>
      </dsp:txXfrm>
    </dsp:sp>
    <dsp:sp modelId="{542ECE01-DD6F-46C0-8EA0-A8716A3F7728}">
      <dsp:nvSpPr>
        <dsp:cNvPr id="0" name=""/>
        <dsp:cNvSpPr/>
      </dsp:nvSpPr>
      <dsp:spPr>
        <a:xfrm>
          <a:off x="6129038" y="1575385"/>
          <a:ext cx="547756" cy="54775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252283" y="1575385"/>
        <a:ext cx="301266" cy="412186"/>
      </dsp:txXfrm>
    </dsp:sp>
    <dsp:sp modelId="{EC75F82C-44C0-435B-980F-5E0656124AFF}">
      <dsp:nvSpPr>
        <dsp:cNvPr id="0" name=""/>
        <dsp:cNvSpPr/>
      </dsp:nvSpPr>
      <dsp:spPr>
        <a:xfrm>
          <a:off x="6592985" y="2521085"/>
          <a:ext cx="547756" cy="54775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716230" y="2521085"/>
        <a:ext cx="301266" cy="412186"/>
      </dsp:txXfrm>
    </dsp:sp>
    <dsp:sp modelId="{79D5EFDA-5AF5-4E6E-84BC-3ADA6EA6019E}">
      <dsp:nvSpPr>
        <dsp:cNvPr id="0" name=""/>
        <dsp:cNvSpPr/>
      </dsp:nvSpPr>
      <dsp:spPr>
        <a:xfrm>
          <a:off x="7056931" y="3490193"/>
          <a:ext cx="547756" cy="54775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180176" y="3490193"/>
        <a:ext cx="301266" cy="412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B62EC-DD92-4BBF-A3AC-561F052E5E64}">
      <dsp:nvSpPr>
        <dsp:cNvPr id="0" name=""/>
        <dsp:cNvSpPr/>
      </dsp:nvSpPr>
      <dsp:spPr>
        <a:xfrm>
          <a:off x="0" y="486154"/>
          <a:ext cx="7339875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656" tIns="499872" rIns="5696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Example: ChukwudiAA1.pptx</a:t>
          </a:r>
          <a:endParaRPr lang="en-US" sz="2400" kern="1200" dirty="0"/>
        </a:p>
      </dsp:txBody>
      <dsp:txXfrm>
        <a:off x="0" y="486154"/>
        <a:ext cx="7339875" cy="1001700"/>
      </dsp:txXfrm>
    </dsp:sp>
    <dsp:sp modelId="{846B52A4-22F4-4119-AA51-BA1C4EE0F1CB}">
      <dsp:nvSpPr>
        <dsp:cNvPr id="0" name=""/>
        <dsp:cNvSpPr/>
      </dsp:nvSpPr>
      <dsp:spPr>
        <a:xfrm>
          <a:off x="366993" y="131914"/>
          <a:ext cx="682021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a PowerPoint Presentation titled &lt;</a:t>
          </a:r>
          <a:r>
            <a:rPr lang="en-US" sz="2400" kern="1200" dirty="0" smtClean="0">
              <a:solidFill>
                <a:srgbClr val="FFFF00"/>
              </a:solidFill>
            </a:rPr>
            <a:t>yournameAA1</a:t>
          </a:r>
          <a:r>
            <a:rPr lang="en-US" sz="2400" kern="1200" dirty="0" smtClean="0"/>
            <a:t>&gt;.</a:t>
          </a:r>
          <a:r>
            <a:rPr lang="en-US" sz="2400" kern="1200" dirty="0" err="1" smtClean="0"/>
            <a:t>pptx</a:t>
          </a:r>
          <a:endParaRPr lang="en-US" sz="2400" kern="1200" dirty="0"/>
        </a:p>
      </dsp:txBody>
      <dsp:txXfrm>
        <a:off x="401578" y="166499"/>
        <a:ext cx="6751049" cy="639310"/>
      </dsp:txXfrm>
    </dsp:sp>
    <dsp:sp modelId="{F42DC6F9-015A-41CF-9C18-79039AD1F474}">
      <dsp:nvSpPr>
        <dsp:cNvPr id="0" name=""/>
        <dsp:cNvSpPr/>
      </dsp:nvSpPr>
      <dsp:spPr>
        <a:xfrm>
          <a:off x="0" y="1971694"/>
          <a:ext cx="73398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656" tIns="499872" rIns="56965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Create a title description of the exercise.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Generate the Algorithm (Flowchart and Pseudocode) of the following exercises.</a:t>
          </a:r>
        </a:p>
      </dsp:txBody>
      <dsp:txXfrm>
        <a:off x="0" y="1971694"/>
        <a:ext cx="7339875" cy="1701000"/>
      </dsp:txXfrm>
    </dsp:sp>
    <dsp:sp modelId="{2247EFA7-118E-47F6-81D0-552E97BB7E84}">
      <dsp:nvSpPr>
        <dsp:cNvPr id="0" name=""/>
        <dsp:cNvSpPr/>
      </dsp:nvSpPr>
      <dsp:spPr>
        <a:xfrm>
          <a:off x="366993" y="1617454"/>
          <a:ext cx="5137912" cy="70848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 a slide to: </a:t>
          </a:r>
          <a:endParaRPr lang="en-US" sz="2400" kern="1200" dirty="0"/>
        </a:p>
      </dsp:txBody>
      <dsp:txXfrm>
        <a:off x="401578" y="1652039"/>
        <a:ext cx="5068742" cy="639310"/>
      </dsp:txXfrm>
    </dsp:sp>
    <dsp:sp modelId="{B1E861DF-FA80-45FA-B0C9-2F2361717D0F}">
      <dsp:nvSpPr>
        <dsp:cNvPr id="0" name=""/>
        <dsp:cNvSpPr/>
      </dsp:nvSpPr>
      <dsp:spPr>
        <a:xfrm>
          <a:off x="0" y="4156535"/>
          <a:ext cx="733987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F4FC-C893-490E-B4C6-C0E7A1DFD935}">
      <dsp:nvSpPr>
        <dsp:cNvPr id="0" name=""/>
        <dsp:cNvSpPr/>
      </dsp:nvSpPr>
      <dsp:spPr>
        <a:xfrm>
          <a:off x="366993" y="3802295"/>
          <a:ext cx="5137912" cy="70848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01" tIns="0" rIns="19420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Commit to your GitHub Repository</a:t>
          </a:r>
          <a:endParaRPr lang="en-US" sz="2400" kern="1200" dirty="0"/>
        </a:p>
      </dsp:txBody>
      <dsp:txXfrm>
        <a:off x="401578" y="3836880"/>
        <a:ext cx="506874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FA7A8-3E1D-4543-BD39-A34C96C2170C}">
      <dsp:nvSpPr>
        <dsp:cNvPr id="0" name=""/>
        <dsp:cNvSpPr/>
      </dsp:nvSpPr>
      <dsp:spPr>
        <a:xfrm>
          <a:off x="1799243" y="568482"/>
          <a:ext cx="3786079" cy="378607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FA255-33DE-47B6-850C-CE2E11040BD3}">
      <dsp:nvSpPr>
        <dsp:cNvPr id="0" name=""/>
        <dsp:cNvSpPr/>
      </dsp:nvSpPr>
      <dsp:spPr>
        <a:xfrm>
          <a:off x="1799243" y="568482"/>
          <a:ext cx="3786079" cy="378607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B635B-A51B-43A2-A3BD-6DB7D0CE3CCF}">
      <dsp:nvSpPr>
        <dsp:cNvPr id="0" name=""/>
        <dsp:cNvSpPr/>
      </dsp:nvSpPr>
      <dsp:spPr>
        <a:xfrm>
          <a:off x="1799243" y="568482"/>
          <a:ext cx="3786079" cy="3786079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39BB0-7E12-4CF9-A089-510C5AB9553C}">
      <dsp:nvSpPr>
        <dsp:cNvPr id="0" name=""/>
        <dsp:cNvSpPr/>
      </dsp:nvSpPr>
      <dsp:spPr>
        <a:xfrm>
          <a:off x="1799243" y="568482"/>
          <a:ext cx="3786079" cy="3786079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67124-E38C-401A-855B-FA39EDF7F440}">
      <dsp:nvSpPr>
        <dsp:cNvPr id="0" name=""/>
        <dsp:cNvSpPr/>
      </dsp:nvSpPr>
      <dsp:spPr>
        <a:xfrm>
          <a:off x="2820594" y="1589833"/>
          <a:ext cx="1743378" cy="1743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1" kern="1200" dirty="0" smtClean="0"/>
            <a:t>Problem Solving Steps</a:t>
          </a:r>
          <a:endParaRPr lang="en-US" sz="2300" b="1" kern="1200" dirty="0"/>
        </a:p>
      </dsp:txBody>
      <dsp:txXfrm>
        <a:off x="3075906" y="1845145"/>
        <a:ext cx="1232754" cy="1232754"/>
      </dsp:txXfrm>
    </dsp:sp>
    <dsp:sp modelId="{BC634881-E162-4360-9EA4-077AEE462B3A}">
      <dsp:nvSpPr>
        <dsp:cNvPr id="0" name=""/>
        <dsp:cNvSpPr/>
      </dsp:nvSpPr>
      <dsp:spPr>
        <a:xfrm>
          <a:off x="3082101" y="2233"/>
          <a:ext cx="1220364" cy="1220364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1. </a:t>
          </a:r>
          <a:r>
            <a:rPr lang="en-GB" sz="1200" b="1" kern="1200" dirty="0" err="1" smtClean="0"/>
            <a:t>Analyzing</a:t>
          </a:r>
          <a:r>
            <a:rPr lang="en-GB" sz="1200" b="1" kern="1200" dirty="0" smtClean="0"/>
            <a:t> the Problem</a:t>
          </a:r>
          <a:endParaRPr lang="en-US" sz="1200" b="1" kern="1200" dirty="0"/>
        </a:p>
      </dsp:txBody>
      <dsp:txXfrm>
        <a:off x="3260819" y="180951"/>
        <a:ext cx="862928" cy="862928"/>
      </dsp:txXfrm>
    </dsp:sp>
    <dsp:sp modelId="{20749889-D2D4-4F9E-A3B2-66CB8457601F}">
      <dsp:nvSpPr>
        <dsp:cNvPr id="0" name=""/>
        <dsp:cNvSpPr/>
      </dsp:nvSpPr>
      <dsp:spPr>
        <a:xfrm>
          <a:off x="4931207" y="1851340"/>
          <a:ext cx="1220364" cy="1220364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2. Developing an Algorithm</a:t>
          </a:r>
          <a:endParaRPr lang="en-US" sz="1200" b="1" kern="1200" dirty="0"/>
        </a:p>
      </dsp:txBody>
      <dsp:txXfrm>
        <a:off x="5109925" y="2030058"/>
        <a:ext cx="862928" cy="862928"/>
      </dsp:txXfrm>
    </dsp:sp>
    <dsp:sp modelId="{FB88C6AA-1AF9-4F7A-9EA9-8203BF83FBF0}">
      <dsp:nvSpPr>
        <dsp:cNvPr id="0" name=""/>
        <dsp:cNvSpPr/>
      </dsp:nvSpPr>
      <dsp:spPr>
        <a:xfrm>
          <a:off x="3082101" y="3700446"/>
          <a:ext cx="1220364" cy="1220364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3.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Coding</a:t>
          </a:r>
          <a:endParaRPr lang="en-US" sz="1200" b="1" kern="1200" dirty="0"/>
        </a:p>
      </dsp:txBody>
      <dsp:txXfrm>
        <a:off x="3260819" y="3879164"/>
        <a:ext cx="862928" cy="862928"/>
      </dsp:txXfrm>
    </dsp:sp>
    <dsp:sp modelId="{03B402CA-C024-4755-B9E8-057BE2ABE286}">
      <dsp:nvSpPr>
        <dsp:cNvPr id="0" name=""/>
        <dsp:cNvSpPr/>
      </dsp:nvSpPr>
      <dsp:spPr>
        <a:xfrm>
          <a:off x="1232994" y="1851340"/>
          <a:ext cx="1220364" cy="1220364"/>
        </a:xfrm>
        <a:prstGeom prst="ellipse">
          <a:avLst/>
        </a:prstGeom>
        <a:solidFill>
          <a:srgbClr val="E1780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4.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Testing and Debugging</a:t>
          </a:r>
          <a:endParaRPr lang="en-US" sz="1200" b="1" kern="1200" dirty="0"/>
        </a:p>
      </dsp:txBody>
      <dsp:txXfrm>
        <a:off x="1411712" y="2030058"/>
        <a:ext cx="862928" cy="862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F9CE5-BF7A-4CBD-8CF1-593FE100E6C5}">
      <dsp:nvSpPr>
        <dsp:cNvPr id="0" name=""/>
        <dsp:cNvSpPr/>
      </dsp:nvSpPr>
      <dsp:spPr>
        <a:xfrm>
          <a:off x="0" y="0"/>
          <a:ext cx="7181944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E29ED-42B6-4560-BB23-C3472F47A275}">
      <dsp:nvSpPr>
        <dsp:cNvPr id="0" name=""/>
        <dsp:cNvSpPr/>
      </dsp:nvSpPr>
      <dsp:spPr>
        <a:xfrm>
          <a:off x="215458" y="285401"/>
          <a:ext cx="6751027" cy="134112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904" t="-105450" r="5182" b="-5274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65A8F-D4D4-4889-B4E7-0D15B5CE91F5}">
      <dsp:nvSpPr>
        <dsp:cNvPr id="0" name=""/>
        <dsp:cNvSpPr/>
      </dsp:nvSpPr>
      <dsp:spPr>
        <a:xfrm rot="10800000">
          <a:off x="215458" y="1828799"/>
          <a:ext cx="6751027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A finite sequence</a:t>
          </a:r>
          <a:br>
            <a:rPr lang="en-US" sz="3200" b="0" i="0" kern="1200" dirty="0" smtClean="0"/>
          </a:br>
          <a:r>
            <a:rPr lang="en-US" sz="3200" b="0" i="0" kern="1200" dirty="0" smtClean="0"/>
            <a:t>of steps required to get the desired output.</a:t>
          </a:r>
          <a:r>
            <a:rPr lang="en-US" sz="3200" kern="1200" dirty="0" smtClean="0"/>
            <a:t/>
          </a:r>
          <a:br>
            <a:rPr lang="en-US" sz="3200" kern="1200" dirty="0" smtClean="0"/>
          </a:br>
          <a:endParaRPr lang="en-US" sz="3200" kern="1200" dirty="0"/>
        </a:p>
      </dsp:txBody>
      <dsp:txXfrm rot="10800000">
        <a:off x="284198" y="1828799"/>
        <a:ext cx="6613547" cy="2166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9DB0-FB2B-4CD6-BC23-9780CB206CFD}">
      <dsp:nvSpPr>
        <dsp:cNvPr id="0" name=""/>
        <dsp:cNvSpPr/>
      </dsp:nvSpPr>
      <dsp:spPr>
        <a:xfrm>
          <a:off x="845335" y="837"/>
          <a:ext cx="5799890" cy="52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1</a:t>
          </a:r>
          <a:endParaRPr lang="en-US" sz="2500" kern="1200" dirty="0"/>
        </a:p>
      </dsp:txBody>
      <dsp:txXfrm>
        <a:off x="845335" y="837"/>
        <a:ext cx="5799890" cy="527262"/>
      </dsp:txXfrm>
    </dsp:sp>
    <dsp:sp modelId="{F8918158-8F9A-4918-9389-39F0C52ABA48}">
      <dsp:nvSpPr>
        <dsp:cNvPr id="0" name=""/>
        <dsp:cNvSpPr/>
      </dsp:nvSpPr>
      <dsp:spPr>
        <a:xfrm>
          <a:off x="845335" y="528100"/>
          <a:ext cx="1357174" cy="10740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CC42-945A-49C2-B95F-60B4977D86FB}">
      <dsp:nvSpPr>
        <dsp:cNvPr id="0" name=""/>
        <dsp:cNvSpPr/>
      </dsp:nvSpPr>
      <dsp:spPr>
        <a:xfrm>
          <a:off x="1660541" y="528100"/>
          <a:ext cx="1357174" cy="1074053"/>
        </a:xfrm>
        <a:prstGeom prst="chevron">
          <a:avLst>
            <a:gd name="adj" fmla="val 70610"/>
          </a:avLst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5445C-AC5B-43C2-B278-E4EEE25ED260}">
      <dsp:nvSpPr>
        <dsp:cNvPr id="0" name=""/>
        <dsp:cNvSpPr/>
      </dsp:nvSpPr>
      <dsp:spPr>
        <a:xfrm>
          <a:off x="2476393" y="528100"/>
          <a:ext cx="1357174" cy="1074053"/>
        </a:xfrm>
        <a:prstGeom prst="chevron">
          <a:avLst>
            <a:gd name="adj" fmla="val 70610"/>
          </a:avLst>
        </a:prstGeom>
        <a:solidFill>
          <a:srgbClr val="00B0F0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C9C28-FA41-4A83-981D-6DA8122E3017}">
      <dsp:nvSpPr>
        <dsp:cNvPr id="0" name=""/>
        <dsp:cNvSpPr/>
      </dsp:nvSpPr>
      <dsp:spPr>
        <a:xfrm>
          <a:off x="3291600" y="528100"/>
          <a:ext cx="1357174" cy="1074053"/>
        </a:xfrm>
        <a:prstGeom prst="chevron">
          <a:avLst>
            <a:gd name="adj" fmla="val 70610"/>
          </a:avLst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56B96-B4BF-40AD-8B82-D22C67B7838D}">
      <dsp:nvSpPr>
        <dsp:cNvPr id="0" name=""/>
        <dsp:cNvSpPr/>
      </dsp:nvSpPr>
      <dsp:spPr>
        <a:xfrm>
          <a:off x="4107451" y="528100"/>
          <a:ext cx="1357174" cy="1074053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6FAA7-6E8D-4227-8CD0-268A9704C4E0}">
      <dsp:nvSpPr>
        <dsp:cNvPr id="0" name=""/>
        <dsp:cNvSpPr/>
      </dsp:nvSpPr>
      <dsp:spPr>
        <a:xfrm>
          <a:off x="4922658" y="528100"/>
          <a:ext cx="1357174" cy="1074053"/>
        </a:xfrm>
        <a:prstGeom prst="chevron">
          <a:avLst>
            <a:gd name="adj" fmla="val 70610"/>
          </a:avLst>
        </a:prstGeom>
        <a:solidFill>
          <a:srgbClr val="FFFF0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C9E5B-1CB3-461B-B813-158DFB1697DD}">
      <dsp:nvSpPr>
        <dsp:cNvPr id="0" name=""/>
        <dsp:cNvSpPr/>
      </dsp:nvSpPr>
      <dsp:spPr>
        <a:xfrm>
          <a:off x="5738509" y="528100"/>
          <a:ext cx="1357174" cy="1074053"/>
        </a:xfrm>
        <a:prstGeom prst="chevron">
          <a:avLst>
            <a:gd name="adj" fmla="val 70610"/>
          </a:avLst>
        </a:prstGeom>
        <a:solidFill>
          <a:srgbClr val="E17805"/>
        </a:solidFill>
        <a:ln w="25400" cap="flat" cmpd="sng" algn="ctr">
          <a:solidFill>
            <a:srgbClr val="E1780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56345-EDC2-4C91-8A4D-7C48F9D9775D}">
      <dsp:nvSpPr>
        <dsp:cNvPr id="0" name=""/>
        <dsp:cNvSpPr/>
      </dsp:nvSpPr>
      <dsp:spPr>
        <a:xfrm>
          <a:off x="845335" y="635505"/>
          <a:ext cx="5875289" cy="859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A finite set of unambiguous instructions performed in a prescribed sequence to achieve a goal, especially a mathematical rule or procedure used to compute a desired result.</a:t>
          </a:r>
          <a:endParaRPr lang="en-US" sz="1400" kern="1200" dirty="0"/>
        </a:p>
      </dsp:txBody>
      <dsp:txXfrm>
        <a:off x="845335" y="635505"/>
        <a:ext cx="5875289" cy="859243"/>
      </dsp:txXfrm>
    </dsp:sp>
    <dsp:sp modelId="{7C1E30C4-C563-466C-8217-B37026E395F1}">
      <dsp:nvSpPr>
        <dsp:cNvPr id="0" name=""/>
        <dsp:cNvSpPr/>
      </dsp:nvSpPr>
      <dsp:spPr>
        <a:xfrm>
          <a:off x="845335" y="1682768"/>
          <a:ext cx="5799890" cy="52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2</a:t>
          </a:r>
          <a:endParaRPr lang="en-US" sz="2500" kern="1200" dirty="0"/>
        </a:p>
      </dsp:txBody>
      <dsp:txXfrm>
        <a:off x="845335" y="1682768"/>
        <a:ext cx="5799890" cy="527262"/>
      </dsp:txXfrm>
    </dsp:sp>
    <dsp:sp modelId="{A06FE1C5-7FE6-4500-B913-27D7A36E86E6}">
      <dsp:nvSpPr>
        <dsp:cNvPr id="0" name=""/>
        <dsp:cNvSpPr/>
      </dsp:nvSpPr>
      <dsp:spPr>
        <a:xfrm>
          <a:off x="845335" y="2210031"/>
          <a:ext cx="1357174" cy="1074053"/>
        </a:xfrm>
        <a:prstGeom prst="chevron">
          <a:avLst>
            <a:gd name="adj" fmla="val 70610"/>
          </a:avLst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97032-C650-4BEE-8EAA-F20C4A76D02C}">
      <dsp:nvSpPr>
        <dsp:cNvPr id="0" name=""/>
        <dsp:cNvSpPr/>
      </dsp:nvSpPr>
      <dsp:spPr>
        <a:xfrm>
          <a:off x="1660541" y="2210031"/>
          <a:ext cx="1357174" cy="1074053"/>
        </a:xfrm>
        <a:prstGeom prst="chevron">
          <a:avLst>
            <a:gd name="adj" fmla="val 70610"/>
          </a:avLst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CC8F-E6F1-4778-BEE5-6056F3106F52}">
      <dsp:nvSpPr>
        <dsp:cNvPr id="0" name=""/>
        <dsp:cNvSpPr/>
      </dsp:nvSpPr>
      <dsp:spPr>
        <a:xfrm>
          <a:off x="2476393" y="2210031"/>
          <a:ext cx="1357174" cy="1074053"/>
        </a:xfrm>
        <a:prstGeom prst="chevron">
          <a:avLst>
            <a:gd name="adj" fmla="val 70610"/>
          </a:avLst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5B4ED-AFDE-497A-A639-35543CEAA7AA}">
      <dsp:nvSpPr>
        <dsp:cNvPr id="0" name=""/>
        <dsp:cNvSpPr/>
      </dsp:nvSpPr>
      <dsp:spPr>
        <a:xfrm>
          <a:off x="3291600" y="2210031"/>
          <a:ext cx="1357174" cy="1074053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F4FAD-2D25-4FD6-87BE-8752E90E89D2}">
      <dsp:nvSpPr>
        <dsp:cNvPr id="0" name=""/>
        <dsp:cNvSpPr/>
      </dsp:nvSpPr>
      <dsp:spPr>
        <a:xfrm>
          <a:off x="4107451" y="2210031"/>
          <a:ext cx="1357174" cy="1074053"/>
        </a:xfrm>
        <a:prstGeom prst="chevron">
          <a:avLst>
            <a:gd name="adj" fmla="val 70610"/>
          </a:avLst>
        </a:prstGeom>
        <a:solidFill>
          <a:srgbClr val="00B0F0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308CB-5FCE-4559-99DD-480D93A09B1D}">
      <dsp:nvSpPr>
        <dsp:cNvPr id="0" name=""/>
        <dsp:cNvSpPr/>
      </dsp:nvSpPr>
      <dsp:spPr>
        <a:xfrm>
          <a:off x="4922658" y="2210031"/>
          <a:ext cx="1357174" cy="1074053"/>
        </a:xfrm>
        <a:prstGeom prst="chevron">
          <a:avLst>
            <a:gd name="adj" fmla="val 70610"/>
          </a:avLst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EEE63-C345-4C71-9899-D1B5EC879AA7}">
      <dsp:nvSpPr>
        <dsp:cNvPr id="0" name=""/>
        <dsp:cNvSpPr/>
      </dsp:nvSpPr>
      <dsp:spPr>
        <a:xfrm>
          <a:off x="5738509" y="2210031"/>
          <a:ext cx="1357174" cy="10740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01B63-58F8-4BE5-A687-7EAFD63F435B}">
      <dsp:nvSpPr>
        <dsp:cNvPr id="0" name=""/>
        <dsp:cNvSpPr/>
      </dsp:nvSpPr>
      <dsp:spPr>
        <a:xfrm>
          <a:off x="845335" y="2317436"/>
          <a:ext cx="5875289" cy="859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A predetermined set of instructions for solving a specific problem in a limited number of steps.</a:t>
          </a:r>
          <a:endParaRPr lang="en-US" sz="1400" kern="1200" dirty="0"/>
        </a:p>
      </dsp:txBody>
      <dsp:txXfrm>
        <a:off x="845335" y="2317436"/>
        <a:ext cx="5875289" cy="859243"/>
      </dsp:txXfrm>
    </dsp:sp>
    <dsp:sp modelId="{FBCE0BF5-C877-4A6E-88DE-9AB339BD338D}">
      <dsp:nvSpPr>
        <dsp:cNvPr id="0" name=""/>
        <dsp:cNvSpPr/>
      </dsp:nvSpPr>
      <dsp:spPr>
        <a:xfrm>
          <a:off x="845335" y="3364699"/>
          <a:ext cx="5799890" cy="52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3</a:t>
          </a:r>
          <a:endParaRPr lang="en-US" sz="2500" kern="1200" dirty="0"/>
        </a:p>
      </dsp:txBody>
      <dsp:txXfrm>
        <a:off x="845335" y="3364699"/>
        <a:ext cx="5799890" cy="527262"/>
      </dsp:txXfrm>
    </dsp:sp>
    <dsp:sp modelId="{B00A1456-6FF3-4AF6-8F52-948BDA0B9281}">
      <dsp:nvSpPr>
        <dsp:cNvPr id="0" name=""/>
        <dsp:cNvSpPr/>
      </dsp:nvSpPr>
      <dsp:spPr>
        <a:xfrm>
          <a:off x="845335" y="3891962"/>
          <a:ext cx="1357174" cy="1074053"/>
        </a:xfrm>
        <a:prstGeom prst="chevron">
          <a:avLst>
            <a:gd name="adj" fmla="val 70610"/>
          </a:avLst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4A87-F31E-4F23-A3A2-DCA8073E3439}">
      <dsp:nvSpPr>
        <dsp:cNvPr id="0" name=""/>
        <dsp:cNvSpPr/>
      </dsp:nvSpPr>
      <dsp:spPr>
        <a:xfrm>
          <a:off x="1660541" y="3891962"/>
          <a:ext cx="1357174" cy="1074053"/>
        </a:xfrm>
        <a:prstGeom prst="chevron">
          <a:avLst>
            <a:gd name="adj" fmla="val 70610"/>
          </a:avLst>
        </a:prstGeom>
        <a:solidFill>
          <a:srgbClr val="92D05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B2DA-A0D7-4458-871B-DD64F20CF8B7}">
      <dsp:nvSpPr>
        <dsp:cNvPr id="0" name=""/>
        <dsp:cNvSpPr/>
      </dsp:nvSpPr>
      <dsp:spPr>
        <a:xfrm>
          <a:off x="2476393" y="3891962"/>
          <a:ext cx="1357174" cy="1074053"/>
        </a:xfrm>
        <a:prstGeom prst="chevron">
          <a:avLst>
            <a:gd name="adj" fmla="val 70610"/>
          </a:avLst>
        </a:prstGeom>
        <a:solidFill>
          <a:srgbClr val="00B0F0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BA6A8-91CA-45E9-90FF-E0EC0A455AC6}">
      <dsp:nvSpPr>
        <dsp:cNvPr id="0" name=""/>
        <dsp:cNvSpPr/>
      </dsp:nvSpPr>
      <dsp:spPr>
        <a:xfrm>
          <a:off x="3291600" y="3891962"/>
          <a:ext cx="1357174" cy="1074053"/>
        </a:xfrm>
        <a:prstGeom prst="chevron">
          <a:avLst>
            <a:gd name="adj" fmla="val 70610"/>
          </a:avLst>
        </a:prstGeom>
        <a:solidFill>
          <a:srgbClr val="FFFF0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3DA0C-196A-4E90-9642-6E96C9D773D4}">
      <dsp:nvSpPr>
        <dsp:cNvPr id="0" name=""/>
        <dsp:cNvSpPr/>
      </dsp:nvSpPr>
      <dsp:spPr>
        <a:xfrm>
          <a:off x="4107451" y="3891962"/>
          <a:ext cx="1357174" cy="1074053"/>
        </a:xfrm>
        <a:prstGeom prst="chevron">
          <a:avLst>
            <a:gd name="adj" fmla="val 70610"/>
          </a:avLst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81241-5C8C-4037-977C-4A63FDA17E3F}">
      <dsp:nvSpPr>
        <dsp:cNvPr id="0" name=""/>
        <dsp:cNvSpPr/>
      </dsp:nvSpPr>
      <dsp:spPr>
        <a:xfrm>
          <a:off x="4922658" y="3891962"/>
          <a:ext cx="1357174" cy="107405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55CFE-A444-4D06-82F9-ACE9858D7E88}">
      <dsp:nvSpPr>
        <dsp:cNvPr id="0" name=""/>
        <dsp:cNvSpPr/>
      </dsp:nvSpPr>
      <dsp:spPr>
        <a:xfrm>
          <a:off x="5738509" y="3891962"/>
          <a:ext cx="1357174" cy="1074053"/>
        </a:xfrm>
        <a:prstGeom prst="chevron">
          <a:avLst>
            <a:gd name="adj" fmla="val 7061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03BB4-C956-491E-A582-09B7BFBD7D05}">
      <dsp:nvSpPr>
        <dsp:cNvPr id="0" name=""/>
        <dsp:cNvSpPr/>
      </dsp:nvSpPr>
      <dsp:spPr>
        <a:xfrm>
          <a:off x="845335" y="3999367"/>
          <a:ext cx="5875289" cy="859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A precise step-by-step plan for a computational procedure that possibly begins with an input value and yields an output value in a finite number of steps.	</a:t>
          </a:r>
          <a:endParaRPr lang="en-US" sz="1400" kern="1200" dirty="0"/>
        </a:p>
      </dsp:txBody>
      <dsp:txXfrm>
        <a:off x="845335" y="3999367"/>
        <a:ext cx="5875289" cy="859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80E91-4C56-4A95-9FBD-575ED92773C1}">
      <dsp:nvSpPr>
        <dsp:cNvPr id="0" name=""/>
        <dsp:cNvSpPr/>
      </dsp:nvSpPr>
      <dsp:spPr>
        <a:xfrm>
          <a:off x="0" y="246286"/>
          <a:ext cx="5832764" cy="604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87" tIns="270764" rIns="452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The steps are precisely stated or defined.</a:t>
          </a:r>
          <a:endParaRPr lang="en-US" sz="1600" kern="1200" dirty="0"/>
        </a:p>
      </dsp:txBody>
      <dsp:txXfrm>
        <a:off x="0" y="246286"/>
        <a:ext cx="5832764" cy="604012"/>
      </dsp:txXfrm>
    </dsp:sp>
    <dsp:sp modelId="{54B374A1-3206-4E22-83BD-39E2F2323563}">
      <dsp:nvSpPr>
        <dsp:cNvPr id="0" name=""/>
        <dsp:cNvSpPr/>
      </dsp:nvSpPr>
      <dsp:spPr>
        <a:xfrm>
          <a:off x="291638" y="54406"/>
          <a:ext cx="4082934" cy="38376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5" tIns="0" rIns="1543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Precision:</a:t>
          </a:r>
          <a:endParaRPr lang="en-US" sz="1600" kern="1200" dirty="0"/>
        </a:p>
      </dsp:txBody>
      <dsp:txXfrm>
        <a:off x="310372" y="73140"/>
        <a:ext cx="4045466" cy="346292"/>
      </dsp:txXfrm>
    </dsp:sp>
    <dsp:sp modelId="{E77FBAA6-ABB6-41E1-9642-AAAC2841C406}">
      <dsp:nvSpPr>
        <dsp:cNvPr id="0" name=""/>
        <dsp:cNvSpPr/>
      </dsp:nvSpPr>
      <dsp:spPr>
        <a:xfrm>
          <a:off x="0" y="1112378"/>
          <a:ext cx="5832764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87" tIns="270764" rIns="452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Results of each step are uniquely</a:t>
          </a:r>
          <a:br>
            <a:rPr lang="en-US" sz="1600" b="0" i="0" kern="1200" dirty="0" smtClean="0"/>
          </a:br>
          <a:r>
            <a:rPr lang="en-US" sz="1600" b="0" i="0" kern="1200" dirty="0" smtClean="0"/>
            <a:t>defined and only depend on the input and the result</a:t>
          </a:r>
          <a:br>
            <a:rPr lang="en-US" sz="1600" b="0" i="0" kern="1200" dirty="0" smtClean="0"/>
          </a:br>
          <a:r>
            <a:rPr lang="en-US" sz="1600" b="0" i="0" kern="1200" dirty="0" smtClean="0"/>
            <a:t>of the preceding steps.</a:t>
          </a:r>
          <a:endParaRPr lang="en-US" sz="1600" kern="1200" dirty="0"/>
        </a:p>
      </dsp:txBody>
      <dsp:txXfrm>
        <a:off x="0" y="1112378"/>
        <a:ext cx="5832764" cy="1023750"/>
      </dsp:txXfrm>
    </dsp:sp>
    <dsp:sp modelId="{D449D040-DB05-41A7-AAC0-98CEAC3B6964}">
      <dsp:nvSpPr>
        <dsp:cNvPr id="0" name=""/>
        <dsp:cNvSpPr/>
      </dsp:nvSpPr>
      <dsp:spPr>
        <a:xfrm>
          <a:off x="291638" y="920498"/>
          <a:ext cx="4082934" cy="3837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5" tIns="0" rIns="1543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Uniqueness:</a:t>
          </a:r>
          <a:endParaRPr lang="en-US" sz="1600" kern="1200" dirty="0"/>
        </a:p>
      </dsp:txBody>
      <dsp:txXfrm>
        <a:off x="310372" y="939232"/>
        <a:ext cx="4045466" cy="346292"/>
      </dsp:txXfrm>
    </dsp:sp>
    <dsp:sp modelId="{B28851DC-2FCD-4C95-8E2A-2DCE76794DD6}">
      <dsp:nvSpPr>
        <dsp:cNvPr id="0" name=""/>
        <dsp:cNvSpPr/>
      </dsp:nvSpPr>
      <dsp:spPr>
        <a:xfrm>
          <a:off x="0" y="2398208"/>
          <a:ext cx="5832764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87" tIns="270764" rIns="452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The algorithm always stops after a</a:t>
          </a:r>
          <a:br>
            <a:rPr lang="en-US" sz="1600" b="0" i="0" kern="1200" dirty="0" smtClean="0"/>
          </a:br>
          <a:r>
            <a:rPr lang="en-US" sz="1600" b="0" i="0" kern="1200" dirty="0" smtClean="0"/>
            <a:t>finite number of steps.</a:t>
          </a:r>
          <a:endParaRPr lang="en-US" sz="1600" kern="1200" dirty="0"/>
        </a:p>
      </dsp:txBody>
      <dsp:txXfrm>
        <a:off x="0" y="2398208"/>
        <a:ext cx="5832764" cy="819000"/>
      </dsp:txXfrm>
    </dsp:sp>
    <dsp:sp modelId="{D20A4C45-DBCC-4049-9BA5-C3F9FD1BD89E}">
      <dsp:nvSpPr>
        <dsp:cNvPr id="0" name=""/>
        <dsp:cNvSpPr/>
      </dsp:nvSpPr>
      <dsp:spPr>
        <a:xfrm>
          <a:off x="291638" y="2206328"/>
          <a:ext cx="4082934" cy="38376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5" tIns="0" rIns="1543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Finiteness:</a:t>
          </a:r>
          <a:endParaRPr lang="en-US" sz="1600" kern="1200" dirty="0"/>
        </a:p>
      </dsp:txBody>
      <dsp:txXfrm>
        <a:off x="310372" y="2225062"/>
        <a:ext cx="4045466" cy="346292"/>
      </dsp:txXfrm>
    </dsp:sp>
    <dsp:sp modelId="{AFA69E77-758A-4E7E-9031-D96069AD46BC}">
      <dsp:nvSpPr>
        <dsp:cNvPr id="0" name=""/>
        <dsp:cNvSpPr/>
      </dsp:nvSpPr>
      <dsp:spPr>
        <a:xfrm>
          <a:off x="0" y="3479288"/>
          <a:ext cx="5832764" cy="604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87" tIns="270764" rIns="452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The algorithm receives some input.</a:t>
          </a:r>
          <a:endParaRPr lang="en-US" sz="1600" kern="1200" dirty="0"/>
        </a:p>
      </dsp:txBody>
      <dsp:txXfrm>
        <a:off x="0" y="3479288"/>
        <a:ext cx="5832764" cy="604012"/>
      </dsp:txXfrm>
    </dsp:sp>
    <dsp:sp modelId="{C1A7D50E-4DCB-496A-A8C2-1C7C064F9ED0}">
      <dsp:nvSpPr>
        <dsp:cNvPr id="0" name=""/>
        <dsp:cNvSpPr/>
      </dsp:nvSpPr>
      <dsp:spPr>
        <a:xfrm>
          <a:off x="291638" y="3287408"/>
          <a:ext cx="4082934" cy="383760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5" tIns="0" rIns="1543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Input:</a:t>
          </a:r>
          <a:endParaRPr lang="en-US" sz="1600" kern="1200" dirty="0"/>
        </a:p>
      </dsp:txBody>
      <dsp:txXfrm>
        <a:off x="310372" y="3306142"/>
        <a:ext cx="4045466" cy="346292"/>
      </dsp:txXfrm>
    </dsp:sp>
    <dsp:sp modelId="{B8AE8CD1-2D48-4F9F-88A1-B733B9428A05}">
      <dsp:nvSpPr>
        <dsp:cNvPr id="0" name=""/>
        <dsp:cNvSpPr/>
      </dsp:nvSpPr>
      <dsp:spPr>
        <a:xfrm>
          <a:off x="0" y="4345381"/>
          <a:ext cx="5832764" cy="604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87" tIns="270764" rIns="452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The algorithm produces some output.</a:t>
          </a:r>
          <a:endParaRPr lang="en-US" sz="1600" kern="1200" dirty="0"/>
        </a:p>
      </dsp:txBody>
      <dsp:txXfrm>
        <a:off x="0" y="4345381"/>
        <a:ext cx="5832764" cy="604012"/>
      </dsp:txXfrm>
    </dsp:sp>
    <dsp:sp modelId="{2EB91621-055D-48CB-9E0B-ECF77AC50EE7}">
      <dsp:nvSpPr>
        <dsp:cNvPr id="0" name=""/>
        <dsp:cNvSpPr/>
      </dsp:nvSpPr>
      <dsp:spPr>
        <a:xfrm>
          <a:off x="291638" y="4153501"/>
          <a:ext cx="408293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5" tIns="0" rIns="1543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Output:</a:t>
          </a:r>
          <a:endParaRPr lang="en-US" sz="1600" kern="1200" dirty="0"/>
        </a:p>
      </dsp:txBody>
      <dsp:txXfrm>
        <a:off x="310372" y="4172235"/>
        <a:ext cx="4045466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EA92B-16F5-4F36-86AA-678EC85D24DD}">
      <dsp:nvSpPr>
        <dsp:cNvPr id="0" name=""/>
        <dsp:cNvSpPr/>
      </dsp:nvSpPr>
      <dsp:spPr>
        <a:xfrm>
          <a:off x="0" y="122583"/>
          <a:ext cx="7594118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While writing an algorithm, it is required to</a:t>
          </a:r>
          <a:br>
            <a:rPr lang="en-US" sz="2000" b="1" i="0" kern="1200" dirty="0" smtClean="0"/>
          </a:br>
          <a:r>
            <a:rPr lang="en-US" sz="2000" b="1" i="0" kern="1200" dirty="0" smtClean="0"/>
            <a:t>clearly identify the following: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i="0" kern="1200" dirty="0"/>
        </a:p>
      </dsp:txBody>
      <dsp:txXfrm>
        <a:off x="56658" y="179241"/>
        <a:ext cx="7480802" cy="1047324"/>
      </dsp:txXfrm>
    </dsp:sp>
    <dsp:sp modelId="{64834333-D477-4126-B48E-D3DAD750D493}">
      <dsp:nvSpPr>
        <dsp:cNvPr id="0" name=""/>
        <dsp:cNvSpPr/>
      </dsp:nvSpPr>
      <dsp:spPr>
        <a:xfrm>
          <a:off x="0" y="1283223"/>
          <a:ext cx="7594118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11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The input to be taken from the user.</a:t>
          </a:r>
          <a:endParaRPr lang="en-US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Processing or computation to be performed to get</a:t>
          </a:r>
          <a:br>
            <a:rPr lang="en-US" sz="2400" b="0" i="0" kern="1200" dirty="0" smtClean="0"/>
          </a:br>
          <a:r>
            <a:rPr lang="en-US" sz="2400" b="0" i="0" kern="1200" dirty="0" smtClean="0"/>
            <a:t>the desired result.</a:t>
          </a:r>
          <a:endParaRPr lang="en-US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i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The output desired by the user.</a:t>
          </a:r>
          <a:endParaRPr lang="en-US" sz="2400" i="0" kern="1200" dirty="0"/>
        </a:p>
      </dsp:txBody>
      <dsp:txXfrm>
        <a:off x="0" y="1283223"/>
        <a:ext cx="7594118" cy="26951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95B42-4364-4990-82BA-62D5828928A6}">
      <dsp:nvSpPr>
        <dsp:cNvPr id="0" name=""/>
        <dsp:cNvSpPr/>
      </dsp:nvSpPr>
      <dsp:spPr>
        <a:xfrm>
          <a:off x="0" y="43044"/>
          <a:ext cx="6096000" cy="95559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is a step wise representation of a solution to a given problem, which makes it easier to understand.</a:t>
          </a:r>
          <a:endParaRPr lang="en-US" sz="1800" kern="1200" dirty="0"/>
        </a:p>
      </dsp:txBody>
      <dsp:txXfrm>
        <a:off x="46648" y="89692"/>
        <a:ext cx="6002704" cy="862301"/>
      </dsp:txXfrm>
    </dsp:sp>
    <dsp:sp modelId="{ACE8C542-820A-492D-BD44-A9C01F92FAD4}">
      <dsp:nvSpPr>
        <dsp:cNvPr id="0" name=""/>
        <dsp:cNvSpPr/>
      </dsp:nvSpPr>
      <dsp:spPr>
        <a:xfrm>
          <a:off x="0" y="1050482"/>
          <a:ext cx="6096000" cy="955597"/>
        </a:xfrm>
        <a:prstGeom prst="roundRect">
          <a:avLst/>
        </a:prstGeom>
        <a:solidFill>
          <a:schemeClr val="accent2">
            <a:shade val="80000"/>
            <a:hueOff val="230581"/>
            <a:satOff val="-30388"/>
            <a:lumOff val="149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 algorithm uses a definite procedure.</a:t>
          </a:r>
          <a:endParaRPr lang="en-US" sz="1800" kern="1200" dirty="0"/>
        </a:p>
      </dsp:txBody>
      <dsp:txXfrm>
        <a:off x="46648" y="1097130"/>
        <a:ext cx="6002704" cy="862301"/>
      </dsp:txXfrm>
    </dsp:sp>
    <dsp:sp modelId="{41072715-F0E6-41E5-8647-4F9DE0213FB7}">
      <dsp:nvSpPr>
        <dsp:cNvPr id="0" name=""/>
        <dsp:cNvSpPr/>
      </dsp:nvSpPr>
      <dsp:spPr>
        <a:xfrm>
          <a:off x="0" y="2057920"/>
          <a:ext cx="6096000" cy="955597"/>
        </a:xfrm>
        <a:prstGeom prst="roundRect">
          <a:avLst/>
        </a:prstGeom>
        <a:solidFill>
          <a:schemeClr val="accent2">
            <a:shade val="80000"/>
            <a:hueOff val="461163"/>
            <a:satOff val="-60776"/>
            <a:lumOff val="299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is not dependent on any programming language, so it is easy to understand for anyone without programming knowledge.</a:t>
          </a:r>
          <a:endParaRPr lang="en-US" sz="1800" kern="1200" dirty="0"/>
        </a:p>
      </dsp:txBody>
      <dsp:txXfrm>
        <a:off x="46648" y="2104568"/>
        <a:ext cx="6002704" cy="862301"/>
      </dsp:txXfrm>
    </dsp:sp>
    <dsp:sp modelId="{9EA659C9-F7E8-46B7-B9E6-478E5D9FC4A1}">
      <dsp:nvSpPr>
        <dsp:cNvPr id="0" name=""/>
        <dsp:cNvSpPr/>
      </dsp:nvSpPr>
      <dsp:spPr>
        <a:xfrm>
          <a:off x="0" y="3065357"/>
          <a:ext cx="6096000" cy="955597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Every step has its on logical sequence, so it is easy to debug</a:t>
          </a:r>
          <a:endParaRPr lang="en-US" sz="1800" kern="1200" dirty="0"/>
        </a:p>
      </dsp:txBody>
      <dsp:txXfrm>
        <a:off x="46648" y="3112005"/>
        <a:ext cx="6002704" cy="8623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77BF2-6FB0-4967-8F70-7B405820BB6A}">
      <dsp:nvSpPr>
        <dsp:cNvPr id="0" name=""/>
        <dsp:cNvSpPr/>
      </dsp:nvSpPr>
      <dsp:spPr>
        <a:xfrm rot="10800000">
          <a:off x="1534300" y="323"/>
          <a:ext cx="4947527" cy="1152474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20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Flowcharts</a:t>
          </a:r>
          <a:endParaRPr lang="en-US" sz="3800" kern="1200" dirty="0"/>
        </a:p>
      </dsp:txBody>
      <dsp:txXfrm rot="10800000">
        <a:off x="1822418" y="323"/>
        <a:ext cx="4659409" cy="1152474"/>
      </dsp:txXfrm>
    </dsp:sp>
    <dsp:sp modelId="{7ED20B57-9CA5-413B-841E-F2CB557BFF4F}">
      <dsp:nvSpPr>
        <dsp:cNvPr id="0" name=""/>
        <dsp:cNvSpPr/>
      </dsp:nvSpPr>
      <dsp:spPr>
        <a:xfrm>
          <a:off x="958063" y="323"/>
          <a:ext cx="1152474" cy="11524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984CE-7517-42A4-BB93-1025A4DB2EF2}">
      <dsp:nvSpPr>
        <dsp:cNvPr id="0" name=""/>
        <dsp:cNvSpPr/>
      </dsp:nvSpPr>
      <dsp:spPr>
        <a:xfrm rot="10800000">
          <a:off x="1534300" y="1454164"/>
          <a:ext cx="4947527" cy="11524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20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Pseudocodes</a:t>
          </a:r>
          <a:endParaRPr lang="en-US" sz="3800" kern="1200" dirty="0"/>
        </a:p>
      </dsp:txBody>
      <dsp:txXfrm rot="10800000">
        <a:off x="1822418" y="1454164"/>
        <a:ext cx="4659409" cy="1152474"/>
      </dsp:txXfrm>
    </dsp:sp>
    <dsp:sp modelId="{88B03C06-5CDF-4CE9-970B-71FD6DCF4F2F}">
      <dsp:nvSpPr>
        <dsp:cNvPr id="0" name=""/>
        <dsp:cNvSpPr/>
      </dsp:nvSpPr>
      <dsp:spPr>
        <a:xfrm>
          <a:off x="958063" y="1454164"/>
          <a:ext cx="1152474" cy="11524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EC489-580A-4C8A-94BD-16881C001FFE}">
      <dsp:nvSpPr>
        <dsp:cNvPr id="0" name=""/>
        <dsp:cNvSpPr/>
      </dsp:nvSpPr>
      <dsp:spPr>
        <a:xfrm>
          <a:off x="0" y="62080"/>
          <a:ext cx="6096000" cy="444600"/>
        </a:xfrm>
        <a:prstGeom prst="roundRect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</a:t>
          </a:r>
          <a:endParaRPr lang="en-US" sz="1900" kern="1200" dirty="0"/>
        </a:p>
      </dsp:txBody>
      <dsp:txXfrm>
        <a:off x="21704" y="83784"/>
        <a:ext cx="6052592" cy="401192"/>
      </dsp:txXfrm>
    </dsp:sp>
    <dsp:sp modelId="{24A13507-234A-4652-B522-3C0D9B6197E6}">
      <dsp:nvSpPr>
        <dsp:cNvPr id="0" name=""/>
        <dsp:cNvSpPr/>
      </dsp:nvSpPr>
      <dsp:spPr>
        <a:xfrm>
          <a:off x="0" y="561400"/>
          <a:ext cx="6096000" cy="444600"/>
        </a:xfrm>
        <a:prstGeom prst="roundRect">
          <a:avLst/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</a:t>
          </a:r>
          <a:endParaRPr lang="en-US" sz="1900" kern="1200" dirty="0"/>
        </a:p>
      </dsp:txBody>
      <dsp:txXfrm>
        <a:off x="21704" y="583104"/>
        <a:ext cx="6052592" cy="401192"/>
      </dsp:txXfrm>
    </dsp:sp>
    <dsp:sp modelId="{85729928-AA2F-4287-9E8F-1528921BB027}">
      <dsp:nvSpPr>
        <dsp:cNvPr id="0" name=""/>
        <dsp:cNvSpPr/>
      </dsp:nvSpPr>
      <dsp:spPr>
        <a:xfrm>
          <a:off x="0" y="1060720"/>
          <a:ext cx="6096000" cy="444600"/>
        </a:xfrm>
        <a:prstGeom prst="roundRect">
          <a:avLst/>
        </a:prstGeom>
        <a:solidFill>
          <a:srgbClr val="7030A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PRINT</a:t>
          </a:r>
          <a:endParaRPr lang="en-US" sz="1900" kern="1200" dirty="0"/>
        </a:p>
      </dsp:txBody>
      <dsp:txXfrm>
        <a:off x="21704" y="1082424"/>
        <a:ext cx="6052592" cy="401192"/>
      </dsp:txXfrm>
    </dsp:sp>
    <dsp:sp modelId="{6E28B2A8-A4D8-4B41-B171-E5FB123B0CF7}">
      <dsp:nvSpPr>
        <dsp:cNvPr id="0" name=""/>
        <dsp:cNvSpPr/>
      </dsp:nvSpPr>
      <dsp:spPr>
        <a:xfrm>
          <a:off x="0" y="1560040"/>
          <a:ext cx="6096000" cy="444600"/>
        </a:xfrm>
        <a:prstGeom prst="roundRect">
          <a:avLst/>
        </a:prstGeom>
        <a:solidFill>
          <a:srgbClr val="0070C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INCREMENT</a:t>
          </a:r>
          <a:endParaRPr lang="en-US" sz="1900" kern="1200" dirty="0"/>
        </a:p>
      </dsp:txBody>
      <dsp:txXfrm>
        <a:off x="21704" y="1581744"/>
        <a:ext cx="6052592" cy="401192"/>
      </dsp:txXfrm>
    </dsp:sp>
    <dsp:sp modelId="{E0691666-CC2E-4C71-AFE8-BACF169EDB09}">
      <dsp:nvSpPr>
        <dsp:cNvPr id="0" name=""/>
        <dsp:cNvSpPr/>
      </dsp:nvSpPr>
      <dsp:spPr>
        <a:xfrm>
          <a:off x="0" y="2059360"/>
          <a:ext cx="6096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DECREMENT</a:t>
          </a:r>
          <a:endParaRPr lang="en-US" sz="1900" kern="1200" dirty="0"/>
        </a:p>
      </dsp:txBody>
      <dsp:txXfrm>
        <a:off x="21704" y="2081064"/>
        <a:ext cx="6052592" cy="401192"/>
      </dsp:txXfrm>
    </dsp:sp>
    <dsp:sp modelId="{18F8A0CF-1FD5-4EC7-9BAB-C6F33ABFE362}">
      <dsp:nvSpPr>
        <dsp:cNvPr id="0" name=""/>
        <dsp:cNvSpPr/>
      </dsp:nvSpPr>
      <dsp:spPr>
        <a:xfrm>
          <a:off x="0" y="2558680"/>
          <a:ext cx="6096000" cy="444600"/>
        </a:xfrm>
        <a:prstGeom prst="roundRect">
          <a:avLst/>
        </a:prstGeom>
        <a:solidFill>
          <a:srgbClr val="E17805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IF/ELSE</a:t>
          </a:r>
          <a:endParaRPr lang="en-US" sz="1900" kern="1200" dirty="0"/>
        </a:p>
      </dsp:txBody>
      <dsp:txXfrm>
        <a:off x="21704" y="2580384"/>
        <a:ext cx="6052592" cy="401192"/>
      </dsp:txXfrm>
    </dsp:sp>
    <dsp:sp modelId="{39B7E297-7BAA-442E-81ED-64F4B0F8A704}">
      <dsp:nvSpPr>
        <dsp:cNvPr id="0" name=""/>
        <dsp:cNvSpPr/>
      </dsp:nvSpPr>
      <dsp:spPr>
        <a:xfrm>
          <a:off x="0" y="3058000"/>
          <a:ext cx="6096000" cy="444600"/>
        </a:xfrm>
        <a:prstGeom prst="roundRect">
          <a:avLst/>
        </a:prstGeom>
        <a:solidFill>
          <a:srgbClr val="35812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WHILE</a:t>
          </a:r>
          <a:endParaRPr lang="en-US" sz="1900" kern="1200" dirty="0"/>
        </a:p>
      </dsp:txBody>
      <dsp:txXfrm>
        <a:off x="21704" y="3079704"/>
        <a:ext cx="6052592" cy="401192"/>
      </dsp:txXfrm>
    </dsp:sp>
    <dsp:sp modelId="{E2FAB127-CCCF-4388-887E-608DEB47CFA9}">
      <dsp:nvSpPr>
        <dsp:cNvPr id="0" name=""/>
        <dsp:cNvSpPr/>
      </dsp:nvSpPr>
      <dsp:spPr>
        <a:xfrm>
          <a:off x="0" y="3557319"/>
          <a:ext cx="6096000" cy="444600"/>
        </a:xfrm>
        <a:prstGeom prst="roundRect">
          <a:avLst/>
        </a:prstGeom>
        <a:solidFill>
          <a:schemeClr val="bg1">
            <a:lumMod val="5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TRUE/FALSE</a:t>
          </a:r>
          <a:endParaRPr lang="en-US" sz="1900" kern="1200" dirty="0"/>
        </a:p>
      </dsp:txBody>
      <dsp:txXfrm>
        <a:off x="21704" y="3579023"/>
        <a:ext cx="6052592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dc12d6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dc12d6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9fdc12d6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34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 flipH="1">
            <a:off x="0" y="-2"/>
            <a:ext cx="9144000" cy="4953001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127375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0414" y="5281369"/>
            <a:ext cx="2843999" cy="1104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-2458" y="11430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4167" y="6400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295" y="6466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 sz="2000">
                <a:solidFill>
                  <a:srgbClr val="888A9C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A9C"/>
              </a:buClr>
              <a:buSzPts val="1800"/>
              <a:buNone/>
              <a:defRPr sz="1800">
                <a:solidFill>
                  <a:srgbClr val="888A9C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A9C"/>
              </a:buClr>
              <a:buSzPts val="1600"/>
              <a:buNone/>
              <a:defRPr sz="1600">
                <a:solidFill>
                  <a:srgbClr val="888A9C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796637" y="23691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/>
              <a:t>The Role </a:t>
            </a:r>
            <a:r>
              <a:rPr lang="en-US" dirty="0"/>
              <a:t>of Algorithms in </a:t>
            </a:r>
            <a:r>
              <a:rPr lang="en-US" dirty="0" smtClean="0"/>
              <a:t>Problem Solving Process</a:t>
            </a:r>
            <a:endParaRPr dirty="0"/>
          </a:p>
        </p:txBody>
      </p:sp>
      <p:sp>
        <p:nvSpPr>
          <p:cNvPr id="5" name="Google Shape;94;p13"/>
          <p:cNvSpPr txBox="1">
            <a:spLocks/>
          </p:cNvSpPr>
          <p:nvPr/>
        </p:nvSpPr>
        <p:spPr>
          <a:xfrm>
            <a:off x="796637" y="5680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/>
              <a:t>CSC 102 – Introduction to Problem Solving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747" y="1620982"/>
            <a:ext cx="8229600" cy="1233055"/>
          </a:xfrm>
        </p:spPr>
        <p:txBody>
          <a:bodyPr/>
          <a:lstStyle/>
          <a:p>
            <a:pPr marL="114300" indent="0">
              <a:buNone/>
            </a:pPr>
            <a:r>
              <a:rPr lang="en-US" sz="3200" dirty="0"/>
              <a:t>There are two common methods of</a:t>
            </a:r>
            <a:br>
              <a:rPr lang="en-US" sz="3200" dirty="0"/>
            </a:br>
            <a:r>
              <a:rPr lang="en-US" sz="3200" dirty="0"/>
              <a:t>representing an </a:t>
            </a:r>
            <a:r>
              <a:rPr lang="en-US" sz="3200" dirty="0" smtClean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3215663"/>
              </p:ext>
            </p:extLst>
          </p:nvPr>
        </p:nvGraphicFramePr>
        <p:xfrm>
          <a:off x="1246909" y="3179619"/>
          <a:ext cx="7439891" cy="26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1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D20B57-9CA5-413B-841E-F2CB557BF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7ED20B57-9CA5-413B-841E-F2CB557BF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7ED20B57-9CA5-413B-841E-F2CB557BF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F77BF2-6FB0-4967-8F70-7B405820B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A7F77BF2-6FB0-4967-8F70-7B405820B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A7F77BF2-6FB0-4967-8F70-7B405820B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B03C06-5CDF-4CE9-970B-71FD6DCF4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88B03C06-5CDF-4CE9-970B-71FD6DCF4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88B03C06-5CDF-4CE9-970B-71FD6DCF4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2984CE-7517-42A4-BB93-1025A4DB2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A62984CE-7517-42A4-BB93-1025A4DB2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A62984CE-7517-42A4-BB93-1025A4DB2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Flowchart — Visual Representation of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24675" y="2064326"/>
            <a:ext cx="7105744" cy="326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121000"/>
              <a:buBlip>
                <a:blip r:embed="rId2"/>
              </a:buBlip>
            </a:pPr>
            <a:r>
              <a:rPr lang="en-US" sz="2400" dirty="0"/>
              <a:t>A flowchart is a diagram made up of boxes, </a:t>
            </a:r>
            <a:r>
              <a:rPr lang="en-US" sz="2400" dirty="0" smtClean="0"/>
              <a:t>diamonds and </a:t>
            </a:r>
            <a:r>
              <a:rPr lang="en-US" sz="2400" dirty="0"/>
              <a:t>other shapes, connected by arrows. </a:t>
            </a:r>
            <a:endParaRPr lang="en-US" sz="2400" dirty="0" smtClean="0"/>
          </a:p>
          <a:p>
            <a:pPr>
              <a:buSzPct val="121000"/>
            </a:pPr>
            <a:endParaRPr lang="en-US" sz="2400" dirty="0" smtClean="0"/>
          </a:p>
          <a:p>
            <a:pPr marL="342900" indent="-342900">
              <a:buSzPct val="120000"/>
              <a:buBlip>
                <a:blip r:embed="rId2"/>
              </a:buBlip>
            </a:pPr>
            <a:r>
              <a:rPr lang="en-US" sz="2400" dirty="0" smtClean="0"/>
              <a:t>Each shape represents </a:t>
            </a:r>
            <a:r>
              <a:rPr lang="en-US" sz="2400" dirty="0"/>
              <a:t>a step of the solution process and the </a:t>
            </a:r>
            <a:r>
              <a:rPr lang="en-US" sz="2400" dirty="0" smtClean="0"/>
              <a:t>arrow represents </a:t>
            </a:r>
            <a:r>
              <a:rPr lang="en-US" sz="2400" dirty="0"/>
              <a:t>the order or link among the steps. </a:t>
            </a:r>
          </a:p>
        </p:txBody>
      </p:sp>
    </p:spTree>
    <p:extLst>
      <p:ext uri="{BB962C8B-B14F-4D97-AF65-F5344CB8AC3E}">
        <p14:creationId xmlns:p14="http://schemas.microsoft.com/office/powerpoint/2010/main" val="9834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Flowchart — Visual Representation of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0"/>
          <a:stretch/>
        </p:blipFill>
        <p:spPr>
          <a:xfrm>
            <a:off x="2104301" y="1649557"/>
            <a:ext cx="4765491" cy="43970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3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Flowchart — Visual Representation of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4328" y="1662541"/>
            <a:ext cx="2715491" cy="923330"/>
          </a:xfrm>
          <a:prstGeom prst="rect">
            <a:avLst/>
          </a:prstGeom>
          <a:solidFill>
            <a:srgbClr val="35812F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/>
              <a:t>A</a:t>
            </a:r>
            <a:r>
              <a:rPr lang="en-US" sz="1800" b="1" dirty="0" smtClean="0"/>
              <a:t>lgorithm </a:t>
            </a:r>
            <a:r>
              <a:rPr lang="en-US" sz="1800" b="1" dirty="0"/>
              <a:t>to find square of a number </a:t>
            </a:r>
            <a:br>
              <a:rPr lang="en-US" sz="1800" b="1" dirty="0"/>
            </a:b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81747" y="1503216"/>
            <a:ext cx="2992581" cy="4883731"/>
            <a:chOff x="2881747" y="1503216"/>
            <a:chExt cx="2992581" cy="48837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6" name="Group 25"/>
            <p:cNvGrpSpPr/>
            <p:nvPr/>
          </p:nvGrpSpPr>
          <p:grpSpPr>
            <a:xfrm>
              <a:off x="2881747" y="1503216"/>
              <a:ext cx="2992581" cy="4883731"/>
              <a:chOff x="2881747" y="1461651"/>
              <a:chExt cx="2992581" cy="4883731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ounded Rectangle 2"/>
              <p:cNvSpPr/>
              <p:nvPr/>
            </p:nvSpPr>
            <p:spPr>
              <a:xfrm>
                <a:off x="3685305" y="1461651"/>
                <a:ext cx="1219200" cy="498764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9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>
                    <a:solidFill>
                      <a:srgbClr val="000000"/>
                    </a:solidFill>
                  </a:rPr>
                  <a:t>Start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699160" y="5846618"/>
                <a:ext cx="1219200" cy="498764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9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>
                    <a:solidFill>
                      <a:srgbClr val="000000"/>
                    </a:solidFill>
                  </a:rPr>
                  <a:t>Stop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Parallelogram 5"/>
              <p:cNvSpPr/>
              <p:nvPr/>
            </p:nvSpPr>
            <p:spPr>
              <a:xfrm>
                <a:off x="3174329" y="2396832"/>
                <a:ext cx="2244436" cy="602673"/>
              </a:xfrm>
              <a:prstGeom prst="parallelogram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>
                    <a:solidFill>
                      <a:srgbClr val="000000"/>
                    </a:solidFill>
                  </a:rPr>
                  <a:t>Input </a:t>
                </a:r>
                <a:r>
                  <a:rPr lang="en-US" sz="1800" b="1" dirty="0" err="1" smtClean="0">
                    <a:solidFill>
                      <a:srgbClr val="000000"/>
                    </a:solidFill>
                  </a:rPr>
                  <a:t>num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3269672" y="4741720"/>
                <a:ext cx="2244436" cy="602673"/>
              </a:xfrm>
              <a:prstGeom prst="parallelogram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>
                    <a:solidFill>
                      <a:srgbClr val="000000"/>
                    </a:solidFill>
                  </a:rPr>
                  <a:t>Print square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1747" y="3484418"/>
                <a:ext cx="2992581" cy="748146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74000">
                    <a:srgbClr val="FFFF81"/>
                  </a:gs>
                  <a:gs pos="100000">
                    <a:srgbClr val="FFFF81"/>
                  </a:gs>
                </a:gsLst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000000"/>
                    </a:solidFill>
                  </a:rPr>
                  <a:t>s</a:t>
                </a:r>
                <a:r>
                  <a:rPr lang="en-US" sz="1800" b="1" dirty="0" smtClean="0">
                    <a:solidFill>
                      <a:srgbClr val="000000"/>
                    </a:solidFill>
                  </a:rPr>
                  <a:t>quare = </a:t>
                </a:r>
                <a:r>
                  <a:rPr lang="en-US" sz="1800" b="1" dirty="0" err="1" smtClean="0">
                    <a:solidFill>
                      <a:srgbClr val="000000"/>
                    </a:solidFill>
                  </a:rPr>
                  <a:t>num</a:t>
                </a:r>
                <a:r>
                  <a:rPr lang="en-US" sz="1800" b="1" dirty="0" smtClean="0">
                    <a:solidFill>
                      <a:srgbClr val="000000"/>
                    </a:solidFill>
                  </a:rPr>
                  <a:t> * </a:t>
                </a:r>
                <a:r>
                  <a:rPr lang="en-US" sz="1800" b="1" dirty="0" err="1" smtClean="0">
                    <a:solidFill>
                      <a:srgbClr val="000000"/>
                    </a:solidFill>
                  </a:rPr>
                  <a:t>num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4294905" y="1974270"/>
              <a:ext cx="0" cy="436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</p:cNvCxnSpPr>
            <p:nvPr/>
          </p:nvCxnSpPr>
          <p:spPr>
            <a:xfrm>
              <a:off x="4296547" y="3041070"/>
              <a:ext cx="0" cy="484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96548" y="4287986"/>
              <a:ext cx="0" cy="484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96549" y="5396352"/>
              <a:ext cx="0" cy="484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28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Flowchart — Visual Representation of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169" y="3034145"/>
            <a:ext cx="2715491" cy="10772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OldStyle"/>
              </a:rPr>
              <a:t>A flowchart </a:t>
            </a:r>
            <a:r>
              <a:rPr lang="en-US" sz="1600" b="1" dirty="0">
                <a:solidFill>
                  <a:schemeClr val="bg1"/>
                </a:solidFill>
                <a:latin typeface="BookmanOldStyle"/>
              </a:rPr>
              <a:t>to solve the problem </a:t>
            </a:r>
            <a:r>
              <a:rPr lang="en-US" sz="1600" b="1" dirty="0" smtClean="0">
                <a:solidFill>
                  <a:schemeClr val="bg1"/>
                </a:solidFill>
                <a:latin typeface="BookmanOldStyle"/>
              </a:rPr>
              <a:t>of a </a:t>
            </a:r>
            <a:r>
              <a:rPr lang="en-US" sz="1600" b="1" dirty="0">
                <a:solidFill>
                  <a:schemeClr val="bg1"/>
                </a:solidFill>
                <a:latin typeface="BookmanOldStyle"/>
              </a:rPr>
              <a:t>non-functioning light bulb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br>
              <a:rPr lang="en-US" sz="1600" b="1" dirty="0">
                <a:solidFill>
                  <a:schemeClr val="bg1"/>
                </a:solidFill>
              </a:rPr>
            </a:b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4086" y="11258"/>
            <a:ext cx="8285018" cy="6572104"/>
            <a:chOff x="374086" y="11258"/>
            <a:chExt cx="8285018" cy="6572104"/>
          </a:xfrm>
        </p:grpSpPr>
        <p:sp>
          <p:nvSpPr>
            <p:cNvPr id="3" name="Diamond 2"/>
            <p:cNvSpPr/>
            <p:nvPr/>
          </p:nvSpPr>
          <p:spPr>
            <a:xfrm>
              <a:off x="2618522" y="2185554"/>
              <a:ext cx="2057399" cy="848591"/>
            </a:xfrm>
            <a:prstGeom prst="diamond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CCFFCC"/>
                </a:gs>
              </a:gsLst>
            </a:gradFill>
            <a:ln>
              <a:solidFill>
                <a:srgbClr val="35812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Is the bulb switch on?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2722430" y="3861954"/>
              <a:ext cx="1953491" cy="897082"/>
            </a:xfrm>
            <a:prstGeom prst="diamond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CCFFCC"/>
                </a:gs>
              </a:gsLst>
            </a:gradFill>
            <a:ln>
              <a:solidFill>
                <a:srgbClr val="35812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Is it Burnt </a:t>
              </a:r>
              <a:r>
                <a:rPr lang="en-US" dirty="0">
                  <a:solidFill>
                    <a:srgbClr val="000000"/>
                  </a:solidFill>
                </a:rPr>
                <a:t>O</a:t>
              </a:r>
              <a:r>
                <a:rPr lang="en-US" dirty="0" smtClean="0">
                  <a:solidFill>
                    <a:srgbClr val="000000"/>
                  </a:solidFill>
                </a:rPr>
                <a:t>ut?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6747178" y="3210791"/>
              <a:ext cx="1911926" cy="829542"/>
            </a:xfrm>
            <a:prstGeom prst="diamond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CCFFCC"/>
                </a:gs>
              </a:gsLst>
            </a:gradFill>
            <a:ln>
              <a:solidFill>
                <a:srgbClr val="35812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rgbClr val="000000"/>
                  </a:solidFill>
                </a:rPr>
                <a:t>Bulb On?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60973" y="5176765"/>
              <a:ext cx="1676401" cy="52647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51000">
                  <a:srgbClr val="FFFF81"/>
                </a:gs>
                <a:gs pos="100000">
                  <a:srgbClr val="FFFF81"/>
                </a:gs>
              </a:gsLst>
            </a:gradFill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Replace the Bulb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80232" y="4038609"/>
              <a:ext cx="1468584" cy="52647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51000">
                  <a:srgbClr val="FFFF81"/>
                </a:gs>
                <a:gs pos="100000">
                  <a:srgbClr val="FFFF81"/>
                </a:gs>
              </a:gsLst>
            </a:gradFill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Call Electrician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60342" y="2346613"/>
              <a:ext cx="1108364" cy="526472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51000">
                  <a:srgbClr val="FFFF81"/>
                </a:gs>
                <a:gs pos="100000">
                  <a:srgbClr val="FFFF81"/>
                </a:gs>
              </a:gsLst>
            </a:gradFill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Switch 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03430" y="1433947"/>
              <a:ext cx="1087581" cy="469323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76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Start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55384" y="6114039"/>
              <a:ext cx="1087581" cy="469323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76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Stop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3" idx="0"/>
            </p:cNvCxnSpPr>
            <p:nvPr/>
          </p:nvCxnSpPr>
          <p:spPr>
            <a:xfrm>
              <a:off x="3647221" y="1903270"/>
              <a:ext cx="1" cy="2822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" idx="2"/>
            </p:cNvCxnSpPr>
            <p:nvPr/>
          </p:nvCxnSpPr>
          <p:spPr>
            <a:xfrm flipH="1">
              <a:off x="3647220" y="3034145"/>
              <a:ext cx="2" cy="8278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5" idx="0"/>
            </p:cNvCxnSpPr>
            <p:nvPr/>
          </p:nvCxnSpPr>
          <p:spPr>
            <a:xfrm flipH="1">
              <a:off x="3699174" y="4759036"/>
              <a:ext cx="2" cy="417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12" idx="0"/>
            </p:cNvCxnSpPr>
            <p:nvPr/>
          </p:nvCxnSpPr>
          <p:spPr>
            <a:xfrm>
              <a:off x="3699174" y="5703237"/>
              <a:ext cx="1" cy="4108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" idx="3"/>
              <a:endCxn id="10" idx="1"/>
            </p:cNvCxnSpPr>
            <p:nvPr/>
          </p:nvCxnSpPr>
          <p:spPr>
            <a:xfrm flipV="1">
              <a:off x="4675921" y="2609849"/>
              <a:ext cx="78442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4086" y="11258"/>
              <a:ext cx="55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</p:cNvCxnSpPr>
            <p:nvPr/>
          </p:nvCxnSpPr>
          <p:spPr>
            <a:xfrm>
              <a:off x="6568706" y="2609849"/>
              <a:ext cx="11344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7" idx="0"/>
            </p:cNvCxnSpPr>
            <p:nvPr/>
          </p:nvCxnSpPr>
          <p:spPr>
            <a:xfrm>
              <a:off x="7703141" y="2609849"/>
              <a:ext cx="0" cy="6009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2"/>
            </p:cNvCxnSpPr>
            <p:nvPr/>
          </p:nvCxnSpPr>
          <p:spPr>
            <a:xfrm>
              <a:off x="7703141" y="4040333"/>
              <a:ext cx="0" cy="18683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33325" y="4301845"/>
              <a:ext cx="98365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662066" y="4301845"/>
              <a:ext cx="644240" cy="8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1"/>
            </p:cNvCxnSpPr>
            <p:nvPr/>
          </p:nvCxnSpPr>
          <p:spPr>
            <a:xfrm flipH="1">
              <a:off x="3647220" y="3625562"/>
              <a:ext cx="309995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699173" y="5908638"/>
              <a:ext cx="40039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67865" y="309543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5835" y="4038609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30210" y="4818179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63239" y="227547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54196" y="32941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50421" y="400271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9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6915" y="1537854"/>
            <a:ext cx="7998134" cy="4849091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200" dirty="0"/>
              <a:t>A </a:t>
            </a:r>
            <a:r>
              <a:rPr lang="en-US" sz="2200" dirty="0" smtClean="0"/>
              <a:t>pseudocode </a:t>
            </a:r>
            <a:r>
              <a:rPr lang="en-US" sz="2200" dirty="0"/>
              <a:t>is </a:t>
            </a:r>
            <a:r>
              <a:rPr lang="en-US" sz="2200" dirty="0" smtClean="0"/>
              <a:t>another way </a:t>
            </a:r>
            <a:r>
              <a:rPr lang="en-US" sz="2200" dirty="0"/>
              <a:t>of representing an algorithm.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200" dirty="0" smtClean="0"/>
              <a:t>It </a:t>
            </a:r>
            <a:r>
              <a:rPr lang="en-US" sz="2200" dirty="0"/>
              <a:t>is considered as </a:t>
            </a:r>
            <a:r>
              <a:rPr lang="en-US" sz="2200" dirty="0" smtClean="0"/>
              <a:t>a non-formal </a:t>
            </a:r>
            <a:r>
              <a:rPr lang="en-US" sz="2200" dirty="0"/>
              <a:t>language that helps programmers to </a:t>
            </a:r>
            <a:r>
              <a:rPr lang="en-US" sz="2200" dirty="0" smtClean="0"/>
              <a:t>write algorithm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200" dirty="0"/>
              <a:t>It is a detailed description of </a:t>
            </a:r>
            <a:r>
              <a:rPr lang="en-US" sz="2200" dirty="0" smtClean="0"/>
              <a:t>instructions that </a:t>
            </a:r>
            <a:r>
              <a:rPr lang="en-US" sz="2200" dirty="0"/>
              <a:t>a computer must follow in a particular order.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200" dirty="0"/>
              <a:t>It </a:t>
            </a:r>
            <a:r>
              <a:rPr lang="en-US" sz="2200" dirty="0" smtClean="0"/>
              <a:t>is intended </a:t>
            </a:r>
            <a:r>
              <a:rPr lang="en-US" sz="2200" dirty="0"/>
              <a:t>for human reading and cannot be </a:t>
            </a:r>
            <a:r>
              <a:rPr lang="en-US" sz="2200" dirty="0" smtClean="0"/>
              <a:t>executed directly </a:t>
            </a:r>
            <a:r>
              <a:rPr lang="en-US" sz="2200" dirty="0"/>
              <a:t>by the computer.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200" dirty="0"/>
              <a:t>No specific standard for </a:t>
            </a:r>
            <a:r>
              <a:rPr lang="en-US" sz="2200" dirty="0" smtClean="0"/>
              <a:t>writing a </a:t>
            </a:r>
            <a:r>
              <a:rPr lang="en-US" sz="2200" dirty="0"/>
              <a:t>pseudocode exists. </a:t>
            </a:r>
          </a:p>
        </p:txBody>
      </p:sp>
    </p:spTree>
    <p:extLst>
      <p:ext uri="{BB962C8B-B14F-4D97-AF65-F5344CB8AC3E}">
        <p14:creationId xmlns:p14="http://schemas.microsoft.com/office/powerpoint/2010/main" val="12960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290946" y="1537855"/>
            <a:ext cx="3879272" cy="928254"/>
          </a:xfrm>
          <a:prstGeom prst="homePlate">
            <a:avLst>
              <a:gd name="adj" fmla="val 7317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Some </a:t>
            </a:r>
            <a:r>
              <a:rPr lang="en-US" sz="1800" dirty="0">
                <a:solidFill>
                  <a:schemeClr val="bg1"/>
                </a:solidFill>
              </a:rPr>
              <a:t>of the frequently used keywords while writing pseudocode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65714293"/>
              </p:ext>
            </p:extLst>
          </p:nvPr>
        </p:nvGraphicFramePr>
        <p:xfrm>
          <a:off x="2590800" y="233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5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FEC489-580A-4C8A-94BD-16881C001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95FEC489-580A-4C8A-94BD-16881C001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95FEC489-580A-4C8A-94BD-16881C001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A13507-234A-4652-B522-3C0D9B619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24A13507-234A-4652-B522-3C0D9B619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24A13507-234A-4652-B522-3C0D9B619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729928-AA2F-4287-9E8F-1528921BB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85729928-AA2F-4287-9E8F-1528921BB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85729928-AA2F-4287-9E8F-1528921BB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28B2A8-A4D8-4B41-B171-E5FB123B0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6E28B2A8-A4D8-4B41-B171-E5FB123B0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6E28B2A8-A4D8-4B41-B171-E5FB123B0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691666-CC2E-4C71-AFE8-BACF169ED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E0691666-CC2E-4C71-AFE8-BACF169ED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E0691666-CC2E-4C71-AFE8-BACF169ED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F8A0CF-1FD5-4EC7-9BAB-C6F33ABFE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18F8A0CF-1FD5-4EC7-9BAB-C6F33ABFE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18F8A0CF-1FD5-4EC7-9BAB-C6F33ABFE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B7E297-7BAA-442E-81ED-64F4B0F8A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39B7E297-7BAA-442E-81ED-64F4B0F8A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39B7E297-7BAA-442E-81ED-64F4B0F8A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FAB127-CCCF-4388-887E-608DEB47C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E2FAB127-CCCF-4388-887E-608DEB47C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E2FAB127-CCCF-4388-887E-608DEB47C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709227" y="1496290"/>
            <a:ext cx="7725546" cy="88669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Write an algorithm to </a:t>
            </a:r>
            <a:r>
              <a:rPr lang="en-US" sz="2000" dirty="0" smtClean="0"/>
              <a:t>calculate area </a:t>
            </a:r>
            <a:r>
              <a:rPr lang="en-US" sz="2000" dirty="0"/>
              <a:t>and perimeter of a </a:t>
            </a:r>
            <a:r>
              <a:rPr lang="en-US" sz="2000" dirty="0" smtClean="0"/>
              <a:t>rectangle, using </a:t>
            </a:r>
            <a:r>
              <a:rPr lang="en-US" sz="2000" dirty="0"/>
              <a:t>both </a:t>
            </a:r>
            <a:r>
              <a:rPr lang="en-US" sz="2000" dirty="0" smtClean="0"/>
              <a:t>pseudocode </a:t>
            </a:r>
            <a:r>
              <a:rPr lang="en-US" sz="2000" dirty="0"/>
              <a:t>and </a:t>
            </a:r>
            <a:r>
              <a:rPr lang="en-US" sz="2000" dirty="0" smtClean="0"/>
              <a:t>flowchart.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2153375" y="2583872"/>
            <a:ext cx="4667344" cy="71536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Pseudocode for calculating area and perimeter of a rectangle</a:t>
            </a:r>
            <a:endParaRPr lang="en-US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1418831" y="3541693"/>
            <a:ext cx="6108721" cy="258201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INPUT length</a:t>
            </a:r>
            <a:br>
              <a:rPr lang="en-US" sz="2000"/>
            </a:br>
            <a:r>
              <a:rPr lang="en-US" sz="2000"/>
              <a:t>INPUT breadth</a:t>
            </a:r>
            <a:br>
              <a:rPr lang="en-US" sz="2000"/>
            </a:br>
            <a:r>
              <a:rPr lang="en-US" sz="2000"/>
              <a:t>COMPUTE Area = length * breadth</a:t>
            </a:r>
            <a:br>
              <a:rPr lang="en-US" sz="2000"/>
            </a:br>
            <a:r>
              <a:rPr lang="en-US" sz="2000"/>
              <a:t>PRINT Area</a:t>
            </a:r>
            <a:br>
              <a:rPr lang="en-US" sz="2000"/>
            </a:br>
            <a:r>
              <a:rPr lang="en-US" sz="2000"/>
              <a:t>COMPUTE Perim = 2 * (length + breadth)</a:t>
            </a:r>
            <a:br>
              <a:rPr lang="en-US" sz="2000"/>
            </a:br>
            <a:r>
              <a:rPr lang="en-US" sz="2000"/>
              <a:t>PRINT Perim 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0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907628" y="1518032"/>
            <a:ext cx="2952839" cy="4855058"/>
            <a:chOff x="2907628" y="1518032"/>
            <a:chExt cx="2952839" cy="48550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3985319" y="1518032"/>
              <a:ext cx="815307" cy="333536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9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Start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94584" y="6039554"/>
              <a:ext cx="815307" cy="333536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90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Stop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3477359" y="2098236"/>
              <a:ext cx="1805552" cy="495283"/>
            </a:xfrm>
            <a:prstGeom prst="parallelogra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Input length, breadth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3513405" y="5300683"/>
              <a:ext cx="1741795" cy="403022"/>
            </a:xfrm>
            <a:prstGeom prst="parallelogra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Print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Perim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12436" y="2917793"/>
              <a:ext cx="2370948" cy="500303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74000">
                  <a:srgbClr val="FFFF81"/>
                </a:gs>
                <a:gs pos="100000">
                  <a:srgbClr val="FFFF81"/>
                </a:gs>
              </a:gsLst>
            </a:gradFill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Area = length * breadth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92973" y="1833037"/>
              <a:ext cx="0" cy="291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80392" y="2603255"/>
              <a:ext cx="0" cy="3242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94071" y="3450906"/>
              <a:ext cx="0" cy="3242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94072" y="5710656"/>
              <a:ext cx="0" cy="3242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15"/>
            <p:cNvSpPr/>
            <p:nvPr/>
          </p:nvSpPr>
          <p:spPr>
            <a:xfrm>
              <a:off x="3643618" y="3765912"/>
              <a:ext cx="1500907" cy="403022"/>
            </a:xfrm>
            <a:prstGeom prst="parallelogra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Print Area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07628" y="4490507"/>
              <a:ext cx="2952839" cy="500303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74000">
                  <a:srgbClr val="FFFF81"/>
                </a:gs>
                <a:gs pos="100000">
                  <a:srgbClr val="FFFF81"/>
                </a:gs>
              </a:gsLst>
            </a:gradFill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000000"/>
                  </a:solidFill>
                </a:rPr>
                <a:t>Perim</a:t>
              </a:r>
              <a:r>
                <a:rPr lang="en-US" sz="1600" dirty="0" smtClean="0">
                  <a:solidFill>
                    <a:srgbClr val="000000"/>
                  </a:solidFill>
                </a:rPr>
                <a:t> = 2 * (length + breadth)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94068" y="4168993"/>
              <a:ext cx="0" cy="3242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394065" y="4981249"/>
              <a:ext cx="0" cy="3242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8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6915" y="1717963"/>
            <a:ext cx="7998134" cy="4488872"/>
          </a:xfrm>
          <a:prstGeom prst="roundRect">
            <a:avLst/>
          </a:prstGeom>
          <a:solidFill>
            <a:srgbClr val="0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000" dirty="0"/>
              <a:t>P</a:t>
            </a:r>
            <a:r>
              <a:rPr lang="en-US" sz="2000" dirty="0" smtClean="0"/>
              <a:t>seudocode </a:t>
            </a:r>
            <a:r>
              <a:rPr lang="en-US" sz="2000" dirty="0"/>
              <a:t>helps in representing </a:t>
            </a:r>
            <a:r>
              <a:rPr lang="en-US" sz="2000" dirty="0" smtClean="0"/>
              <a:t>the basic </a:t>
            </a:r>
            <a:r>
              <a:rPr lang="en-US" sz="2000" dirty="0"/>
              <a:t>functionality of the intended </a:t>
            </a:r>
            <a:r>
              <a:rPr lang="en-US" sz="2000" dirty="0" smtClean="0"/>
              <a:t>program.</a:t>
            </a:r>
          </a:p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000" dirty="0" smtClean="0"/>
              <a:t>By writing </a:t>
            </a:r>
            <a:r>
              <a:rPr lang="en-US" sz="2000" dirty="0"/>
              <a:t>the code first in a human readable </a:t>
            </a:r>
            <a:r>
              <a:rPr lang="en-US" sz="2000" dirty="0" smtClean="0"/>
              <a:t>language, the </a:t>
            </a:r>
            <a:r>
              <a:rPr lang="en-US" sz="2000" dirty="0"/>
              <a:t>programmer safeguards against leaving out </a:t>
            </a:r>
            <a:r>
              <a:rPr lang="en-US" sz="2000" dirty="0" smtClean="0"/>
              <a:t>any important </a:t>
            </a:r>
            <a:r>
              <a:rPr lang="en-US" sz="2000" dirty="0"/>
              <a:t>step.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SzPct val="121000"/>
              <a:buBlip>
                <a:blip r:embed="rId2"/>
              </a:buBlip>
            </a:pPr>
            <a:r>
              <a:rPr lang="en-US" sz="2000" dirty="0" smtClean="0"/>
              <a:t>For non-programmers, actual programs are difficult to read and understand, but pseudocode helps them to review the steps to confirm that the proposed implementation is going to achieve the desire output. </a:t>
            </a:r>
          </a:p>
        </p:txBody>
      </p:sp>
    </p:spTree>
    <p:extLst>
      <p:ext uri="{BB962C8B-B14F-4D97-AF65-F5344CB8AC3E}">
        <p14:creationId xmlns:p14="http://schemas.microsoft.com/office/powerpoint/2010/main" val="360417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Course Outline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7377300"/>
              </p:ext>
            </p:extLst>
          </p:nvPr>
        </p:nvGraphicFramePr>
        <p:xfrm>
          <a:off x="618165" y="1507259"/>
          <a:ext cx="8068635" cy="468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00F76B-8A00-4673-A7FC-F9534AB6F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6400F76B-8A00-4673-A7FC-F9534AB6F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6400F76B-8A00-4673-A7FC-F9534AB6F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48E86D-2A88-460D-8A6F-167DD77F4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3648E86D-2A88-460D-8A6F-167DD77F4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3648E86D-2A88-460D-8A6F-167DD77F4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45B687-DA4A-4F94-A686-929AE7C73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7545B687-DA4A-4F94-A686-929AE7C73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7545B687-DA4A-4F94-A686-929AE7C73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2ECE01-DD6F-46C0-8EA0-A8716A3F7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542ECE01-DD6F-46C0-8EA0-A8716A3F7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542ECE01-DD6F-46C0-8EA0-A8716A3F7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8FEB23-A08E-4041-A091-5D9B6F7A1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A58FEB23-A08E-4041-A091-5D9B6F7A1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A58FEB23-A08E-4041-A091-5D9B6F7A1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75F82C-44C0-435B-980F-5E0656124A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EC75F82C-44C0-435B-980F-5E0656124A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EC75F82C-44C0-435B-980F-5E0656124A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69314E-F73A-44B4-8275-A142B1C97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EC69314E-F73A-44B4-8275-A142B1C97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EC69314E-F73A-44B4-8275-A142B1C97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D5EFDA-5AF5-4E6E-84BC-3ADA6EA60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9D5EFDA-5AF5-4E6E-84BC-3ADA6EA60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9D5EFDA-5AF5-4E6E-84BC-3ADA6EA60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DDED9A-7A27-4AAE-B505-2C90F6BDF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85DDED9A-7A27-4AAE-B505-2C90F6BDF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85DDED9A-7A27-4AAE-B505-2C90F6BDF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796637" y="23691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/>
              <a:t>Algorithm Assignment</a:t>
            </a:r>
            <a:endParaRPr dirty="0"/>
          </a:p>
        </p:txBody>
      </p:sp>
      <p:sp>
        <p:nvSpPr>
          <p:cNvPr id="5" name="Google Shape;94;p13"/>
          <p:cNvSpPr txBox="1">
            <a:spLocks/>
          </p:cNvSpPr>
          <p:nvPr/>
        </p:nvSpPr>
        <p:spPr>
          <a:xfrm>
            <a:off x="796637" y="5680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/>
              <a:t>CSC 102 – Introduction to Problem Solving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12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2840273"/>
              </p:ext>
            </p:extLst>
          </p:nvPr>
        </p:nvGraphicFramePr>
        <p:xfrm>
          <a:off x="892946" y="1507550"/>
          <a:ext cx="7339875" cy="489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1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46B52A4-22F4-4119-AA51-BA1C4EE0F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924B62EC-DD92-4BBF-A3AC-561F052E5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2247EFA7-118E-47F6-81D0-552E97BB7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F42DC6F9-015A-41CF-9C18-79039AD1F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0F5FF4FC-C893-490E-B4C6-C0E7A1DFD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B1E861DF-FA80-45FA-B0C9-2F2361717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9201" y="2453000"/>
            <a:ext cx="7485925" cy="3693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</a:rPr>
              <a:t>Find the root of a Quadratic Equation Ax</a:t>
            </a:r>
            <a:r>
              <a:rPr lang="en-US" sz="2000" baseline="30000" dirty="0" smtClean="0">
                <a:solidFill>
                  <a:schemeClr val="accent6"/>
                </a:solidFill>
              </a:rPr>
              <a:t>2</a:t>
            </a:r>
            <a:r>
              <a:rPr lang="en-US" sz="2000" dirty="0" smtClean="0">
                <a:solidFill>
                  <a:schemeClr val="accent6"/>
                </a:solidFill>
              </a:rPr>
              <a:t> +</a:t>
            </a:r>
            <a:r>
              <a:rPr lang="en-US" sz="2000" dirty="0" err="1" smtClean="0">
                <a:solidFill>
                  <a:schemeClr val="accent6"/>
                </a:solidFill>
              </a:rPr>
              <a:t>Bx</a:t>
            </a:r>
            <a:r>
              <a:rPr lang="en-US" sz="2000" dirty="0" smtClean="0">
                <a:solidFill>
                  <a:schemeClr val="accent6"/>
                </a:solidFill>
              </a:rPr>
              <a:t> + C = 0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</a:rPr>
              <a:t>Find the root of a  Cubic Equation Ax</a:t>
            </a:r>
            <a:r>
              <a:rPr lang="en-US" sz="2000" baseline="30000" dirty="0" smtClean="0">
                <a:solidFill>
                  <a:schemeClr val="accent6"/>
                </a:solidFill>
              </a:rPr>
              <a:t>3</a:t>
            </a:r>
            <a:r>
              <a:rPr lang="en-US" sz="2000" dirty="0" smtClean="0">
                <a:solidFill>
                  <a:schemeClr val="accent6"/>
                </a:solidFill>
              </a:rPr>
              <a:t> + Bx</a:t>
            </a:r>
            <a:r>
              <a:rPr lang="en-US" sz="2000" baseline="30000" dirty="0" smtClean="0">
                <a:solidFill>
                  <a:schemeClr val="accent6"/>
                </a:solidFill>
              </a:rPr>
              <a:t>2</a:t>
            </a:r>
            <a:r>
              <a:rPr lang="en-US" sz="2000" dirty="0" smtClean="0">
                <a:solidFill>
                  <a:schemeClr val="accent6"/>
                </a:solidFill>
              </a:rPr>
              <a:t> + </a:t>
            </a:r>
            <a:r>
              <a:rPr lang="en-US" sz="2000" dirty="0" err="1" smtClean="0">
                <a:solidFill>
                  <a:schemeClr val="accent6"/>
                </a:solidFill>
              </a:rPr>
              <a:t>Cx</a:t>
            </a:r>
            <a:r>
              <a:rPr lang="en-US" sz="2000" dirty="0" smtClean="0">
                <a:solidFill>
                  <a:schemeClr val="accent6"/>
                </a:solidFill>
              </a:rPr>
              <a:t> + D = 0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</a:rPr>
              <a:t>Find the largest of three numbers.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</a:rPr>
              <a:t>Find the GCD and LCM of two numbers.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</a:rPr>
              <a:t>Find the Factorial of number n (n! = 1 x 2 x 3 x …. n)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979201" y="1737258"/>
            <a:ext cx="3698345" cy="461665"/>
          </a:xfrm>
          <a:prstGeom prst="homePlate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Algorithm to </a:t>
            </a:r>
            <a:r>
              <a:rPr lang="en-US" sz="2400" dirty="0" smtClean="0">
                <a:solidFill>
                  <a:schemeClr val="bg1"/>
                </a:solidFill>
              </a:rPr>
              <a:t>find: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for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03993817"/>
              </p:ext>
            </p:extLst>
          </p:nvPr>
        </p:nvGraphicFramePr>
        <p:xfrm>
          <a:off x="789615" y="1477754"/>
          <a:ext cx="7384567" cy="492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0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867124-E38C-401A-855B-FA39EDF7F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A867124-E38C-401A-855B-FA39EDF7F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A867124-E38C-401A-855B-FA39EDF7F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634881-E162-4360-9EA4-077AEE462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BC634881-E162-4360-9EA4-077AEE462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BC634881-E162-4360-9EA4-077AEE462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D39BB0-7E12-4CF9-A089-510C5AB95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5AD39BB0-7E12-4CF9-A089-510C5AB95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5AD39BB0-7E12-4CF9-A089-510C5AB95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749889-D2D4-4F9E-A3B2-66CB84576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20749889-D2D4-4F9E-A3B2-66CB84576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20749889-D2D4-4F9E-A3B2-66CB84576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EB635B-A51B-43A2-A3BD-6DB7D0CE3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13EB635B-A51B-43A2-A3BD-6DB7D0CE3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13EB635B-A51B-43A2-A3BD-6DB7D0CE3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88C6AA-1AF9-4F7A-9EA9-8203BF83F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FB88C6AA-1AF9-4F7A-9EA9-8203BF83F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FB88C6AA-1AF9-4F7A-9EA9-8203BF83F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3FA255-33DE-47B6-850C-CE2E11040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503FA255-33DE-47B6-850C-CE2E11040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503FA255-33DE-47B6-850C-CE2E11040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B402CA-C024-4755-B9E8-057BE2ABE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03B402CA-C024-4755-B9E8-057BE2ABE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03B402CA-C024-4755-B9E8-057BE2ABE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BFA7A8-3E1D-4543-BD39-A34C96C2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D9BFA7A8-3E1D-4543-BD39-A34C96C2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D9BFA7A8-3E1D-4543-BD39-A34C96C2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6652167"/>
              </p:ext>
            </p:extLst>
          </p:nvPr>
        </p:nvGraphicFramePr>
        <p:xfrm>
          <a:off x="1197412" y="1816100"/>
          <a:ext cx="7181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5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4845792"/>
              </p:ext>
            </p:extLst>
          </p:nvPr>
        </p:nvGraphicFramePr>
        <p:xfrm>
          <a:off x="787345" y="1295400"/>
          <a:ext cx="7941019" cy="4966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2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AC9C28-FA41-4A83-981D-6DA8122E3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D5AC9C28-FA41-4A83-981D-6DA8122E3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D5AC9C28-FA41-4A83-981D-6DA8122E3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918158-8F9A-4918-9389-39F0C52AB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F8918158-8F9A-4918-9389-39F0C52AB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F8918158-8F9A-4918-9389-39F0C52AB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86FAA7-6E8D-4227-8CD0-268A9704C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2786FAA7-6E8D-4227-8CD0-268A9704C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2786FAA7-6E8D-4227-8CD0-268A9704C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D4C9E5B-1CB3-461B-B813-158DFB169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5D4C9E5B-1CB3-461B-B813-158DFB169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5D4C9E5B-1CB3-461B-B813-158DFB169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956B96-B4BF-40AD-8B82-D22C67B78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39956B96-B4BF-40AD-8B82-D22C67B78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39956B96-B4BF-40AD-8B82-D22C67B78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55445C-AC5B-43C2-B278-E4EEE25ED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8155445C-AC5B-43C2-B278-E4EEE25ED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8155445C-AC5B-43C2-B278-E4EEE25ED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CA0CC42-945A-49C2-B95F-60B4977D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BCA0CC42-945A-49C2-B95F-60B4977D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BCA0CC42-945A-49C2-B95F-60B4977D8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B99DB0-FB2B-4CD6-BC23-9780CB20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7EB99DB0-FB2B-4CD6-BC23-9780CB20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7EB99DB0-FB2B-4CD6-BC23-9780CB20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656345-EDC2-4C91-8A4D-7C48F9D97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F3656345-EDC2-4C91-8A4D-7C48F9D97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F3656345-EDC2-4C91-8A4D-7C48F9D97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297032-C650-4BEE-8EAA-F20C4A7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F0297032-C650-4BEE-8EAA-F20C4A7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F0297032-C650-4BEE-8EAA-F20C4A76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2F4FAD-2D25-4FD6-87BE-8752E90E8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742F4FAD-2D25-4FD6-87BE-8752E90E8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742F4FAD-2D25-4FD6-87BE-8752E90E8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B308CB-5FCE-4559-99DD-480D93A09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dgm id="{9BB308CB-5FCE-4559-99DD-480D93A09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9BB308CB-5FCE-4559-99DD-480D93A09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C5B4ED-AFDE-497A-A639-35543CEAA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36C5B4ED-AFDE-497A-A639-35543CEAA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graphicEl>
                                              <a:dgm id="{36C5B4ED-AFDE-497A-A639-35543CEAA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06FE1C5-7FE6-4500-B913-27D7A36E8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graphicEl>
                                              <a:dgm id="{A06FE1C5-7FE6-4500-B913-27D7A36E8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graphicEl>
                                              <a:dgm id="{A06FE1C5-7FE6-4500-B913-27D7A36E8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D7CC8F-E6F1-4778-BEE5-6056F3106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dgm id="{7CD7CC8F-E6F1-4778-BEE5-6056F3106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dgm id="{7CD7CC8F-E6F1-4778-BEE5-6056F3106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9EEE63-C345-4C71-9899-D1B5EC8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graphicEl>
                                              <a:dgm id="{979EEE63-C345-4C71-9899-D1B5EC8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graphicEl>
                                              <a:dgm id="{979EEE63-C345-4C71-9899-D1B5EC879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1E30C4-C563-466C-8217-B37026E39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graphicEl>
                                              <a:dgm id="{7C1E30C4-C563-466C-8217-B37026E39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7C1E30C4-C563-466C-8217-B37026E39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F01B63-58F8-4BE5-A687-7EAFD63F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graphicEl>
                                              <a:dgm id="{2CF01B63-58F8-4BE5-A687-7EAFD63F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graphicEl>
                                              <a:dgm id="{2CF01B63-58F8-4BE5-A687-7EAFD63F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F81241-5C8C-4037-977C-4A63FDA17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graphicEl>
                                              <a:dgm id="{2FF81241-5C8C-4037-977C-4A63FDA17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graphicEl>
                                              <a:dgm id="{2FF81241-5C8C-4037-977C-4A63FDA17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855CFE-A444-4D06-82F9-ACE9858D7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graphicEl>
                                              <a:dgm id="{A6855CFE-A444-4D06-82F9-ACE9858D7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graphicEl>
                                              <a:dgm id="{A6855CFE-A444-4D06-82F9-ACE9858D7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ABA6A8-91CA-45E9-90FF-E0EC0A455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graphicEl>
                                              <a:dgm id="{05ABA6A8-91CA-45E9-90FF-E0EC0A455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graphicEl>
                                              <a:dgm id="{05ABA6A8-91CA-45E9-90FF-E0EC0A455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00A1456-6FF3-4AF6-8F52-948BDA0B9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B00A1456-6FF3-4AF6-8F52-948BDA0B9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graphicEl>
                                              <a:dgm id="{B00A1456-6FF3-4AF6-8F52-948BDA0B9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60B2DA-A0D7-4458-871B-DD64F20C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graphicEl>
                                              <a:dgm id="{F260B2DA-A0D7-4458-871B-DD64F20C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graphicEl>
                                              <a:dgm id="{F260B2DA-A0D7-4458-871B-DD64F20CF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693DA0C-196A-4E90-9642-6E96C9D7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graphicEl>
                                              <a:dgm id="{4693DA0C-196A-4E90-9642-6E96C9D7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graphicEl>
                                              <a:dgm id="{4693DA0C-196A-4E90-9642-6E96C9D77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484A87-F31E-4F23-A3A2-DCA8073E3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graphicEl>
                                              <a:dgm id="{59484A87-F31E-4F23-A3A2-DCA8073E3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graphicEl>
                                              <a:dgm id="{59484A87-F31E-4F23-A3A2-DCA8073E34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CE0BF5-C877-4A6E-88DE-9AB339BD3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graphicEl>
                                              <a:dgm id="{FBCE0BF5-C877-4A6E-88DE-9AB339BD3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graphicEl>
                                              <a:dgm id="{FBCE0BF5-C877-4A6E-88DE-9AB339BD3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203BB4-C956-491E-A582-09B7BFBD7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graphicEl>
                                              <a:dgm id="{80203BB4-C956-491E-A582-09B7BFBD7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graphicEl>
                                              <a:dgm id="{80203BB4-C956-491E-A582-09B7BFBD7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an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83673" y="2147456"/>
            <a:ext cx="7592291" cy="293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 programmer writes a program to instruct the computer</a:t>
            </a:r>
            <a:br>
              <a:rPr lang="en-US" sz="2200" dirty="0"/>
            </a:br>
            <a:r>
              <a:rPr lang="en-US" sz="2200" dirty="0"/>
              <a:t>to do certain tasks as desired. The computer then follows</a:t>
            </a:r>
            <a:br>
              <a:rPr lang="en-US" sz="2200" dirty="0"/>
            </a:br>
            <a:r>
              <a:rPr lang="en-US" sz="2200" dirty="0"/>
              <a:t>the steps written in the program code. Therefore, the</a:t>
            </a:r>
            <a:br>
              <a:rPr lang="en-US" sz="2200" dirty="0"/>
            </a:br>
            <a:r>
              <a:rPr lang="en-US" sz="2200" dirty="0"/>
              <a:t>programmer first prepares a roadmap of the program</a:t>
            </a:r>
            <a:br>
              <a:rPr lang="en-US" sz="2200" dirty="0"/>
            </a:br>
            <a:r>
              <a:rPr lang="en-US" sz="2200" dirty="0"/>
              <a:t>to be written, before actually writing the code.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36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Characteristics of a Good Algorithm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8215824"/>
              </p:ext>
            </p:extLst>
          </p:nvPr>
        </p:nvGraphicFramePr>
        <p:xfrm>
          <a:off x="1704109" y="1466273"/>
          <a:ext cx="5832764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7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4B374A1-3206-4E22-83BD-39E2F2323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54B374A1-3206-4E22-83BD-39E2F2323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54B374A1-3206-4E22-83BD-39E2F2323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B80E91-4C56-4A95-9FBD-575ED9277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FDB80E91-4C56-4A95-9FBD-575ED9277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FDB80E91-4C56-4A95-9FBD-575ED9277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49D040-DB05-41A7-AAC0-98CEAC3B6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D449D040-DB05-41A7-AAC0-98CEAC3B6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D449D040-DB05-41A7-AAC0-98CEAC3B6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7FBAA6-ABB6-41E1-9642-AAAC2841C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E77FBAA6-ABB6-41E1-9642-AAAC2841C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E77FBAA6-ABB6-41E1-9642-AAAC2841C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0A4C45-DBCC-4049-9BA5-C3F9FD1B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20A4C45-DBCC-4049-9BA5-C3F9FD1B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20A4C45-DBCC-4049-9BA5-C3F9FD1B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8851DC-2FCD-4C95-8E2A-2DCE76794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B28851DC-2FCD-4C95-8E2A-2DCE76794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B28851DC-2FCD-4C95-8E2A-2DCE76794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A7D50E-4DCB-496A-A8C2-1C7C064F9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C1A7D50E-4DCB-496A-A8C2-1C7C064F9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C1A7D50E-4DCB-496A-A8C2-1C7C064F9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FA69E77-758A-4E7E-9031-D96069AD4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AFA69E77-758A-4E7E-9031-D96069AD4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AFA69E77-758A-4E7E-9031-D96069AD4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91621-055D-48CB-9E0B-ECF77AC50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2EB91621-055D-48CB-9E0B-ECF77AC50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2EB91621-055D-48CB-9E0B-ECF77AC50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8AE8CD1-2D48-4F9F-88A1-B733B9428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graphicEl>
                                              <a:dgm id="{B8AE8CD1-2D48-4F9F-88A1-B733B9428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graphicEl>
                                              <a:dgm id="{B8AE8CD1-2D48-4F9F-88A1-B733B9428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Characteristics of a Good Algorithm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303706"/>
              </p:ext>
            </p:extLst>
          </p:nvPr>
        </p:nvGraphicFramePr>
        <p:xfrm>
          <a:off x="991325" y="1676399"/>
          <a:ext cx="7594118" cy="410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5EA92B-16F5-4F36-86AA-678EC85D2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615EA92B-16F5-4F36-86AA-678EC85D2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615EA92B-16F5-4F36-86AA-678EC85D2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834333-D477-4126-B48E-D3DAD750D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64834333-D477-4126-B48E-D3DAD750D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64834333-D477-4126-B48E-D3DAD750D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Advantages of Algorithm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54933707"/>
              </p:ext>
            </p:extLst>
          </p:nvPr>
        </p:nvGraphicFramePr>
        <p:xfrm>
          <a:off x="1629547" y="1816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195B42-4364-4990-82BA-62D582892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F195B42-4364-4990-82BA-62D582892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F195B42-4364-4990-82BA-62D582892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E8C542-820A-492D-BD44-A9C01F92F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ACE8C542-820A-492D-BD44-A9C01F92F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ACE8C542-820A-492D-BD44-A9C01F92F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072715-F0E6-41E5-8647-4F9DE0213F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41072715-F0E6-41E5-8647-4F9DE0213F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41072715-F0E6-41E5-8647-4F9DE0213F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A659C9-F7E8-46B7-B9E6-478E5D9FC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9EA659C9-F7E8-46B7-B9E6-478E5D9FC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9EA659C9-F7E8-46B7-B9E6-478E5D9FC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1958</TotalTime>
  <Words>815</Words>
  <Application>Microsoft Office PowerPoint</Application>
  <PresentationFormat>On-screen Show (4:3)</PresentationFormat>
  <Paragraphs>149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BookmanOldStyle</vt:lpstr>
      <vt:lpstr>Calibri</vt:lpstr>
      <vt:lpstr>Office Theme</vt:lpstr>
      <vt:lpstr>The Role of Algorithms in Problem Solving Process</vt:lpstr>
      <vt:lpstr>Course Outline</vt:lpstr>
      <vt:lpstr>Steps for Problem Solving</vt:lpstr>
      <vt:lpstr>What is an Algorithm?</vt:lpstr>
      <vt:lpstr>Other Definitions</vt:lpstr>
      <vt:lpstr>Why do we need an Algorithm?</vt:lpstr>
      <vt:lpstr>Characteristics of a Good Algorithm</vt:lpstr>
      <vt:lpstr>Characteristics of a Good Algorithm</vt:lpstr>
      <vt:lpstr>Advantages of Algorithm</vt:lpstr>
      <vt:lpstr>Representation of Algorithms</vt:lpstr>
      <vt:lpstr>Flowchart — Visual Representation of Algorithms </vt:lpstr>
      <vt:lpstr>Flowchart — Visual Representation of Algorithms </vt:lpstr>
      <vt:lpstr>Flowchart — Visual Representation of Algorithms </vt:lpstr>
      <vt:lpstr>Flowchart — Visual Representation of Algorithms </vt:lpstr>
      <vt:lpstr>Pseudocode</vt:lpstr>
      <vt:lpstr>Pseudocode</vt:lpstr>
      <vt:lpstr>Pseudocode Example</vt:lpstr>
      <vt:lpstr>The Flowchart</vt:lpstr>
      <vt:lpstr>Benefits of Pseudocode</vt:lpstr>
      <vt:lpstr>Algorithm Assignment</vt:lpstr>
      <vt:lpstr>Instructions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Furnom Dam</cp:lastModifiedBy>
  <cp:revision>57</cp:revision>
  <dcterms:modified xsi:type="dcterms:W3CDTF">2021-04-21T15:04:00Z</dcterms:modified>
</cp:coreProperties>
</file>