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4"/>
  </p:sldMasterIdLst>
  <p:sldIdLst>
    <p:sldId id="256" r:id="rId5"/>
    <p:sldId id="257" r:id="rId6"/>
    <p:sldId id="272" r:id="rId7"/>
    <p:sldId id="276" r:id="rId8"/>
    <p:sldId id="274" r:id="rId9"/>
    <p:sldId id="262" r:id="rId10"/>
    <p:sldId id="263" r:id="rId11"/>
    <p:sldId id="264" r:id="rId12"/>
    <p:sldId id="265" r:id="rId13"/>
    <p:sldId id="266" r:id="rId14"/>
    <p:sldId id="267" r:id="rId15"/>
    <p:sldId id="268" r:id="rId16"/>
    <p:sldId id="270"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C51209-10DB-496F-B39A-7C0B74276D17}" v="171" dt="2021-12-09T20:39:48.252"/>
    <p1510:client id="{A63DB4AC-EB7C-49EA-B69D-8F08D5BE6277}" v="53" dt="2021-12-09T20:31:40.480"/>
    <p1510:client id="{CFC289E9-B42E-4568-BC54-052B4F2840C3}" v="125" dt="2021-12-09T20:22:34.729"/>
    <p1510:client id="{EC7CAD01-8192-4642-A7B9-0B6104DE4C49}" v="19" dt="2021-12-09T20:03:15.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m Divyang Nanavati" userId="S::sdnanava@syr.edu::afd41e6a-7103-48ad-bf2a-d83198a6c925" providerId="AD" clId="Web-{CFC289E9-B42E-4568-BC54-052B4F2840C3}"/>
    <pc:docChg chg="addSld delSld modSld">
      <pc:chgData name="Soham Divyang Nanavati" userId="S::sdnanava@syr.edu::afd41e6a-7103-48ad-bf2a-d83198a6c925" providerId="AD" clId="Web-{CFC289E9-B42E-4568-BC54-052B4F2840C3}" dt="2021-12-09T20:22:34.729" v="118"/>
      <pc:docMkLst>
        <pc:docMk/>
      </pc:docMkLst>
      <pc:sldChg chg="add del">
        <pc:chgData name="Soham Divyang Nanavati" userId="S::sdnanava@syr.edu::afd41e6a-7103-48ad-bf2a-d83198a6c925" providerId="AD" clId="Web-{CFC289E9-B42E-4568-BC54-052B4F2840C3}" dt="2021-12-09T20:08:03.375" v="29"/>
        <pc:sldMkLst>
          <pc:docMk/>
          <pc:sldMk cId="2230199139" sldId="261"/>
        </pc:sldMkLst>
      </pc:sldChg>
      <pc:sldChg chg="modSp">
        <pc:chgData name="Soham Divyang Nanavati" userId="S::sdnanava@syr.edu::afd41e6a-7103-48ad-bf2a-d83198a6c925" providerId="AD" clId="Web-{CFC289E9-B42E-4568-BC54-052B4F2840C3}" dt="2021-12-09T20:20:15.037" v="95" actId="20577"/>
        <pc:sldMkLst>
          <pc:docMk/>
          <pc:sldMk cId="1377202622" sldId="270"/>
        </pc:sldMkLst>
        <pc:spChg chg="mod">
          <ac:chgData name="Soham Divyang Nanavati" userId="S::sdnanava@syr.edu::afd41e6a-7103-48ad-bf2a-d83198a6c925" providerId="AD" clId="Web-{CFC289E9-B42E-4568-BC54-052B4F2840C3}" dt="2021-12-09T20:20:15.037" v="95" actId="20577"/>
          <ac:spMkLst>
            <pc:docMk/>
            <pc:sldMk cId="1377202622" sldId="270"/>
            <ac:spMk id="3" creationId="{21C06E08-59FE-7947-999A-17F66FB51EBE}"/>
          </ac:spMkLst>
        </pc:spChg>
      </pc:sldChg>
      <pc:sldChg chg="addSp">
        <pc:chgData name="Soham Divyang Nanavati" userId="S::sdnanava@syr.edu::afd41e6a-7103-48ad-bf2a-d83198a6c925" providerId="AD" clId="Web-{CFC289E9-B42E-4568-BC54-052B4F2840C3}" dt="2021-12-09T20:21:32.634" v="102"/>
        <pc:sldMkLst>
          <pc:docMk/>
          <pc:sldMk cId="1939871436" sldId="272"/>
        </pc:sldMkLst>
        <pc:spChg chg="add">
          <ac:chgData name="Soham Divyang Nanavati" userId="S::sdnanava@syr.edu::afd41e6a-7103-48ad-bf2a-d83198a6c925" providerId="AD" clId="Web-{CFC289E9-B42E-4568-BC54-052B4F2840C3}" dt="2021-12-09T20:21:32.634" v="102"/>
          <ac:spMkLst>
            <pc:docMk/>
            <pc:sldMk cId="1939871436" sldId="272"/>
            <ac:spMk id="3" creationId="{06AEB313-EE69-4012-A8E8-F1A9F710C974}"/>
          </ac:spMkLst>
        </pc:spChg>
      </pc:sldChg>
      <pc:sldChg chg="delSp modSp del">
        <pc:chgData name="Soham Divyang Nanavati" userId="S::sdnanava@syr.edu::afd41e6a-7103-48ad-bf2a-d83198a6c925" providerId="AD" clId="Web-{CFC289E9-B42E-4568-BC54-052B4F2840C3}" dt="2021-12-09T20:22:28.479" v="117"/>
        <pc:sldMkLst>
          <pc:docMk/>
          <pc:sldMk cId="1513940133" sldId="273"/>
        </pc:sldMkLst>
        <pc:picChg chg="del mod">
          <ac:chgData name="Soham Divyang Nanavati" userId="S::sdnanava@syr.edu::afd41e6a-7103-48ad-bf2a-d83198a6c925" providerId="AD" clId="Web-{CFC289E9-B42E-4568-BC54-052B4F2840C3}" dt="2021-12-09T20:21:41.462" v="105"/>
          <ac:picMkLst>
            <pc:docMk/>
            <pc:sldMk cId="1513940133" sldId="273"/>
            <ac:picMk id="8" creationId="{5249A21F-BD71-48F6-8D03-EBDEDD1F12DD}"/>
          </ac:picMkLst>
        </pc:picChg>
        <pc:picChg chg="del mod">
          <ac:chgData name="Soham Divyang Nanavati" userId="S::sdnanava@syr.edu::afd41e6a-7103-48ad-bf2a-d83198a6c925" providerId="AD" clId="Web-{CFC289E9-B42E-4568-BC54-052B4F2840C3}" dt="2021-12-09T20:21:41.462" v="104"/>
          <ac:picMkLst>
            <pc:docMk/>
            <pc:sldMk cId="1513940133" sldId="273"/>
            <ac:picMk id="9" creationId="{0AEBC01D-9799-4B5A-A9E7-471F689764F3}"/>
          </ac:picMkLst>
        </pc:picChg>
      </pc:sldChg>
      <pc:sldChg chg="addSp delSp modSp add replId">
        <pc:chgData name="Soham Divyang Nanavati" userId="S::sdnanava@syr.edu::afd41e6a-7103-48ad-bf2a-d83198a6c925" providerId="AD" clId="Web-{CFC289E9-B42E-4568-BC54-052B4F2840C3}" dt="2021-12-09T20:21:25.243" v="101" actId="14100"/>
        <pc:sldMkLst>
          <pc:docMk/>
          <pc:sldMk cId="941703447" sldId="274"/>
        </pc:sldMkLst>
        <pc:spChg chg="mod">
          <ac:chgData name="Soham Divyang Nanavati" userId="S::sdnanava@syr.edu::afd41e6a-7103-48ad-bf2a-d83198a6c925" providerId="AD" clId="Web-{CFC289E9-B42E-4568-BC54-052B4F2840C3}" dt="2021-12-09T20:07:11.592" v="24"/>
          <ac:spMkLst>
            <pc:docMk/>
            <pc:sldMk cId="941703447" sldId="274"/>
            <ac:spMk id="2" creationId="{C2B81CFF-B70B-AE4A-80DE-F6F873274504}"/>
          </ac:spMkLst>
        </pc:spChg>
        <pc:spChg chg="del">
          <ac:chgData name="Soham Divyang Nanavati" userId="S::sdnanava@syr.edu::afd41e6a-7103-48ad-bf2a-d83198a6c925" providerId="AD" clId="Web-{CFC289E9-B42E-4568-BC54-052B4F2840C3}" dt="2021-12-09T20:06:39.091" v="20"/>
          <ac:spMkLst>
            <pc:docMk/>
            <pc:sldMk cId="941703447" sldId="274"/>
            <ac:spMk id="6" creationId="{E8AFB91A-C1A9-5A4A-A475-48A5E1264E3C}"/>
          </ac:spMkLst>
        </pc:spChg>
        <pc:spChg chg="add del mod">
          <ac:chgData name="Soham Divyang Nanavati" userId="S::sdnanava@syr.edu::afd41e6a-7103-48ad-bf2a-d83198a6c925" providerId="AD" clId="Web-{CFC289E9-B42E-4568-BC54-052B4F2840C3}" dt="2021-12-09T20:06:35.997" v="19"/>
          <ac:spMkLst>
            <pc:docMk/>
            <pc:sldMk cId="941703447" sldId="274"/>
            <ac:spMk id="8" creationId="{B79DCEBE-92A1-4609-A531-3515D73E7475}"/>
          </ac:spMkLst>
        </pc:spChg>
        <pc:spChg chg="del">
          <ac:chgData name="Soham Divyang Nanavati" userId="S::sdnanava@syr.edu::afd41e6a-7103-48ad-bf2a-d83198a6c925" providerId="AD" clId="Web-{CFC289E9-B42E-4568-BC54-052B4F2840C3}" dt="2021-12-09T20:07:11.592" v="24"/>
          <ac:spMkLst>
            <pc:docMk/>
            <pc:sldMk cId="941703447" sldId="274"/>
            <ac:spMk id="14" creationId="{E53615EE-C559-4E03-999B-5477F1626FE5}"/>
          </ac:spMkLst>
        </pc:spChg>
        <pc:spChg chg="add">
          <ac:chgData name="Soham Divyang Nanavati" userId="S::sdnanava@syr.edu::afd41e6a-7103-48ad-bf2a-d83198a6c925" providerId="AD" clId="Web-{CFC289E9-B42E-4568-BC54-052B4F2840C3}" dt="2021-12-09T20:07:11.592" v="24"/>
          <ac:spMkLst>
            <pc:docMk/>
            <pc:sldMk cId="941703447" sldId="274"/>
            <ac:spMk id="27" creationId="{341BFA31-6544-45C2-9DA0-9E1C5E0B1959}"/>
          </ac:spMkLst>
        </pc:spChg>
        <pc:picChg chg="del">
          <ac:chgData name="Soham Divyang Nanavati" userId="S::sdnanava@syr.edu::afd41e6a-7103-48ad-bf2a-d83198a6c925" providerId="AD" clId="Web-{CFC289E9-B42E-4568-BC54-052B4F2840C3}" dt="2021-12-09T20:06:29.372" v="18"/>
          <ac:picMkLst>
            <pc:docMk/>
            <pc:sldMk cId="941703447" sldId="274"/>
            <ac:picMk id="4" creationId="{007F080F-BF05-3B4E-BA19-AF001C065C06}"/>
          </ac:picMkLst>
        </pc:picChg>
        <pc:picChg chg="del">
          <ac:chgData name="Soham Divyang Nanavati" userId="S::sdnanava@syr.edu::afd41e6a-7103-48ad-bf2a-d83198a6c925" providerId="AD" clId="Web-{CFC289E9-B42E-4568-BC54-052B4F2840C3}" dt="2021-12-09T20:06:26.216" v="16"/>
          <ac:picMkLst>
            <pc:docMk/>
            <pc:sldMk cId="941703447" sldId="274"/>
            <ac:picMk id="5" creationId="{A1104D89-FA11-2F41-A902-512D8601E977}"/>
          </ac:picMkLst>
        </pc:picChg>
        <pc:picChg chg="del">
          <ac:chgData name="Soham Divyang Nanavati" userId="S::sdnanava@syr.edu::afd41e6a-7103-48ad-bf2a-d83198a6c925" providerId="AD" clId="Web-{CFC289E9-B42E-4568-BC54-052B4F2840C3}" dt="2021-12-09T20:06:27.653" v="17"/>
          <ac:picMkLst>
            <pc:docMk/>
            <pc:sldMk cId="941703447" sldId="274"/>
            <ac:picMk id="7" creationId="{34B0D629-7599-864E-A811-D3C1916A64C0}"/>
          </ac:picMkLst>
        </pc:picChg>
        <pc:picChg chg="add mod ord">
          <ac:chgData name="Soham Divyang Nanavati" userId="S::sdnanava@syr.edu::afd41e6a-7103-48ad-bf2a-d83198a6c925" providerId="AD" clId="Web-{CFC289E9-B42E-4568-BC54-052B4F2840C3}" dt="2021-12-09T20:21:25.243" v="101" actId="14100"/>
          <ac:picMkLst>
            <pc:docMk/>
            <pc:sldMk cId="941703447" sldId="274"/>
            <ac:picMk id="9" creationId="{4178EAF9-522A-4CDC-8586-F07BD309221C}"/>
          </ac:picMkLst>
        </pc:picChg>
        <pc:picChg chg="add mod">
          <ac:chgData name="Soham Divyang Nanavati" userId="S::sdnanava@syr.edu::afd41e6a-7103-48ad-bf2a-d83198a6c925" providerId="AD" clId="Web-{CFC289E9-B42E-4568-BC54-052B4F2840C3}" dt="2021-12-09T20:21:20.805" v="100" actId="14100"/>
          <ac:picMkLst>
            <pc:docMk/>
            <pc:sldMk cId="941703447" sldId="274"/>
            <ac:picMk id="10" creationId="{A2DC34B2-57A6-4D0F-86B2-04921DBB5901}"/>
          </ac:picMkLst>
        </pc:picChg>
        <pc:cxnChg chg="del">
          <ac:chgData name="Soham Divyang Nanavati" userId="S::sdnanava@syr.edu::afd41e6a-7103-48ad-bf2a-d83198a6c925" providerId="AD" clId="Web-{CFC289E9-B42E-4568-BC54-052B4F2840C3}" dt="2021-12-09T20:07:11.592" v="24"/>
          <ac:cxnSpMkLst>
            <pc:docMk/>
            <pc:sldMk cId="941703447" sldId="274"/>
            <ac:cxnSpMk id="16" creationId="{799A8EBD-049C-48E6-97ED-C9102D78FC79}"/>
          </ac:cxnSpMkLst>
        </pc:cxnChg>
        <pc:cxnChg chg="del">
          <ac:chgData name="Soham Divyang Nanavati" userId="S::sdnanava@syr.edu::afd41e6a-7103-48ad-bf2a-d83198a6c925" providerId="AD" clId="Web-{CFC289E9-B42E-4568-BC54-052B4F2840C3}" dt="2021-12-09T20:07:11.592" v="24"/>
          <ac:cxnSpMkLst>
            <pc:docMk/>
            <pc:sldMk cId="941703447" sldId="274"/>
            <ac:cxnSpMk id="18" creationId="{07AB7C5C-C091-4C25-B1BD-93E2F6948C92}"/>
          </ac:cxnSpMkLst>
        </pc:cxnChg>
        <pc:cxnChg chg="add">
          <ac:chgData name="Soham Divyang Nanavati" userId="S::sdnanava@syr.edu::afd41e6a-7103-48ad-bf2a-d83198a6c925" providerId="AD" clId="Web-{CFC289E9-B42E-4568-BC54-052B4F2840C3}" dt="2021-12-09T20:07:11.592" v="24"/>
          <ac:cxnSpMkLst>
            <pc:docMk/>
            <pc:sldMk cId="941703447" sldId="274"/>
            <ac:cxnSpMk id="23" creationId="{F64F9B95-9045-48D2-B9F3-2927E98F54AA}"/>
          </ac:cxnSpMkLst>
        </pc:cxnChg>
        <pc:cxnChg chg="add">
          <ac:chgData name="Soham Divyang Nanavati" userId="S::sdnanava@syr.edu::afd41e6a-7103-48ad-bf2a-d83198a6c925" providerId="AD" clId="Web-{CFC289E9-B42E-4568-BC54-052B4F2840C3}" dt="2021-12-09T20:07:11.592" v="24"/>
          <ac:cxnSpMkLst>
            <pc:docMk/>
            <pc:sldMk cId="941703447" sldId="274"/>
            <ac:cxnSpMk id="25" creationId="{085AA86F-6A4D-4BCB-A045-D992CDC2959B}"/>
          </ac:cxnSpMkLst>
        </pc:cxnChg>
        <pc:cxnChg chg="add">
          <ac:chgData name="Soham Divyang Nanavati" userId="S::sdnanava@syr.edu::afd41e6a-7103-48ad-bf2a-d83198a6c925" providerId="AD" clId="Web-{CFC289E9-B42E-4568-BC54-052B4F2840C3}" dt="2021-12-09T20:07:11.592" v="24"/>
          <ac:cxnSpMkLst>
            <pc:docMk/>
            <pc:sldMk cId="941703447" sldId="274"/>
            <ac:cxnSpMk id="29" creationId="{DC36F877-5419-44C1-A2CD-376BDDDC3E41}"/>
          </ac:cxnSpMkLst>
        </pc:cxnChg>
        <pc:cxnChg chg="add">
          <ac:chgData name="Soham Divyang Nanavati" userId="S::sdnanava@syr.edu::afd41e6a-7103-48ad-bf2a-d83198a6c925" providerId="AD" clId="Web-{CFC289E9-B42E-4568-BC54-052B4F2840C3}" dt="2021-12-09T20:07:11.592" v="24"/>
          <ac:cxnSpMkLst>
            <pc:docMk/>
            <pc:sldMk cId="941703447" sldId="274"/>
            <ac:cxnSpMk id="31" creationId="{44B21692-652C-4371-95C5-05248EF342FA}"/>
          </ac:cxnSpMkLst>
        </pc:cxnChg>
      </pc:sldChg>
      <pc:sldChg chg="del">
        <pc:chgData name="Soham Divyang Nanavati" userId="S::sdnanava@syr.edu::afd41e6a-7103-48ad-bf2a-d83198a6c925" providerId="AD" clId="Web-{CFC289E9-B42E-4568-BC54-052B4F2840C3}" dt="2021-12-09T20:22:34.729" v="118"/>
        <pc:sldMkLst>
          <pc:docMk/>
          <pc:sldMk cId="3233915931" sldId="275"/>
        </pc:sldMkLst>
      </pc:sldChg>
      <pc:sldChg chg="addSp delSp modSp add replId">
        <pc:chgData name="Soham Divyang Nanavati" userId="S::sdnanava@syr.edu::afd41e6a-7103-48ad-bf2a-d83198a6c925" providerId="AD" clId="Web-{CFC289E9-B42E-4568-BC54-052B4F2840C3}" dt="2021-12-09T20:22:23.213" v="116" actId="14100"/>
        <pc:sldMkLst>
          <pc:docMk/>
          <pc:sldMk cId="4046892624" sldId="276"/>
        </pc:sldMkLst>
        <pc:spChg chg="del">
          <ac:chgData name="Soham Divyang Nanavati" userId="S::sdnanava@syr.edu::afd41e6a-7103-48ad-bf2a-d83198a6c925" providerId="AD" clId="Web-{CFC289E9-B42E-4568-BC54-052B4F2840C3}" dt="2021-12-09T20:21:50.337" v="108"/>
          <ac:spMkLst>
            <pc:docMk/>
            <pc:sldMk cId="4046892624" sldId="276"/>
            <ac:spMk id="3" creationId="{06AEB313-EE69-4012-A8E8-F1A9F710C974}"/>
          </ac:spMkLst>
        </pc:spChg>
        <pc:spChg chg="del">
          <ac:chgData name="Soham Divyang Nanavati" userId="S::sdnanava@syr.edu::afd41e6a-7103-48ad-bf2a-d83198a6c925" providerId="AD" clId="Web-{CFC289E9-B42E-4568-BC54-052B4F2840C3}" dt="2021-12-09T20:21:54.665" v="111"/>
          <ac:spMkLst>
            <pc:docMk/>
            <pc:sldMk cId="4046892624" sldId="276"/>
            <ac:spMk id="29" creationId="{341BFA31-6544-45C2-9DA0-9E1C5E0B1959}"/>
          </ac:spMkLst>
        </pc:spChg>
        <pc:spChg chg="add">
          <ac:chgData name="Soham Divyang Nanavati" userId="S::sdnanava@syr.edu::afd41e6a-7103-48ad-bf2a-d83198a6c925" providerId="AD" clId="Web-{CFC289E9-B42E-4568-BC54-052B4F2840C3}" dt="2021-12-09T20:21:54.665" v="111"/>
          <ac:spMkLst>
            <pc:docMk/>
            <pc:sldMk cId="4046892624" sldId="276"/>
            <ac:spMk id="42" creationId="{341BFA31-6544-45C2-9DA0-9E1C5E0B1959}"/>
          </ac:spMkLst>
        </pc:spChg>
        <pc:picChg chg="add mod ord">
          <ac:chgData name="Soham Divyang Nanavati" userId="S::sdnanava@syr.edu::afd41e6a-7103-48ad-bf2a-d83198a6c925" providerId="AD" clId="Web-{CFC289E9-B42E-4568-BC54-052B4F2840C3}" dt="2021-12-09T20:22:16.994" v="115" actId="14100"/>
          <ac:picMkLst>
            <pc:docMk/>
            <pc:sldMk cId="4046892624" sldId="276"/>
            <ac:picMk id="4" creationId="{0ECA0E35-937D-4286-8718-EE038801697C}"/>
          </ac:picMkLst>
        </pc:picChg>
        <pc:picChg chg="add mod">
          <ac:chgData name="Soham Divyang Nanavati" userId="S::sdnanava@syr.edu::afd41e6a-7103-48ad-bf2a-d83198a6c925" providerId="AD" clId="Web-{CFC289E9-B42E-4568-BC54-052B4F2840C3}" dt="2021-12-09T20:22:23.213" v="116" actId="14100"/>
          <ac:picMkLst>
            <pc:docMk/>
            <pc:sldMk cId="4046892624" sldId="276"/>
            <ac:picMk id="5" creationId="{F2F6E44C-0BEE-48C6-8278-78237D6966BA}"/>
          </ac:picMkLst>
        </pc:picChg>
        <pc:picChg chg="del">
          <ac:chgData name="Soham Divyang Nanavati" userId="S::sdnanava@syr.edu::afd41e6a-7103-48ad-bf2a-d83198a6c925" providerId="AD" clId="Web-{CFC289E9-B42E-4568-BC54-052B4F2840C3}" dt="2021-12-09T20:21:47.587" v="107"/>
          <ac:picMkLst>
            <pc:docMk/>
            <pc:sldMk cId="4046892624" sldId="276"/>
            <ac:picMk id="6" creationId="{AFBE02CB-8202-468C-ACD9-B82AF309C9D9}"/>
          </ac:picMkLst>
        </pc:picChg>
        <pc:picChg chg="del">
          <ac:chgData name="Soham Divyang Nanavati" userId="S::sdnanava@syr.edu::afd41e6a-7103-48ad-bf2a-d83198a6c925" providerId="AD" clId="Web-{CFC289E9-B42E-4568-BC54-052B4F2840C3}" dt="2021-12-09T20:21:47.587" v="106"/>
          <ac:picMkLst>
            <pc:docMk/>
            <pc:sldMk cId="4046892624" sldId="276"/>
            <ac:picMk id="8" creationId="{3CB0B1CA-182B-41DC-BADF-53E4E27D0340}"/>
          </ac:picMkLst>
        </pc:picChg>
        <pc:cxnChg chg="del">
          <ac:chgData name="Soham Divyang Nanavati" userId="S::sdnanava@syr.edu::afd41e6a-7103-48ad-bf2a-d83198a6c925" providerId="AD" clId="Web-{CFC289E9-B42E-4568-BC54-052B4F2840C3}" dt="2021-12-09T20:21:54.665" v="111"/>
          <ac:cxnSpMkLst>
            <pc:docMk/>
            <pc:sldMk cId="4046892624" sldId="276"/>
            <ac:cxnSpMk id="25" creationId="{F64F9B95-9045-48D2-B9F3-2927E98F54AA}"/>
          </ac:cxnSpMkLst>
        </pc:cxnChg>
        <pc:cxnChg chg="del">
          <ac:chgData name="Soham Divyang Nanavati" userId="S::sdnanava@syr.edu::afd41e6a-7103-48ad-bf2a-d83198a6c925" providerId="AD" clId="Web-{CFC289E9-B42E-4568-BC54-052B4F2840C3}" dt="2021-12-09T20:21:54.665" v="111"/>
          <ac:cxnSpMkLst>
            <pc:docMk/>
            <pc:sldMk cId="4046892624" sldId="276"/>
            <ac:cxnSpMk id="27" creationId="{085AA86F-6A4D-4BCB-A045-D992CDC2959B}"/>
          </ac:cxnSpMkLst>
        </pc:cxnChg>
        <pc:cxnChg chg="del">
          <ac:chgData name="Soham Divyang Nanavati" userId="S::sdnanava@syr.edu::afd41e6a-7103-48ad-bf2a-d83198a6c925" providerId="AD" clId="Web-{CFC289E9-B42E-4568-BC54-052B4F2840C3}" dt="2021-12-09T20:21:54.665" v="111"/>
          <ac:cxnSpMkLst>
            <pc:docMk/>
            <pc:sldMk cId="4046892624" sldId="276"/>
            <ac:cxnSpMk id="31" creationId="{DC36F877-5419-44C1-A2CD-376BDDDC3E41}"/>
          </ac:cxnSpMkLst>
        </pc:cxnChg>
        <pc:cxnChg chg="del">
          <ac:chgData name="Soham Divyang Nanavati" userId="S::sdnanava@syr.edu::afd41e6a-7103-48ad-bf2a-d83198a6c925" providerId="AD" clId="Web-{CFC289E9-B42E-4568-BC54-052B4F2840C3}" dt="2021-12-09T20:21:54.665" v="111"/>
          <ac:cxnSpMkLst>
            <pc:docMk/>
            <pc:sldMk cId="4046892624" sldId="276"/>
            <ac:cxnSpMk id="33" creationId="{44B21692-652C-4371-95C5-05248EF342FA}"/>
          </ac:cxnSpMkLst>
        </pc:cxnChg>
        <pc:cxnChg chg="add">
          <ac:chgData name="Soham Divyang Nanavati" userId="S::sdnanava@syr.edu::afd41e6a-7103-48ad-bf2a-d83198a6c925" providerId="AD" clId="Web-{CFC289E9-B42E-4568-BC54-052B4F2840C3}" dt="2021-12-09T20:21:54.665" v="111"/>
          <ac:cxnSpMkLst>
            <pc:docMk/>
            <pc:sldMk cId="4046892624" sldId="276"/>
            <ac:cxnSpMk id="38" creationId="{F64F9B95-9045-48D2-B9F3-2927E98F54AA}"/>
          </ac:cxnSpMkLst>
        </pc:cxnChg>
        <pc:cxnChg chg="add">
          <ac:chgData name="Soham Divyang Nanavati" userId="S::sdnanava@syr.edu::afd41e6a-7103-48ad-bf2a-d83198a6c925" providerId="AD" clId="Web-{CFC289E9-B42E-4568-BC54-052B4F2840C3}" dt="2021-12-09T20:21:54.665" v="111"/>
          <ac:cxnSpMkLst>
            <pc:docMk/>
            <pc:sldMk cId="4046892624" sldId="276"/>
            <ac:cxnSpMk id="40" creationId="{085AA86F-6A4D-4BCB-A045-D992CDC2959B}"/>
          </ac:cxnSpMkLst>
        </pc:cxnChg>
        <pc:cxnChg chg="add">
          <ac:chgData name="Soham Divyang Nanavati" userId="S::sdnanava@syr.edu::afd41e6a-7103-48ad-bf2a-d83198a6c925" providerId="AD" clId="Web-{CFC289E9-B42E-4568-BC54-052B4F2840C3}" dt="2021-12-09T20:21:54.665" v="111"/>
          <ac:cxnSpMkLst>
            <pc:docMk/>
            <pc:sldMk cId="4046892624" sldId="276"/>
            <ac:cxnSpMk id="44" creationId="{DC36F877-5419-44C1-A2CD-376BDDDC3E41}"/>
          </ac:cxnSpMkLst>
        </pc:cxnChg>
        <pc:cxnChg chg="add">
          <ac:chgData name="Soham Divyang Nanavati" userId="S::sdnanava@syr.edu::afd41e6a-7103-48ad-bf2a-d83198a6c925" providerId="AD" clId="Web-{CFC289E9-B42E-4568-BC54-052B4F2840C3}" dt="2021-12-09T20:21:54.665" v="111"/>
          <ac:cxnSpMkLst>
            <pc:docMk/>
            <pc:sldMk cId="4046892624" sldId="276"/>
            <ac:cxnSpMk id="46" creationId="{44B21692-652C-4371-95C5-05248EF342FA}"/>
          </ac:cxnSpMkLst>
        </pc:cxnChg>
      </pc:sldChg>
    </pc:docChg>
  </pc:docChgLst>
  <pc:docChgLst>
    <pc:chgData name="Nidhee Nishikant Patil" userId="S::npatil07@syr.edu::b4ca343b-3208-450a-9362-57c1fb8c1704" providerId="AD" clId="Web-{93C51209-10DB-496F-B39A-7C0B74276D17}"/>
    <pc:docChg chg="delSld modSld">
      <pc:chgData name="Nidhee Nishikant Patil" userId="S::npatil07@syr.edu::b4ca343b-3208-450a-9362-57c1fb8c1704" providerId="AD" clId="Web-{93C51209-10DB-496F-B39A-7C0B74276D17}" dt="2021-12-09T20:39:48.252" v="169"/>
      <pc:docMkLst>
        <pc:docMk/>
      </pc:docMkLst>
      <pc:sldChg chg="del">
        <pc:chgData name="Nidhee Nishikant Patil" userId="S::npatil07@syr.edu::b4ca343b-3208-450a-9362-57c1fb8c1704" providerId="AD" clId="Web-{93C51209-10DB-496F-B39A-7C0B74276D17}" dt="2021-12-09T20:39:48.252" v="169"/>
        <pc:sldMkLst>
          <pc:docMk/>
          <pc:sldMk cId="510736051" sldId="258"/>
        </pc:sldMkLst>
      </pc:sldChg>
      <pc:sldChg chg="modSp">
        <pc:chgData name="Nidhee Nishikant Patil" userId="S::npatil07@syr.edu::b4ca343b-3208-450a-9362-57c1fb8c1704" providerId="AD" clId="Web-{93C51209-10DB-496F-B39A-7C0B74276D17}" dt="2021-12-09T20:05:11.672" v="168" actId="20577"/>
        <pc:sldMkLst>
          <pc:docMk/>
          <pc:sldMk cId="637364572" sldId="265"/>
        </pc:sldMkLst>
        <pc:spChg chg="mod">
          <ac:chgData name="Nidhee Nishikant Patil" userId="S::npatil07@syr.edu::b4ca343b-3208-450a-9362-57c1fb8c1704" providerId="AD" clId="Web-{93C51209-10DB-496F-B39A-7C0B74276D17}" dt="2021-12-09T20:05:11.672" v="168" actId="20577"/>
          <ac:spMkLst>
            <pc:docMk/>
            <pc:sldMk cId="637364572" sldId="265"/>
            <ac:spMk id="3" creationId="{AC74BEEF-5CA9-A744-B7D6-485D254EBF27}"/>
          </ac:spMkLst>
        </pc:spChg>
      </pc:sldChg>
      <pc:sldChg chg="modSp">
        <pc:chgData name="Nidhee Nishikant Patil" userId="S::npatil07@syr.edu::b4ca343b-3208-450a-9362-57c1fb8c1704" providerId="AD" clId="Web-{93C51209-10DB-496F-B39A-7C0B74276D17}" dt="2021-12-09T19:53:02.235" v="166" actId="20577"/>
        <pc:sldMkLst>
          <pc:docMk/>
          <pc:sldMk cId="1377202622" sldId="270"/>
        </pc:sldMkLst>
        <pc:spChg chg="mod">
          <ac:chgData name="Nidhee Nishikant Patil" userId="S::npatil07@syr.edu::b4ca343b-3208-450a-9362-57c1fb8c1704" providerId="AD" clId="Web-{93C51209-10DB-496F-B39A-7C0B74276D17}" dt="2021-12-09T19:53:02.235" v="166" actId="20577"/>
          <ac:spMkLst>
            <pc:docMk/>
            <pc:sldMk cId="1377202622" sldId="270"/>
            <ac:spMk id="3" creationId="{21C06E08-59FE-7947-999A-17F66FB51EBE}"/>
          </ac:spMkLst>
        </pc:spChg>
      </pc:sldChg>
      <pc:sldChg chg="modSp">
        <pc:chgData name="Nidhee Nishikant Patil" userId="S::npatil07@syr.edu::b4ca343b-3208-450a-9362-57c1fb8c1704" providerId="AD" clId="Web-{93C51209-10DB-496F-B39A-7C0B74276D17}" dt="2021-12-09T19:50:47.607" v="1" actId="20577"/>
        <pc:sldMkLst>
          <pc:docMk/>
          <pc:sldMk cId="1739147049" sldId="271"/>
        </pc:sldMkLst>
        <pc:spChg chg="mod">
          <ac:chgData name="Nidhee Nishikant Patil" userId="S::npatil07@syr.edu::b4ca343b-3208-450a-9362-57c1fb8c1704" providerId="AD" clId="Web-{93C51209-10DB-496F-B39A-7C0B74276D17}" dt="2021-12-09T19:50:47.607" v="1" actId="20577"/>
          <ac:spMkLst>
            <pc:docMk/>
            <pc:sldMk cId="1739147049" sldId="271"/>
            <ac:spMk id="3" creationId="{21C06E08-59FE-7947-999A-17F66FB51EBE}"/>
          </ac:spMkLst>
        </pc:spChg>
      </pc:sldChg>
    </pc:docChg>
  </pc:docChgLst>
  <pc:docChgLst>
    <pc:chgData name="Hemang Ketan Gala" userId="S::hegala@syr.edu::d3fc5386-8503-4c0d-8873-bdc9eb156711" providerId="AD" clId="Web-{A63DB4AC-EB7C-49EA-B69D-8F08D5BE6277}"/>
    <pc:docChg chg="addSld delSld modSld">
      <pc:chgData name="Hemang Ketan Gala" userId="S::hegala@syr.edu::d3fc5386-8503-4c0d-8873-bdc9eb156711" providerId="AD" clId="Web-{A63DB4AC-EB7C-49EA-B69D-8F08D5BE6277}" dt="2021-12-09T20:31:40.480" v="48"/>
      <pc:docMkLst>
        <pc:docMk/>
      </pc:docMkLst>
      <pc:sldChg chg="del">
        <pc:chgData name="Hemang Ketan Gala" userId="S::hegala@syr.edu::d3fc5386-8503-4c0d-8873-bdc9eb156711" providerId="AD" clId="Web-{A63DB4AC-EB7C-49EA-B69D-8F08D5BE6277}" dt="2021-12-09T20:04:38.814" v="0"/>
        <pc:sldMkLst>
          <pc:docMk/>
          <pc:sldMk cId="1142883370" sldId="259"/>
        </pc:sldMkLst>
      </pc:sldChg>
      <pc:sldChg chg="del">
        <pc:chgData name="Hemang Ketan Gala" userId="S::hegala@syr.edu::d3fc5386-8503-4c0d-8873-bdc9eb156711" providerId="AD" clId="Web-{A63DB4AC-EB7C-49EA-B69D-8F08D5BE6277}" dt="2021-12-09T20:09:40.962" v="22"/>
        <pc:sldMkLst>
          <pc:docMk/>
          <pc:sldMk cId="1703640726" sldId="260"/>
        </pc:sldMkLst>
      </pc:sldChg>
      <pc:sldChg chg="del">
        <pc:chgData name="Hemang Ketan Gala" userId="S::hegala@syr.edu::d3fc5386-8503-4c0d-8873-bdc9eb156711" providerId="AD" clId="Web-{A63DB4AC-EB7C-49EA-B69D-8F08D5BE6277}" dt="2021-12-09T20:09:36.306" v="21"/>
        <pc:sldMkLst>
          <pc:docMk/>
          <pc:sldMk cId="1739147049" sldId="271"/>
        </pc:sldMkLst>
      </pc:sldChg>
      <pc:sldChg chg="delSp modSp">
        <pc:chgData name="Hemang Ketan Gala" userId="S::hegala@syr.edu::d3fc5386-8503-4c0d-8873-bdc9eb156711" providerId="AD" clId="Web-{A63DB4AC-EB7C-49EA-B69D-8F08D5BE6277}" dt="2021-12-09T20:31:40.480" v="48"/>
        <pc:sldMkLst>
          <pc:docMk/>
          <pc:sldMk cId="1939871436" sldId="272"/>
        </pc:sldMkLst>
        <pc:spChg chg="del">
          <ac:chgData name="Hemang Ketan Gala" userId="S::hegala@syr.edu::d3fc5386-8503-4c0d-8873-bdc9eb156711" providerId="AD" clId="Web-{A63DB4AC-EB7C-49EA-B69D-8F08D5BE6277}" dt="2021-12-09T20:31:40.480" v="48"/>
          <ac:spMkLst>
            <pc:docMk/>
            <pc:sldMk cId="1939871436" sldId="272"/>
            <ac:spMk id="3" creationId="{06AEB313-EE69-4012-A8E8-F1A9F710C974}"/>
          </ac:spMkLst>
        </pc:spChg>
        <pc:picChg chg="mod">
          <ac:chgData name="Hemang Ketan Gala" userId="S::hegala@syr.edu::d3fc5386-8503-4c0d-8873-bdc9eb156711" providerId="AD" clId="Web-{A63DB4AC-EB7C-49EA-B69D-8F08D5BE6277}" dt="2021-12-09T20:11:38.403" v="29" actId="14100"/>
          <ac:picMkLst>
            <pc:docMk/>
            <pc:sldMk cId="1939871436" sldId="272"/>
            <ac:picMk id="6" creationId="{AFBE02CB-8202-468C-ACD9-B82AF309C9D9}"/>
          </ac:picMkLst>
        </pc:picChg>
        <pc:picChg chg="mod">
          <ac:chgData name="Hemang Ketan Gala" userId="S::hegala@syr.edu::d3fc5386-8503-4c0d-8873-bdc9eb156711" providerId="AD" clId="Web-{A63DB4AC-EB7C-49EA-B69D-8F08D5BE6277}" dt="2021-12-09T20:11:50.325" v="31" actId="14100"/>
          <ac:picMkLst>
            <pc:docMk/>
            <pc:sldMk cId="1939871436" sldId="272"/>
            <ac:picMk id="8" creationId="{3CB0B1CA-182B-41DC-BADF-53E4E27D0340}"/>
          </ac:picMkLst>
        </pc:picChg>
      </pc:sldChg>
      <pc:sldChg chg="addSp delSp modSp">
        <pc:chgData name="Hemang Ketan Gala" userId="S::hegala@syr.edu::d3fc5386-8503-4c0d-8873-bdc9eb156711" providerId="AD" clId="Web-{A63DB4AC-EB7C-49EA-B69D-8F08D5BE6277}" dt="2021-12-09T20:09:53.088" v="23" actId="20577"/>
        <pc:sldMkLst>
          <pc:docMk/>
          <pc:sldMk cId="1513940133" sldId="273"/>
        </pc:sldMkLst>
        <pc:spChg chg="mod">
          <ac:chgData name="Hemang Ketan Gala" userId="S::hegala@syr.edu::d3fc5386-8503-4c0d-8873-bdc9eb156711" providerId="AD" clId="Web-{A63DB4AC-EB7C-49EA-B69D-8F08D5BE6277}" dt="2021-12-09T20:09:53.088" v="23" actId="20577"/>
          <ac:spMkLst>
            <pc:docMk/>
            <pc:sldMk cId="1513940133" sldId="273"/>
            <ac:spMk id="2" creationId="{3171374E-921F-E648-BEAC-F221728E1DEF}"/>
          </ac:spMkLst>
        </pc:spChg>
        <pc:spChg chg="add del mod">
          <ac:chgData name="Hemang Ketan Gala" userId="S::hegala@syr.edu::d3fc5386-8503-4c0d-8873-bdc9eb156711" providerId="AD" clId="Web-{A63DB4AC-EB7C-49EA-B69D-8F08D5BE6277}" dt="2021-12-09T20:06:49.302" v="4"/>
          <ac:spMkLst>
            <pc:docMk/>
            <pc:sldMk cId="1513940133" sldId="273"/>
            <ac:spMk id="6" creationId="{61DD570E-E7CD-4454-AD00-CF23BAE1C4AD}"/>
          </ac:spMkLst>
        </pc:spChg>
        <pc:spChg chg="del mod">
          <ac:chgData name="Hemang Ketan Gala" userId="S::hegala@syr.edu::d3fc5386-8503-4c0d-8873-bdc9eb156711" providerId="AD" clId="Web-{A63DB4AC-EB7C-49EA-B69D-8F08D5BE6277}" dt="2021-12-09T20:06:53.067" v="7"/>
          <ac:spMkLst>
            <pc:docMk/>
            <pc:sldMk cId="1513940133" sldId="273"/>
            <ac:spMk id="12" creationId="{D30B3997-8379-844B-B1F7-3DE89E4C8596}"/>
          </ac:spMkLst>
        </pc:spChg>
        <pc:picChg chg="del">
          <ac:chgData name="Hemang Ketan Gala" userId="S::hegala@syr.edu::d3fc5386-8503-4c0d-8873-bdc9eb156711" providerId="AD" clId="Web-{A63DB4AC-EB7C-49EA-B69D-8F08D5BE6277}" dt="2021-12-09T20:06:34.473" v="1"/>
          <ac:picMkLst>
            <pc:docMk/>
            <pc:sldMk cId="1513940133" sldId="273"/>
            <ac:picMk id="4" creationId="{E286804F-0B95-E841-80D9-A30281BFD7E8}"/>
          </ac:picMkLst>
        </pc:picChg>
        <pc:picChg chg="del">
          <ac:chgData name="Hemang Ketan Gala" userId="S::hegala@syr.edu::d3fc5386-8503-4c0d-8873-bdc9eb156711" providerId="AD" clId="Web-{A63DB4AC-EB7C-49EA-B69D-8F08D5BE6277}" dt="2021-12-09T20:06:37.598" v="2"/>
          <ac:picMkLst>
            <pc:docMk/>
            <pc:sldMk cId="1513940133" sldId="273"/>
            <ac:picMk id="5" creationId="{4745F0AE-03CE-F947-A43D-E6D2EE557DD3}"/>
          </ac:picMkLst>
        </pc:picChg>
        <pc:picChg chg="del">
          <ac:chgData name="Hemang Ketan Gala" userId="S::hegala@syr.edu::d3fc5386-8503-4c0d-8873-bdc9eb156711" providerId="AD" clId="Web-{A63DB4AC-EB7C-49EA-B69D-8F08D5BE6277}" dt="2021-12-09T20:06:41.942" v="3"/>
          <ac:picMkLst>
            <pc:docMk/>
            <pc:sldMk cId="1513940133" sldId="273"/>
            <ac:picMk id="7" creationId="{9A037A8B-C812-1D4D-9405-ECABC3E0C68E}"/>
          </ac:picMkLst>
        </pc:picChg>
        <pc:picChg chg="add mod">
          <ac:chgData name="Hemang Ketan Gala" userId="S::hegala@syr.edu::d3fc5386-8503-4c0d-8873-bdc9eb156711" providerId="AD" clId="Web-{A63DB4AC-EB7C-49EA-B69D-8F08D5BE6277}" dt="2021-12-09T20:07:23.412" v="13" actId="14100"/>
          <ac:picMkLst>
            <pc:docMk/>
            <pc:sldMk cId="1513940133" sldId="273"/>
            <ac:picMk id="8" creationId="{5249A21F-BD71-48F6-8D03-EBDEDD1F12DD}"/>
          </ac:picMkLst>
        </pc:picChg>
        <pc:picChg chg="add mod">
          <ac:chgData name="Hemang Ketan Gala" userId="S::hegala@syr.edu::d3fc5386-8503-4c0d-8873-bdc9eb156711" providerId="AD" clId="Web-{A63DB4AC-EB7C-49EA-B69D-8F08D5BE6277}" dt="2021-12-09T20:09:00.993" v="20" actId="1076"/>
          <ac:picMkLst>
            <pc:docMk/>
            <pc:sldMk cId="1513940133" sldId="273"/>
            <ac:picMk id="9" creationId="{0AEBC01D-9799-4B5A-A9E7-471F689764F3}"/>
          </ac:picMkLst>
        </pc:picChg>
      </pc:sldChg>
      <pc:sldChg chg="modSp">
        <pc:chgData name="Hemang Ketan Gala" userId="S::hegala@syr.edu::d3fc5386-8503-4c0d-8873-bdc9eb156711" providerId="AD" clId="Web-{A63DB4AC-EB7C-49EA-B69D-8F08D5BE6277}" dt="2021-12-09T20:10:38.807" v="27" actId="14100"/>
        <pc:sldMkLst>
          <pc:docMk/>
          <pc:sldMk cId="941703447" sldId="274"/>
        </pc:sldMkLst>
        <pc:picChg chg="mod">
          <ac:chgData name="Hemang Ketan Gala" userId="S::hegala@syr.edu::d3fc5386-8503-4c0d-8873-bdc9eb156711" providerId="AD" clId="Web-{A63DB4AC-EB7C-49EA-B69D-8F08D5BE6277}" dt="2021-12-09T20:10:38.807" v="27" actId="14100"/>
          <ac:picMkLst>
            <pc:docMk/>
            <pc:sldMk cId="941703447" sldId="274"/>
            <ac:picMk id="9" creationId="{4178EAF9-522A-4CDC-8586-F07BD309221C}"/>
          </ac:picMkLst>
        </pc:picChg>
        <pc:picChg chg="mod">
          <ac:chgData name="Hemang Ketan Gala" userId="S::hegala@syr.edu::d3fc5386-8503-4c0d-8873-bdc9eb156711" providerId="AD" clId="Web-{A63DB4AC-EB7C-49EA-B69D-8F08D5BE6277}" dt="2021-12-09T20:10:24.963" v="25" actId="14100"/>
          <ac:picMkLst>
            <pc:docMk/>
            <pc:sldMk cId="941703447" sldId="274"/>
            <ac:picMk id="10" creationId="{A2DC34B2-57A6-4D0F-86B2-04921DBB5901}"/>
          </ac:picMkLst>
        </pc:picChg>
      </pc:sldChg>
      <pc:sldChg chg="addSp delSp modSp new mod setBg addAnim">
        <pc:chgData name="Hemang Ketan Gala" userId="S::hegala@syr.edu::d3fc5386-8503-4c0d-8873-bdc9eb156711" providerId="AD" clId="Web-{A63DB4AC-EB7C-49EA-B69D-8F08D5BE6277}" dt="2021-12-09T20:18:35.991" v="47" actId="1076"/>
        <pc:sldMkLst>
          <pc:docMk/>
          <pc:sldMk cId="3233915931" sldId="275"/>
        </pc:sldMkLst>
        <pc:spChg chg="mod ord">
          <ac:chgData name="Hemang Ketan Gala" userId="S::hegala@syr.edu::d3fc5386-8503-4c0d-8873-bdc9eb156711" providerId="AD" clId="Web-{A63DB4AC-EB7C-49EA-B69D-8F08D5BE6277}" dt="2021-12-09T20:18:35.991" v="47" actId="1076"/>
          <ac:spMkLst>
            <pc:docMk/>
            <pc:sldMk cId="3233915931" sldId="275"/>
            <ac:spMk id="2" creationId="{0E4A72E6-4BDE-47F6-965C-1EE1EE1192AB}"/>
          </ac:spMkLst>
        </pc:spChg>
        <pc:spChg chg="del">
          <ac:chgData name="Hemang Ketan Gala" userId="S::hegala@syr.edu::d3fc5386-8503-4c0d-8873-bdc9eb156711" providerId="AD" clId="Web-{A63DB4AC-EB7C-49EA-B69D-8F08D5BE6277}" dt="2021-12-09T20:17:53.240" v="42"/>
          <ac:spMkLst>
            <pc:docMk/>
            <pc:sldMk cId="3233915931" sldId="275"/>
            <ac:spMk id="3" creationId="{4665BB99-8BDC-4F0C-BBE5-2A51DD5916D0}"/>
          </ac:spMkLst>
        </pc:spChg>
        <pc:spChg chg="add del">
          <ac:chgData name="Hemang Ketan Gala" userId="S::hegala@syr.edu::d3fc5386-8503-4c0d-8873-bdc9eb156711" providerId="AD" clId="Web-{A63DB4AC-EB7C-49EA-B69D-8F08D5BE6277}" dt="2021-12-09T20:18:28.772" v="45"/>
          <ac:spMkLst>
            <pc:docMk/>
            <pc:sldMk cId="3233915931" sldId="275"/>
            <ac:spMk id="13" creationId="{33E93247-6229-44AB-A550-739E971E690B}"/>
          </ac:spMkLst>
        </pc:spChg>
        <pc:spChg chg="add del">
          <ac:chgData name="Hemang Ketan Gala" userId="S::hegala@syr.edu::d3fc5386-8503-4c0d-8873-bdc9eb156711" providerId="AD" clId="Web-{A63DB4AC-EB7C-49EA-B69D-8F08D5BE6277}" dt="2021-12-09T20:18:28.772" v="45"/>
          <ac:spMkLst>
            <pc:docMk/>
            <pc:sldMk cId="3233915931" sldId="275"/>
            <ac:spMk id="15" creationId="{612349FF-7742-42ED-ADF3-238B5DDD176C}"/>
          </ac:spMkLst>
        </pc:spChg>
        <pc:spChg chg="add">
          <ac:chgData name="Hemang Ketan Gala" userId="S::hegala@syr.edu::d3fc5386-8503-4c0d-8873-bdc9eb156711" providerId="AD" clId="Web-{A63DB4AC-EB7C-49EA-B69D-8F08D5BE6277}" dt="2021-12-09T20:18:28.772" v="45"/>
          <ac:spMkLst>
            <pc:docMk/>
            <pc:sldMk cId="3233915931" sldId="275"/>
            <ac:spMk id="24" creationId="{33E93247-6229-44AB-A550-739E971E690B}"/>
          </ac:spMkLst>
        </pc:spChg>
        <pc:spChg chg="add">
          <ac:chgData name="Hemang Ketan Gala" userId="S::hegala@syr.edu::d3fc5386-8503-4c0d-8873-bdc9eb156711" providerId="AD" clId="Web-{A63DB4AC-EB7C-49EA-B69D-8F08D5BE6277}" dt="2021-12-09T20:18:28.772" v="45"/>
          <ac:spMkLst>
            <pc:docMk/>
            <pc:sldMk cId="3233915931" sldId="275"/>
            <ac:spMk id="26" creationId="{612349FF-7742-42ED-ADF3-238B5DDD176C}"/>
          </ac:spMkLst>
        </pc:spChg>
        <pc:picChg chg="add mod">
          <ac:chgData name="Hemang Ketan Gala" userId="S::hegala@syr.edu::d3fc5386-8503-4c0d-8873-bdc9eb156711" providerId="AD" clId="Web-{A63DB4AC-EB7C-49EA-B69D-8F08D5BE6277}" dt="2021-12-09T20:18:28.772" v="45"/>
          <ac:picMkLst>
            <pc:docMk/>
            <pc:sldMk cId="3233915931" sldId="275"/>
            <ac:picMk id="4" creationId="{6DE3547A-AA97-4336-8ADF-60ED1C7F99CB}"/>
          </ac:picMkLst>
        </pc:picChg>
        <pc:picChg chg="add del">
          <ac:chgData name="Hemang Ketan Gala" userId="S::hegala@syr.edu::d3fc5386-8503-4c0d-8873-bdc9eb156711" providerId="AD" clId="Web-{A63DB4AC-EB7C-49EA-B69D-8F08D5BE6277}" dt="2021-12-09T20:18:14.397" v="44"/>
          <ac:picMkLst>
            <pc:docMk/>
            <pc:sldMk cId="3233915931" sldId="275"/>
            <ac:picMk id="5" creationId="{8F93009F-14DE-44AF-B06C-F7C05D468718}"/>
          </ac:picMkLst>
        </pc:picChg>
        <pc:cxnChg chg="add del">
          <ac:chgData name="Hemang Ketan Gala" userId="S::hegala@syr.edu::d3fc5386-8503-4c0d-8873-bdc9eb156711" providerId="AD" clId="Web-{A63DB4AC-EB7C-49EA-B69D-8F08D5BE6277}" dt="2021-12-09T20:18:28.772" v="45"/>
          <ac:cxnSpMkLst>
            <pc:docMk/>
            <pc:sldMk cId="3233915931" sldId="275"/>
            <ac:cxnSpMk id="9" creationId="{F64F9B95-9045-48D2-B9F3-2927E98F54AA}"/>
          </ac:cxnSpMkLst>
        </pc:cxnChg>
        <pc:cxnChg chg="add del">
          <ac:chgData name="Hemang Ketan Gala" userId="S::hegala@syr.edu::d3fc5386-8503-4c0d-8873-bdc9eb156711" providerId="AD" clId="Web-{A63DB4AC-EB7C-49EA-B69D-8F08D5BE6277}" dt="2021-12-09T20:18:28.772" v="45"/>
          <ac:cxnSpMkLst>
            <pc:docMk/>
            <pc:sldMk cId="3233915931" sldId="275"/>
            <ac:cxnSpMk id="11" creationId="{085AA86F-6A4D-4BCB-A045-D992CDC2959B}"/>
          </ac:cxnSpMkLst>
        </pc:cxnChg>
        <pc:cxnChg chg="add">
          <ac:chgData name="Hemang Ketan Gala" userId="S::hegala@syr.edu::d3fc5386-8503-4c0d-8873-bdc9eb156711" providerId="AD" clId="Web-{A63DB4AC-EB7C-49EA-B69D-8F08D5BE6277}" dt="2021-12-09T20:18:28.772" v="45"/>
          <ac:cxnSpMkLst>
            <pc:docMk/>
            <pc:sldMk cId="3233915931" sldId="275"/>
            <ac:cxnSpMk id="20" creationId="{F64F9B95-9045-48D2-B9F3-2927E98F54AA}"/>
          </ac:cxnSpMkLst>
        </pc:cxnChg>
        <pc:cxnChg chg="add">
          <ac:chgData name="Hemang Ketan Gala" userId="S::hegala@syr.edu::d3fc5386-8503-4c0d-8873-bdc9eb156711" providerId="AD" clId="Web-{A63DB4AC-EB7C-49EA-B69D-8F08D5BE6277}" dt="2021-12-09T20:18:28.772" v="45"/>
          <ac:cxnSpMkLst>
            <pc:docMk/>
            <pc:sldMk cId="3233915931" sldId="275"/>
            <ac:cxnSpMk id="22" creationId="{085AA86F-6A4D-4BCB-A045-D992CDC2959B}"/>
          </ac:cxnSpMkLst>
        </pc:cxnChg>
      </pc:sldChg>
    </pc:docChg>
  </pc:docChgLst>
  <pc:docChgLst>
    <pc:chgData name="Soham Divyang Nanavati" userId="S::sdnanava@syr.edu::afd41e6a-7103-48ad-bf2a-d83198a6c925" providerId="AD" clId="Web-{EC7CAD01-8192-4642-A7B9-0B6104DE4C49}"/>
    <pc:docChg chg="addSld modSld">
      <pc:chgData name="Soham Divyang Nanavati" userId="S::sdnanava@syr.edu::afd41e6a-7103-48ad-bf2a-d83198a6c925" providerId="AD" clId="Web-{EC7CAD01-8192-4642-A7B9-0B6104DE4C49}" dt="2021-12-09T20:03:15.884" v="16"/>
      <pc:docMkLst>
        <pc:docMk/>
      </pc:docMkLst>
      <pc:sldChg chg="mod modShow">
        <pc:chgData name="Soham Divyang Nanavati" userId="S::sdnanava@syr.edu::afd41e6a-7103-48ad-bf2a-d83198a6c925" providerId="AD" clId="Web-{EC7CAD01-8192-4642-A7B9-0B6104DE4C49}" dt="2021-12-09T20:03:10.978" v="15"/>
        <pc:sldMkLst>
          <pc:docMk/>
          <pc:sldMk cId="1142883370" sldId="259"/>
        </pc:sldMkLst>
      </pc:sldChg>
      <pc:sldChg chg="addSp delSp modSp add replId">
        <pc:chgData name="Soham Divyang Nanavati" userId="S::sdnanava@syr.edu::afd41e6a-7103-48ad-bf2a-d83198a6c925" providerId="AD" clId="Web-{EC7CAD01-8192-4642-A7B9-0B6104DE4C49}" dt="2021-12-09T20:02:34.461" v="14" actId="14100"/>
        <pc:sldMkLst>
          <pc:docMk/>
          <pc:sldMk cId="1939871436" sldId="272"/>
        </pc:sldMkLst>
        <pc:spChg chg="mod">
          <ac:chgData name="Soham Divyang Nanavati" userId="S::sdnanava@syr.edu::afd41e6a-7103-48ad-bf2a-d83198a6c925" providerId="AD" clId="Web-{EC7CAD01-8192-4642-A7B9-0B6104DE4C49}" dt="2021-12-09T20:02:07.367" v="12"/>
          <ac:spMkLst>
            <pc:docMk/>
            <pc:sldMk cId="1939871436" sldId="272"/>
            <ac:spMk id="2" creationId="{D361210C-6903-C642-8294-74B5E5643B06}"/>
          </ac:spMkLst>
        </pc:spChg>
        <pc:spChg chg="add del mod">
          <ac:chgData name="Soham Divyang Nanavati" userId="S::sdnanava@syr.edu::afd41e6a-7103-48ad-bf2a-d83198a6c925" providerId="AD" clId="Web-{EC7CAD01-8192-4642-A7B9-0B6104DE4C49}" dt="2021-12-09T20:01:05.287" v="3"/>
          <ac:spMkLst>
            <pc:docMk/>
            <pc:sldMk cId="1939871436" sldId="272"/>
            <ac:spMk id="4" creationId="{3A43A420-BCD5-40C5-922C-B75D6188259A}"/>
          </ac:spMkLst>
        </pc:spChg>
        <pc:spChg chg="del">
          <ac:chgData name="Soham Divyang Nanavati" userId="S::sdnanava@syr.edu::afd41e6a-7103-48ad-bf2a-d83198a6c925" providerId="AD" clId="Web-{EC7CAD01-8192-4642-A7B9-0B6104DE4C49}" dt="2021-12-09T20:02:07.367" v="12"/>
          <ac:spMkLst>
            <pc:docMk/>
            <pc:sldMk cId="1939871436" sldId="272"/>
            <ac:spMk id="16" creationId="{E53615EE-C559-4E03-999B-5477F1626FE5}"/>
          </ac:spMkLst>
        </pc:spChg>
        <pc:spChg chg="del">
          <ac:chgData name="Soham Divyang Nanavati" userId="S::sdnanava@syr.edu::afd41e6a-7103-48ad-bf2a-d83198a6c925" providerId="AD" clId="Web-{EC7CAD01-8192-4642-A7B9-0B6104DE4C49}" dt="2021-12-09T20:01:10.365" v="5"/>
          <ac:spMkLst>
            <pc:docMk/>
            <pc:sldMk cId="1939871436" sldId="272"/>
            <ac:spMk id="17" creationId="{DD167882-C611-CE40-ADF6-F42220BD74AA}"/>
          </ac:spMkLst>
        </pc:spChg>
        <pc:spChg chg="add">
          <ac:chgData name="Soham Divyang Nanavati" userId="S::sdnanava@syr.edu::afd41e6a-7103-48ad-bf2a-d83198a6c925" providerId="AD" clId="Web-{EC7CAD01-8192-4642-A7B9-0B6104DE4C49}" dt="2021-12-09T20:02:07.367" v="12"/>
          <ac:spMkLst>
            <pc:docMk/>
            <pc:sldMk cId="1939871436" sldId="272"/>
            <ac:spMk id="29" creationId="{341BFA31-6544-45C2-9DA0-9E1C5E0B1959}"/>
          </ac:spMkLst>
        </pc:spChg>
        <pc:picChg chg="del">
          <ac:chgData name="Soham Divyang Nanavati" userId="S::sdnanava@syr.edu::afd41e6a-7103-48ad-bf2a-d83198a6c925" providerId="AD" clId="Web-{EC7CAD01-8192-4642-A7B9-0B6104DE4C49}" dt="2021-12-09T20:00:58.880" v="1"/>
          <ac:picMkLst>
            <pc:docMk/>
            <pc:sldMk cId="1939871436" sldId="272"/>
            <ac:picMk id="5" creationId="{277EBBA8-F4BD-674A-B9FD-1C98E22916CB}"/>
          </ac:picMkLst>
        </pc:picChg>
        <pc:picChg chg="add mod">
          <ac:chgData name="Soham Divyang Nanavati" userId="S::sdnanava@syr.edu::afd41e6a-7103-48ad-bf2a-d83198a6c925" providerId="AD" clId="Web-{EC7CAD01-8192-4642-A7B9-0B6104DE4C49}" dt="2021-12-09T20:02:25.195" v="13" actId="14100"/>
          <ac:picMkLst>
            <pc:docMk/>
            <pc:sldMk cId="1939871436" sldId="272"/>
            <ac:picMk id="6" creationId="{AFBE02CB-8202-468C-ACD9-B82AF309C9D9}"/>
          </ac:picMkLst>
        </pc:picChg>
        <pc:picChg chg="del">
          <ac:chgData name="Soham Divyang Nanavati" userId="S::sdnanava@syr.edu::afd41e6a-7103-48ad-bf2a-d83198a6c925" providerId="AD" clId="Web-{EC7CAD01-8192-4642-A7B9-0B6104DE4C49}" dt="2021-12-09T20:01:00.568" v="2"/>
          <ac:picMkLst>
            <pc:docMk/>
            <pc:sldMk cId="1939871436" sldId="272"/>
            <ac:picMk id="7" creationId="{90C6D713-5B39-404D-AC0F-679875E87958}"/>
          </ac:picMkLst>
        </pc:picChg>
        <pc:picChg chg="add mod">
          <ac:chgData name="Soham Divyang Nanavati" userId="S::sdnanava@syr.edu::afd41e6a-7103-48ad-bf2a-d83198a6c925" providerId="AD" clId="Web-{EC7CAD01-8192-4642-A7B9-0B6104DE4C49}" dt="2021-12-09T20:02:34.461" v="14" actId="14100"/>
          <ac:picMkLst>
            <pc:docMk/>
            <pc:sldMk cId="1939871436" sldId="272"/>
            <ac:picMk id="8" creationId="{3CB0B1CA-182B-41DC-BADF-53E4E27D0340}"/>
          </ac:picMkLst>
        </pc:picChg>
        <pc:picChg chg="del">
          <ac:chgData name="Soham Divyang Nanavati" userId="S::sdnanava@syr.edu::afd41e6a-7103-48ad-bf2a-d83198a6c925" providerId="AD" clId="Web-{EC7CAD01-8192-4642-A7B9-0B6104DE4C49}" dt="2021-12-09T20:01:06.818" v="4"/>
          <ac:picMkLst>
            <pc:docMk/>
            <pc:sldMk cId="1939871436" sldId="272"/>
            <ac:picMk id="9" creationId="{1C618D99-AD62-154C-92C1-77503BC03124}"/>
          </ac:picMkLst>
        </pc:picChg>
        <pc:cxnChg chg="del">
          <ac:chgData name="Soham Divyang Nanavati" userId="S::sdnanava@syr.edu::afd41e6a-7103-48ad-bf2a-d83198a6c925" providerId="AD" clId="Web-{EC7CAD01-8192-4642-A7B9-0B6104DE4C49}" dt="2021-12-09T20:02:07.367" v="12"/>
          <ac:cxnSpMkLst>
            <pc:docMk/>
            <pc:sldMk cId="1939871436" sldId="272"/>
            <ac:cxnSpMk id="18" creationId="{799A8EBD-049C-48E6-97ED-C9102D78FC79}"/>
          </ac:cxnSpMkLst>
        </pc:cxnChg>
        <pc:cxnChg chg="del">
          <ac:chgData name="Soham Divyang Nanavati" userId="S::sdnanava@syr.edu::afd41e6a-7103-48ad-bf2a-d83198a6c925" providerId="AD" clId="Web-{EC7CAD01-8192-4642-A7B9-0B6104DE4C49}" dt="2021-12-09T20:02:07.367" v="12"/>
          <ac:cxnSpMkLst>
            <pc:docMk/>
            <pc:sldMk cId="1939871436" sldId="272"/>
            <ac:cxnSpMk id="20" creationId="{07AB7C5C-C091-4C25-B1BD-93E2F6948C92}"/>
          </ac:cxnSpMkLst>
        </pc:cxnChg>
        <pc:cxnChg chg="add">
          <ac:chgData name="Soham Divyang Nanavati" userId="S::sdnanava@syr.edu::afd41e6a-7103-48ad-bf2a-d83198a6c925" providerId="AD" clId="Web-{EC7CAD01-8192-4642-A7B9-0B6104DE4C49}" dt="2021-12-09T20:02:07.367" v="12"/>
          <ac:cxnSpMkLst>
            <pc:docMk/>
            <pc:sldMk cId="1939871436" sldId="272"/>
            <ac:cxnSpMk id="25" creationId="{F64F9B95-9045-48D2-B9F3-2927E98F54AA}"/>
          </ac:cxnSpMkLst>
        </pc:cxnChg>
        <pc:cxnChg chg="add">
          <ac:chgData name="Soham Divyang Nanavati" userId="S::sdnanava@syr.edu::afd41e6a-7103-48ad-bf2a-d83198a6c925" providerId="AD" clId="Web-{EC7CAD01-8192-4642-A7B9-0B6104DE4C49}" dt="2021-12-09T20:02:07.367" v="12"/>
          <ac:cxnSpMkLst>
            <pc:docMk/>
            <pc:sldMk cId="1939871436" sldId="272"/>
            <ac:cxnSpMk id="27" creationId="{085AA86F-6A4D-4BCB-A045-D992CDC2959B}"/>
          </ac:cxnSpMkLst>
        </pc:cxnChg>
        <pc:cxnChg chg="add">
          <ac:chgData name="Soham Divyang Nanavati" userId="S::sdnanava@syr.edu::afd41e6a-7103-48ad-bf2a-d83198a6c925" providerId="AD" clId="Web-{EC7CAD01-8192-4642-A7B9-0B6104DE4C49}" dt="2021-12-09T20:02:07.367" v="12"/>
          <ac:cxnSpMkLst>
            <pc:docMk/>
            <pc:sldMk cId="1939871436" sldId="272"/>
            <ac:cxnSpMk id="31" creationId="{DC36F877-5419-44C1-A2CD-376BDDDC3E41}"/>
          </ac:cxnSpMkLst>
        </pc:cxnChg>
        <pc:cxnChg chg="add">
          <ac:chgData name="Soham Divyang Nanavati" userId="S::sdnanava@syr.edu::afd41e6a-7103-48ad-bf2a-d83198a6c925" providerId="AD" clId="Web-{EC7CAD01-8192-4642-A7B9-0B6104DE4C49}" dt="2021-12-09T20:02:07.367" v="12"/>
          <ac:cxnSpMkLst>
            <pc:docMk/>
            <pc:sldMk cId="1939871436" sldId="272"/>
            <ac:cxnSpMk id="33" creationId="{44B21692-652C-4371-95C5-05248EF342FA}"/>
          </ac:cxnSpMkLst>
        </pc:cxnChg>
      </pc:sldChg>
      <pc:sldChg chg="add replId">
        <pc:chgData name="Soham Divyang Nanavati" userId="S::sdnanava@syr.edu::afd41e6a-7103-48ad-bf2a-d83198a6c925" providerId="AD" clId="Web-{EC7CAD01-8192-4642-A7B9-0B6104DE4C49}" dt="2021-12-09T20:03:15.884" v="16"/>
        <pc:sldMkLst>
          <pc:docMk/>
          <pc:sldMk cId="1513940133"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12/9/2021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91602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12/9/2021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555209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12/9/2021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2766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12/9/2021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19154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12/9/2021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18311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12/9/2021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83921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12/9/2021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68421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12/9/2021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4812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12/9/2021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2899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12/9/2021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4185927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12/9/2021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4758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12/9/2021</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998498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35FE91-328E-594E-A089-A3AE09558D1F}"/>
              </a:ext>
            </a:extLst>
          </p:cNvPr>
          <p:cNvSpPr>
            <a:spLocks noGrp="1"/>
          </p:cNvSpPr>
          <p:nvPr>
            <p:ph type="ctrTitle"/>
          </p:nvPr>
        </p:nvSpPr>
        <p:spPr>
          <a:xfrm>
            <a:off x="5604552" y="871758"/>
            <a:ext cx="5825448" cy="3871143"/>
          </a:xfrm>
        </p:spPr>
        <p:txBody>
          <a:bodyPr>
            <a:normAutofit/>
          </a:bodyPr>
          <a:lstStyle/>
          <a:p>
            <a:r>
              <a:rPr lang="en-US"/>
              <a:t>Hotel Booking Cancellation Analysis</a:t>
            </a:r>
          </a:p>
        </p:txBody>
      </p:sp>
      <p:sp>
        <p:nvSpPr>
          <p:cNvPr id="3" name="Subtitle 2">
            <a:extLst>
              <a:ext uri="{FF2B5EF4-FFF2-40B4-BE49-F238E27FC236}">
                <a16:creationId xmlns:a16="http://schemas.microsoft.com/office/drawing/2014/main" id="{37320D0B-E5B3-BB4A-8B26-073AE06F9B48}"/>
              </a:ext>
            </a:extLst>
          </p:cNvPr>
          <p:cNvSpPr>
            <a:spLocks noGrp="1"/>
          </p:cNvSpPr>
          <p:nvPr>
            <p:ph type="subTitle" idx="1"/>
          </p:nvPr>
        </p:nvSpPr>
        <p:spPr>
          <a:xfrm>
            <a:off x="5619964" y="4785543"/>
            <a:ext cx="5322013" cy="1005657"/>
          </a:xfrm>
        </p:spPr>
        <p:txBody>
          <a:bodyPr>
            <a:normAutofit/>
          </a:bodyPr>
          <a:lstStyle/>
          <a:p>
            <a:r>
              <a:rPr lang="en-US"/>
              <a:t>By: Hemang Gala, Soham </a:t>
            </a:r>
            <a:r>
              <a:rPr lang="en-US" err="1"/>
              <a:t>Nanavati</a:t>
            </a:r>
            <a:r>
              <a:rPr lang="en-US"/>
              <a:t>, </a:t>
            </a:r>
            <a:r>
              <a:rPr lang="en-US" err="1"/>
              <a:t>Nidhee</a:t>
            </a:r>
            <a:r>
              <a:rPr lang="en-US"/>
              <a:t> Patil, Ryan Song, Akash </a:t>
            </a:r>
            <a:r>
              <a:rPr lang="en-US" err="1"/>
              <a:t>Malde</a:t>
            </a:r>
            <a:endParaRPr lang="en-US"/>
          </a:p>
        </p:txBody>
      </p:sp>
      <p:pic>
        <p:nvPicPr>
          <p:cNvPr id="4" name="Picture 3">
            <a:extLst>
              <a:ext uri="{FF2B5EF4-FFF2-40B4-BE49-F238E27FC236}">
                <a16:creationId xmlns:a16="http://schemas.microsoft.com/office/drawing/2014/main" id="{97B269C5-74A8-46D1-A246-657DC57DED46}"/>
              </a:ext>
            </a:extLst>
          </p:cNvPr>
          <p:cNvPicPr>
            <a:picLocks noChangeAspect="1"/>
          </p:cNvPicPr>
          <p:nvPr/>
        </p:nvPicPr>
        <p:blipFill rotWithShape="1">
          <a:blip r:embed="rId2"/>
          <a:srcRect l="12673" r="43416"/>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28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E6500-87D1-C34E-AF1F-EF12F7923EBB}"/>
              </a:ext>
            </a:extLst>
          </p:cNvPr>
          <p:cNvSpPr>
            <a:spLocks noGrp="1"/>
          </p:cNvSpPr>
          <p:nvPr>
            <p:ph type="title"/>
          </p:nvPr>
        </p:nvSpPr>
        <p:spPr>
          <a:xfrm>
            <a:off x="690587" y="907128"/>
            <a:ext cx="6699564" cy="1378871"/>
          </a:xfrm>
        </p:spPr>
        <p:txBody>
          <a:bodyPr>
            <a:normAutofit/>
          </a:bodyPr>
          <a:lstStyle/>
          <a:p>
            <a:r>
              <a:rPr lang="en-US"/>
              <a:t>Business solution</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C06E08-59FE-7947-999A-17F66FB51EBE}"/>
              </a:ext>
            </a:extLst>
          </p:cNvPr>
          <p:cNvSpPr>
            <a:spLocks noGrp="1"/>
          </p:cNvSpPr>
          <p:nvPr>
            <p:ph idx="1"/>
          </p:nvPr>
        </p:nvSpPr>
        <p:spPr>
          <a:xfrm>
            <a:off x="695326" y="2285999"/>
            <a:ext cx="6766748" cy="3649080"/>
          </a:xfrm>
        </p:spPr>
        <p:txBody>
          <a:bodyPr>
            <a:normAutofit/>
          </a:bodyPr>
          <a:lstStyle/>
          <a:p>
            <a:r>
              <a:rPr lang="en-US"/>
              <a:t>Implement a loyalty program as there aren’t many customers that come back to the hotel.</a:t>
            </a:r>
          </a:p>
        </p:txBody>
      </p:sp>
      <p:cxnSp>
        <p:nvCxnSpPr>
          <p:cNvPr id="13" name="Straight Connector 12">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FC5365F-1B59-427F-B212-CA916AF5166F}"/>
              </a:ext>
            </a:extLst>
          </p:cNvPr>
          <p:cNvPicPr>
            <a:picLocks noChangeAspect="1"/>
          </p:cNvPicPr>
          <p:nvPr/>
        </p:nvPicPr>
        <p:blipFill rotWithShape="1">
          <a:blip r:embed="rId2"/>
          <a:srcRect l="22302" r="44261"/>
          <a:stretch/>
        </p:blipFill>
        <p:spPr>
          <a:xfrm>
            <a:off x="8115300" y="10"/>
            <a:ext cx="4076700" cy="6857990"/>
          </a:xfrm>
          <a:prstGeom prst="rect">
            <a:avLst/>
          </a:prstGeom>
        </p:spPr>
      </p:pic>
      <p:pic>
        <p:nvPicPr>
          <p:cNvPr id="2052" name="Picture 4">
            <a:extLst>
              <a:ext uri="{FF2B5EF4-FFF2-40B4-BE49-F238E27FC236}">
                <a16:creationId xmlns:a16="http://schemas.microsoft.com/office/drawing/2014/main" id="{E3F4D934-8282-EC4B-9936-906BC99FD3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3193127"/>
            <a:ext cx="7645400" cy="31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2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91659-268B-7B40-A4A5-2E237337C36B}"/>
              </a:ext>
            </a:extLst>
          </p:cNvPr>
          <p:cNvSpPr>
            <a:spLocks noGrp="1"/>
          </p:cNvSpPr>
          <p:nvPr>
            <p:ph type="title"/>
          </p:nvPr>
        </p:nvSpPr>
        <p:spPr>
          <a:xfrm>
            <a:off x="690587" y="907128"/>
            <a:ext cx="6699564" cy="1378871"/>
          </a:xfrm>
        </p:spPr>
        <p:txBody>
          <a:bodyPr>
            <a:normAutofit/>
          </a:bodyPr>
          <a:lstStyle/>
          <a:p>
            <a:r>
              <a:rPr lang="en-US"/>
              <a:t>Business solution</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65EDA3D-9EAB-3E49-9574-02752BF622CF}"/>
              </a:ext>
            </a:extLst>
          </p:cNvPr>
          <p:cNvSpPr>
            <a:spLocks noGrp="1"/>
          </p:cNvSpPr>
          <p:nvPr>
            <p:ph idx="1"/>
          </p:nvPr>
        </p:nvSpPr>
        <p:spPr>
          <a:xfrm>
            <a:off x="695326" y="2285999"/>
            <a:ext cx="6766748" cy="3649080"/>
          </a:xfrm>
        </p:spPr>
        <p:txBody>
          <a:bodyPr>
            <a:normAutofit/>
          </a:bodyPr>
          <a:lstStyle/>
          <a:p>
            <a:r>
              <a:rPr lang="en-US"/>
              <a:t>Check the condition of room B, L and P and renovate the rooms to increase availability.</a:t>
            </a:r>
          </a:p>
        </p:txBody>
      </p:sp>
      <p:cxnSp>
        <p:nvCxnSpPr>
          <p:cNvPr id="13" name="Straight Connector 12">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Person holding a puzzle piece">
            <a:extLst>
              <a:ext uri="{FF2B5EF4-FFF2-40B4-BE49-F238E27FC236}">
                <a16:creationId xmlns:a16="http://schemas.microsoft.com/office/drawing/2014/main" id="{E9A9043A-899B-41CF-B0FF-AE96907FF8D9}"/>
              </a:ext>
            </a:extLst>
          </p:cNvPr>
          <p:cNvPicPr>
            <a:picLocks noChangeAspect="1"/>
          </p:cNvPicPr>
          <p:nvPr/>
        </p:nvPicPr>
        <p:blipFill rotWithShape="1">
          <a:blip r:embed="rId2"/>
          <a:srcRect l="30026" r="29700" b="-1"/>
          <a:stretch/>
        </p:blipFill>
        <p:spPr>
          <a:xfrm>
            <a:off x="8115300" y="10"/>
            <a:ext cx="4076700" cy="6857990"/>
          </a:xfrm>
          <a:prstGeom prst="rect">
            <a:avLst/>
          </a:prstGeom>
        </p:spPr>
      </p:pic>
      <p:pic>
        <p:nvPicPr>
          <p:cNvPr id="3074" name="Picture 2">
            <a:extLst>
              <a:ext uri="{FF2B5EF4-FFF2-40B4-BE49-F238E27FC236}">
                <a16:creationId xmlns:a16="http://schemas.microsoft.com/office/drawing/2014/main" id="{7FD14EA8-7EE6-7546-9957-C23B0C177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57" y="3193127"/>
            <a:ext cx="7645400" cy="316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29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2B4003-091E-B047-8B58-F738F28B4363}"/>
              </a:ext>
            </a:extLst>
          </p:cNvPr>
          <p:cNvSpPr>
            <a:spLocks noGrp="1"/>
          </p:cNvSpPr>
          <p:nvPr>
            <p:ph type="title"/>
          </p:nvPr>
        </p:nvSpPr>
        <p:spPr>
          <a:xfrm>
            <a:off x="690587" y="907128"/>
            <a:ext cx="6699564" cy="1378871"/>
          </a:xfrm>
        </p:spPr>
        <p:txBody>
          <a:bodyPr>
            <a:normAutofit/>
          </a:bodyPr>
          <a:lstStyle/>
          <a:p>
            <a:r>
              <a:rPr lang="en-US"/>
              <a:t>Business solution</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1E13A5-2F99-374C-8CBA-68C20D3F71DB}"/>
              </a:ext>
            </a:extLst>
          </p:cNvPr>
          <p:cNvSpPr>
            <a:spLocks noGrp="1"/>
          </p:cNvSpPr>
          <p:nvPr>
            <p:ph idx="1"/>
          </p:nvPr>
        </p:nvSpPr>
        <p:spPr>
          <a:xfrm>
            <a:off x="695326" y="2285999"/>
            <a:ext cx="6766748" cy="3649080"/>
          </a:xfrm>
        </p:spPr>
        <p:txBody>
          <a:bodyPr>
            <a:normAutofit/>
          </a:bodyPr>
          <a:lstStyle/>
          <a:p>
            <a:r>
              <a:rPr lang="en-IN"/>
              <a:t>Increase contract benefits to attract recurring income.</a:t>
            </a:r>
            <a:endParaRPr lang="en-US"/>
          </a:p>
        </p:txBody>
      </p:sp>
      <p:cxnSp>
        <p:nvCxnSpPr>
          <p:cNvPr id="13" name="Straight Connector 12">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Pen placed on top of a signature line">
            <a:extLst>
              <a:ext uri="{FF2B5EF4-FFF2-40B4-BE49-F238E27FC236}">
                <a16:creationId xmlns:a16="http://schemas.microsoft.com/office/drawing/2014/main" id="{841FBECB-E91F-4E96-BE57-3BECC7C86D7C}"/>
              </a:ext>
            </a:extLst>
          </p:cNvPr>
          <p:cNvPicPr>
            <a:picLocks noChangeAspect="1"/>
          </p:cNvPicPr>
          <p:nvPr/>
        </p:nvPicPr>
        <p:blipFill rotWithShape="1">
          <a:blip r:embed="rId2"/>
          <a:srcRect l="55107" r="5213" b="-1"/>
          <a:stretch/>
        </p:blipFill>
        <p:spPr>
          <a:xfrm>
            <a:off x="8115300" y="10"/>
            <a:ext cx="4076700" cy="6857990"/>
          </a:xfrm>
          <a:prstGeom prst="rect">
            <a:avLst/>
          </a:prstGeom>
        </p:spPr>
      </p:pic>
      <p:pic>
        <p:nvPicPr>
          <p:cNvPr id="4098" name="Picture 2">
            <a:extLst>
              <a:ext uri="{FF2B5EF4-FFF2-40B4-BE49-F238E27FC236}">
                <a16:creationId xmlns:a16="http://schemas.microsoft.com/office/drawing/2014/main" id="{26774187-C660-914C-9F0D-4B094F923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3009900"/>
            <a:ext cx="7645400" cy="318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25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E6500-87D1-C34E-AF1F-EF12F7923EBB}"/>
              </a:ext>
            </a:extLst>
          </p:cNvPr>
          <p:cNvSpPr>
            <a:spLocks noGrp="1"/>
          </p:cNvSpPr>
          <p:nvPr>
            <p:ph type="title"/>
          </p:nvPr>
        </p:nvSpPr>
        <p:spPr>
          <a:xfrm>
            <a:off x="690587" y="907128"/>
            <a:ext cx="6699564" cy="1378871"/>
          </a:xfrm>
        </p:spPr>
        <p:txBody>
          <a:bodyPr>
            <a:normAutofit/>
          </a:bodyPr>
          <a:lstStyle/>
          <a:p>
            <a:r>
              <a:rPr lang="en-US"/>
              <a:t>Business solution</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C06E08-59FE-7947-999A-17F66FB51EBE}"/>
              </a:ext>
            </a:extLst>
          </p:cNvPr>
          <p:cNvSpPr>
            <a:spLocks noGrp="1"/>
          </p:cNvSpPr>
          <p:nvPr>
            <p:ph idx="1"/>
          </p:nvPr>
        </p:nvSpPr>
        <p:spPr>
          <a:xfrm>
            <a:off x="450398" y="2122713"/>
            <a:ext cx="7011676" cy="3812366"/>
          </a:xfrm>
        </p:spPr>
        <p:txBody>
          <a:bodyPr vert="horz" lIns="91440" tIns="45720" rIns="91440" bIns="45720" rtlCol="0" anchor="t">
            <a:normAutofit/>
          </a:bodyPr>
          <a:lstStyle/>
          <a:p>
            <a:r>
              <a:rPr lang="en-US"/>
              <a:t>To reduce the cancelations, we can engage with the customers by sending regular mil and keeping our guests on upcoming events.</a:t>
            </a:r>
          </a:p>
        </p:txBody>
      </p:sp>
      <p:cxnSp>
        <p:nvCxnSpPr>
          <p:cNvPr id="13" name="Straight Connector 12">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8BEBA7F-1F10-421C-8C6A-99B2DEED73DF}"/>
              </a:ext>
            </a:extLst>
          </p:cNvPr>
          <p:cNvPicPr>
            <a:picLocks noChangeAspect="1"/>
          </p:cNvPicPr>
          <p:nvPr/>
        </p:nvPicPr>
        <p:blipFill>
          <a:blip r:embed="rId2"/>
          <a:stretch>
            <a:fillRect/>
          </a:stretch>
        </p:blipFill>
        <p:spPr>
          <a:xfrm>
            <a:off x="1174614" y="3205806"/>
            <a:ext cx="5731510" cy="2926715"/>
          </a:xfrm>
          <a:prstGeom prst="rect">
            <a:avLst/>
          </a:prstGeom>
        </p:spPr>
      </p:pic>
      <p:pic>
        <p:nvPicPr>
          <p:cNvPr id="1026" name="Picture 2" descr="14,512 Hotel Booking Stock Photos, Pictures &amp;amp; Royalty-Free Images - iStock">
            <a:extLst>
              <a:ext uri="{FF2B5EF4-FFF2-40B4-BE49-F238E27FC236}">
                <a16:creationId xmlns:a16="http://schemas.microsoft.com/office/drawing/2014/main" id="{87CCAC3B-9AD8-42FA-8B99-4A419D4D0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5412" y="-1"/>
            <a:ext cx="4806588" cy="6857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20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3A6FF-C7BB-8045-A618-7A0B1CDF7B46}"/>
              </a:ext>
            </a:extLst>
          </p:cNvPr>
          <p:cNvSpPr>
            <a:spLocks noGrp="1"/>
          </p:cNvSpPr>
          <p:nvPr>
            <p:ph type="title"/>
          </p:nvPr>
        </p:nvSpPr>
        <p:spPr>
          <a:xfrm>
            <a:off x="7992709" y="895448"/>
            <a:ext cx="3619697" cy="1919469"/>
          </a:xfrm>
        </p:spPr>
        <p:txBody>
          <a:bodyPr>
            <a:normAutofit/>
          </a:bodyPr>
          <a:lstStyle/>
          <a:p>
            <a:r>
              <a:rPr lang="en-US"/>
              <a:t>Business solution</a:t>
            </a:r>
          </a:p>
        </p:txBody>
      </p:sp>
      <p:pic>
        <p:nvPicPr>
          <p:cNvPr id="5" name="Picture 4" descr="Sunlit desk">
            <a:extLst>
              <a:ext uri="{FF2B5EF4-FFF2-40B4-BE49-F238E27FC236}">
                <a16:creationId xmlns:a16="http://schemas.microsoft.com/office/drawing/2014/main" id="{3633340C-AB66-4069-A49C-DC9ECBEAC579}"/>
              </a:ext>
            </a:extLst>
          </p:cNvPr>
          <p:cNvPicPr>
            <a:picLocks noChangeAspect="1"/>
          </p:cNvPicPr>
          <p:nvPr/>
        </p:nvPicPr>
        <p:blipFill rotWithShape="1">
          <a:blip r:embed="rId2"/>
          <a:srcRect l="10278" r="18521" b="-1"/>
          <a:stretch/>
        </p:blipFill>
        <p:spPr>
          <a:xfrm>
            <a:off x="20" y="10"/>
            <a:ext cx="7315180" cy="6857984"/>
          </a:xfrm>
          <a:prstGeom prst="rect">
            <a:avLst/>
          </a:prstGeom>
        </p:spPr>
      </p:pic>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153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7251D5E-F1F5-B640-AD47-C2C9937064DF}"/>
              </a:ext>
            </a:extLst>
          </p:cNvPr>
          <p:cNvSpPr>
            <a:spLocks noGrp="1"/>
          </p:cNvSpPr>
          <p:nvPr>
            <p:ph idx="1"/>
          </p:nvPr>
        </p:nvSpPr>
        <p:spPr>
          <a:xfrm>
            <a:off x="7991572" y="2823015"/>
            <a:ext cx="3581303" cy="3554891"/>
          </a:xfrm>
        </p:spPr>
        <p:txBody>
          <a:bodyPr>
            <a:normAutofit/>
          </a:bodyPr>
          <a:lstStyle/>
          <a:p>
            <a:r>
              <a:rPr lang="en-US"/>
              <a:t>Use the decision tree model that was discussed earlier for the prediction of cancellations as it has the highest accuracy of 81.3% and has a much faster speed than the other models.</a:t>
            </a:r>
          </a:p>
        </p:txBody>
      </p:sp>
    </p:spTree>
    <p:extLst>
      <p:ext uri="{BB962C8B-B14F-4D97-AF65-F5344CB8AC3E}">
        <p14:creationId xmlns:p14="http://schemas.microsoft.com/office/powerpoint/2010/main" val="373371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76170-727A-5249-92B4-3405BF4E88F5}"/>
              </a:ext>
            </a:extLst>
          </p:cNvPr>
          <p:cNvSpPr>
            <a:spLocks noGrp="1"/>
          </p:cNvSpPr>
          <p:nvPr>
            <p:ph type="title"/>
          </p:nvPr>
        </p:nvSpPr>
        <p:spPr>
          <a:xfrm>
            <a:off x="690587" y="907128"/>
            <a:ext cx="6699564" cy="1378871"/>
          </a:xfrm>
        </p:spPr>
        <p:txBody>
          <a:bodyPr>
            <a:normAutofit/>
          </a:bodyPr>
          <a:lstStyle/>
          <a:p>
            <a:r>
              <a:rPr lang="en-US"/>
              <a:t>Problem statement and solution</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07AB5FE1-C908-9A4E-969C-59F978827A9D}"/>
              </a:ext>
            </a:extLst>
          </p:cNvPr>
          <p:cNvSpPr>
            <a:spLocks noGrp="1"/>
          </p:cNvSpPr>
          <p:nvPr>
            <p:ph idx="1"/>
          </p:nvPr>
        </p:nvSpPr>
        <p:spPr>
          <a:xfrm>
            <a:off x="695326" y="2285999"/>
            <a:ext cx="6766748" cy="3649080"/>
          </a:xfrm>
        </p:spPr>
        <p:txBody>
          <a:bodyPr>
            <a:normAutofit/>
          </a:bodyPr>
          <a:lstStyle/>
          <a:p>
            <a:pPr>
              <a:lnSpc>
                <a:spcPct val="110000"/>
              </a:lnSpc>
            </a:pPr>
            <a:r>
              <a:rPr lang="en-US" sz="1700"/>
              <a:t>The dataset contains real-life hotel stay data with 20 different features including whether the booking was cancelled or not.</a:t>
            </a:r>
          </a:p>
          <a:p>
            <a:pPr>
              <a:lnSpc>
                <a:spcPct val="110000"/>
              </a:lnSpc>
            </a:pPr>
            <a:r>
              <a:rPr lang="en-US" sz="1700"/>
              <a:t>The main business questions are:</a:t>
            </a:r>
          </a:p>
          <a:p>
            <a:pPr>
              <a:lnSpc>
                <a:spcPct val="110000"/>
              </a:lnSpc>
            </a:pPr>
            <a:r>
              <a:rPr lang="en-US" sz="1700"/>
              <a:t>”Why are the customers cancelling their bookings at the hotel?”</a:t>
            </a:r>
          </a:p>
          <a:p>
            <a:pPr>
              <a:lnSpc>
                <a:spcPct val="110000"/>
              </a:lnSpc>
            </a:pPr>
            <a:r>
              <a:rPr lang="en-US" sz="1700"/>
              <a:t>”What solutions should be applied to reduce cancellations?”</a:t>
            </a:r>
          </a:p>
          <a:p>
            <a:pPr>
              <a:lnSpc>
                <a:spcPct val="110000"/>
              </a:lnSpc>
            </a:pPr>
            <a:r>
              <a:rPr lang="en-US" sz="1700"/>
              <a:t>“Can the cancellations be predicted?”</a:t>
            </a:r>
          </a:p>
          <a:p>
            <a:pPr>
              <a:lnSpc>
                <a:spcPct val="110000"/>
              </a:lnSpc>
            </a:pPr>
            <a:r>
              <a:rPr lang="en-US" sz="1700"/>
              <a:t>The project aims at providing practical insights using exploratory data analysis to find relation between different trends and using machine learning techniques to find out reasons for cancellations and predict the same.</a:t>
            </a:r>
          </a:p>
        </p:txBody>
      </p:sp>
      <p:cxnSp>
        <p:nvCxnSpPr>
          <p:cNvPr id="13" name="Straight Connector 12">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4" descr="Hotel reception bell">
            <a:extLst>
              <a:ext uri="{FF2B5EF4-FFF2-40B4-BE49-F238E27FC236}">
                <a16:creationId xmlns:a16="http://schemas.microsoft.com/office/drawing/2014/main" id="{53BCB316-AB25-4BED-8948-C59F5A58465D}"/>
              </a:ext>
            </a:extLst>
          </p:cNvPr>
          <p:cNvPicPr>
            <a:picLocks noChangeAspect="1"/>
          </p:cNvPicPr>
          <p:nvPr/>
        </p:nvPicPr>
        <p:blipFill rotWithShape="1">
          <a:blip r:embed="rId2"/>
          <a:srcRect l="33207" r="27113" b="-1"/>
          <a:stretch/>
        </p:blipFill>
        <p:spPr>
          <a:xfrm>
            <a:off x="8115300" y="10"/>
            <a:ext cx="4076700" cy="6857990"/>
          </a:xfrm>
          <a:prstGeom prst="rect">
            <a:avLst/>
          </a:prstGeom>
        </p:spPr>
      </p:pic>
    </p:spTree>
    <p:extLst>
      <p:ext uri="{BB962C8B-B14F-4D97-AF65-F5344CB8AC3E}">
        <p14:creationId xmlns:p14="http://schemas.microsoft.com/office/powerpoint/2010/main" val="290441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1210C-6903-C642-8294-74B5E5643B06}"/>
              </a:ext>
            </a:extLst>
          </p:cNvPr>
          <p:cNvSpPr>
            <a:spLocks noGrp="1"/>
          </p:cNvSpPr>
          <p:nvPr>
            <p:ph type="title"/>
          </p:nvPr>
        </p:nvSpPr>
        <p:spPr>
          <a:xfrm>
            <a:off x="647700" y="871759"/>
            <a:ext cx="10925176" cy="1128876"/>
          </a:xfrm>
        </p:spPr>
        <p:txBody>
          <a:bodyPr vert="horz" lIns="91440" tIns="45720" rIns="91440" bIns="45720" rtlCol="0" anchor="t">
            <a:normAutofit/>
          </a:bodyPr>
          <a:lstStyle/>
          <a:p>
            <a:pPr>
              <a:lnSpc>
                <a:spcPct val="90000"/>
              </a:lnSpc>
            </a:pPr>
            <a:r>
              <a:rPr lang="en-US" sz="3400"/>
              <a:t>Exploratory data analysis:</a:t>
            </a:r>
            <a:br>
              <a:rPr lang="en-US" sz="3400"/>
            </a:br>
            <a:r>
              <a:rPr lang="en-US" sz="3400"/>
              <a:t>Bar plot</a:t>
            </a:r>
          </a:p>
        </p:txBody>
      </p:sp>
      <p:cxnSp>
        <p:nvCxnSpPr>
          <p:cNvPr id="31" name="Straight Connector 30">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7" descr="Chart, bar chart&#10;&#10;Description automatically generated">
            <a:extLst>
              <a:ext uri="{FF2B5EF4-FFF2-40B4-BE49-F238E27FC236}">
                <a16:creationId xmlns:a16="http://schemas.microsoft.com/office/drawing/2014/main" id="{AFBE02CB-8202-468C-ACD9-B82AF309C9D9}"/>
              </a:ext>
            </a:extLst>
          </p:cNvPr>
          <p:cNvPicPr>
            <a:picLocks noChangeAspect="1"/>
          </p:cNvPicPr>
          <p:nvPr/>
        </p:nvPicPr>
        <p:blipFill>
          <a:blip r:embed="rId2"/>
          <a:stretch>
            <a:fillRect/>
          </a:stretch>
        </p:blipFill>
        <p:spPr>
          <a:xfrm>
            <a:off x="375893" y="2135891"/>
            <a:ext cx="5509406" cy="3842179"/>
          </a:xfrm>
          <a:prstGeom prst="rect">
            <a:avLst/>
          </a:prstGeom>
        </p:spPr>
      </p:pic>
      <p:pic>
        <p:nvPicPr>
          <p:cNvPr id="8" name="Picture 9" descr="Chart, bar chart&#10;&#10;Description automatically generated">
            <a:extLst>
              <a:ext uri="{FF2B5EF4-FFF2-40B4-BE49-F238E27FC236}">
                <a16:creationId xmlns:a16="http://schemas.microsoft.com/office/drawing/2014/main" id="{3CB0B1CA-182B-41DC-BADF-53E4E27D0340}"/>
              </a:ext>
            </a:extLst>
          </p:cNvPr>
          <p:cNvPicPr>
            <a:picLocks noChangeAspect="1"/>
          </p:cNvPicPr>
          <p:nvPr/>
        </p:nvPicPr>
        <p:blipFill>
          <a:blip r:embed="rId3"/>
          <a:stretch>
            <a:fillRect/>
          </a:stretch>
        </p:blipFill>
        <p:spPr>
          <a:xfrm>
            <a:off x="6253514" y="2138091"/>
            <a:ext cx="5572128" cy="3829922"/>
          </a:xfrm>
          <a:prstGeom prst="rect">
            <a:avLst/>
          </a:prstGeom>
        </p:spPr>
      </p:pic>
      <p:cxnSp>
        <p:nvCxnSpPr>
          <p:cNvPr id="33" name="Straight Connector 32">
            <a:extLst>
              <a:ext uri="{FF2B5EF4-FFF2-40B4-BE49-F238E27FC236}">
                <a16:creationId xmlns:a16="http://schemas.microsoft.com/office/drawing/2014/main" id="{44B21692-652C-4371-95C5-05248EF342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7890"/>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987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2" name="Rectangle 41">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1210C-6903-C642-8294-74B5E5643B06}"/>
              </a:ext>
            </a:extLst>
          </p:cNvPr>
          <p:cNvSpPr>
            <a:spLocks noGrp="1"/>
          </p:cNvSpPr>
          <p:nvPr>
            <p:ph type="title"/>
          </p:nvPr>
        </p:nvSpPr>
        <p:spPr>
          <a:xfrm>
            <a:off x="647700" y="871759"/>
            <a:ext cx="10925176" cy="1128876"/>
          </a:xfrm>
        </p:spPr>
        <p:txBody>
          <a:bodyPr vert="horz" lIns="91440" tIns="45720" rIns="91440" bIns="45720" rtlCol="0" anchor="t">
            <a:normAutofit/>
          </a:bodyPr>
          <a:lstStyle/>
          <a:p>
            <a:pPr>
              <a:lnSpc>
                <a:spcPct val="90000"/>
              </a:lnSpc>
            </a:pPr>
            <a:r>
              <a:rPr lang="en-US" sz="3400"/>
              <a:t>Exploratory data analysis:</a:t>
            </a:r>
            <a:br>
              <a:rPr lang="en-US" sz="3400"/>
            </a:br>
            <a:r>
              <a:rPr lang="en-US" sz="3400"/>
              <a:t>Bar plot</a:t>
            </a:r>
          </a:p>
        </p:txBody>
      </p:sp>
      <p:cxnSp>
        <p:nvCxnSpPr>
          <p:cNvPr id="44" name="Straight Connector 43">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6" descr="Chart, bar chart, histogram&#10;&#10;Description automatically generated">
            <a:extLst>
              <a:ext uri="{FF2B5EF4-FFF2-40B4-BE49-F238E27FC236}">
                <a16:creationId xmlns:a16="http://schemas.microsoft.com/office/drawing/2014/main" id="{F2F6E44C-0BEE-48C6-8278-78237D6966BA}"/>
              </a:ext>
            </a:extLst>
          </p:cNvPr>
          <p:cNvPicPr>
            <a:picLocks noChangeAspect="1"/>
          </p:cNvPicPr>
          <p:nvPr/>
        </p:nvPicPr>
        <p:blipFill>
          <a:blip r:embed="rId2"/>
          <a:stretch>
            <a:fillRect/>
          </a:stretch>
        </p:blipFill>
        <p:spPr>
          <a:xfrm>
            <a:off x="645597" y="2001372"/>
            <a:ext cx="5475023" cy="3789829"/>
          </a:xfrm>
          <a:prstGeom prst="rect">
            <a:avLst/>
          </a:prstGeom>
        </p:spPr>
      </p:pic>
      <p:pic>
        <p:nvPicPr>
          <p:cNvPr id="4" name="Picture 4" descr="Chart, bar chart, histogram&#10;&#10;Description automatically generated">
            <a:extLst>
              <a:ext uri="{FF2B5EF4-FFF2-40B4-BE49-F238E27FC236}">
                <a16:creationId xmlns:a16="http://schemas.microsoft.com/office/drawing/2014/main" id="{0ECA0E35-937D-4286-8718-EE038801697C}"/>
              </a:ext>
            </a:extLst>
          </p:cNvPr>
          <p:cNvPicPr>
            <a:picLocks noChangeAspect="1"/>
          </p:cNvPicPr>
          <p:nvPr/>
        </p:nvPicPr>
        <p:blipFill>
          <a:blip r:embed="rId3"/>
          <a:stretch>
            <a:fillRect/>
          </a:stretch>
        </p:blipFill>
        <p:spPr>
          <a:xfrm>
            <a:off x="6253514" y="2068607"/>
            <a:ext cx="5315790" cy="3722593"/>
          </a:xfrm>
          <a:prstGeom prst="rect">
            <a:avLst/>
          </a:prstGeom>
        </p:spPr>
      </p:pic>
      <p:cxnSp>
        <p:nvCxnSpPr>
          <p:cNvPr id="46" name="Straight Connector 45">
            <a:extLst>
              <a:ext uri="{FF2B5EF4-FFF2-40B4-BE49-F238E27FC236}">
                <a16:creationId xmlns:a16="http://schemas.microsoft.com/office/drawing/2014/main" id="{44B21692-652C-4371-95C5-05248EF342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7890"/>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689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341BFA31-6544-45C2-9DA0-9E1C5E0B1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B81CFF-B70B-AE4A-80DE-F6F873274504}"/>
              </a:ext>
            </a:extLst>
          </p:cNvPr>
          <p:cNvSpPr>
            <a:spLocks noGrp="1"/>
          </p:cNvSpPr>
          <p:nvPr>
            <p:ph type="title"/>
          </p:nvPr>
        </p:nvSpPr>
        <p:spPr>
          <a:xfrm>
            <a:off x="647700" y="871759"/>
            <a:ext cx="10925176" cy="1128876"/>
          </a:xfrm>
        </p:spPr>
        <p:txBody>
          <a:bodyPr vert="horz" lIns="91440" tIns="45720" rIns="91440" bIns="45720" rtlCol="0" anchor="t">
            <a:normAutofit/>
          </a:bodyPr>
          <a:lstStyle/>
          <a:p>
            <a:pPr>
              <a:lnSpc>
                <a:spcPct val="90000"/>
              </a:lnSpc>
            </a:pPr>
            <a:r>
              <a:rPr lang="en-US" sz="3400"/>
              <a:t>Exploratory analysis:</a:t>
            </a:r>
            <a:br>
              <a:rPr lang="en-US" sz="3400"/>
            </a:br>
            <a:r>
              <a:rPr lang="en-US" sz="3400"/>
              <a:t>Bar plot</a:t>
            </a:r>
          </a:p>
        </p:txBody>
      </p:sp>
      <p:cxnSp>
        <p:nvCxnSpPr>
          <p:cNvPr id="29" name="Straight Connector 28">
            <a:extLst>
              <a:ext uri="{FF2B5EF4-FFF2-40B4-BE49-F238E27FC236}">
                <a16:creationId xmlns:a16="http://schemas.microsoft.com/office/drawing/2014/main" id="{DC36F877-5419-44C1-A2CD-376BDDDC3E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10" descr="A picture containing timeline&#10;&#10;Description automatically generated">
            <a:extLst>
              <a:ext uri="{FF2B5EF4-FFF2-40B4-BE49-F238E27FC236}">
                <a16:creationId xmlns:a16="http://schemas.microsoft.com/office/drawing/2014/main" id="{A2DC34B2-57A6-4D0F-86B2-04921DBB5901}"/>
              </a:ext>
            </a:extLst>
          </p:cNvPr>
          <p:cNvPicPr>
            <a:picLocks noChangeAspect="1"/>
          </p:cNvPicPr>
          <p:nvPr/>
        </p:nvPicPr>
        <p:blipFill>
          <a:blip r:embed="rId2"/>
          <a:stretch>
            <a:fillRect/>
          </a:stretch>
        </p:blipFill>
        <p:spPr>
          <a:xfrm>
            <a:off x="659221" y="2001144"/>
            <a:ext cx="5463145" cy="3978720"/>
          </a:xfrm>
          <a:prstGeom prst="rect">
            <a:avLst/>
          </a:prstGeom>
        </p:spPr>
      </p:pic>
      <p:pic>
        <p:nvPicPr>
          <p:cNvPr id="9" name="Picture 9" descr="Chart, bar chart&#10;&#10;Description automatically generated">
            <a:extLst>
              <a:ext uri="{FF2B5EF4-FFF2-40B4-BE49-F238E27FC236}">
                <a16:creationId xmlns:a16="http://schemas.microsoft.com/office/drawing/2014/main" id="{4178EAF9-522A-4CDC-8586-F07BD309221C}"/>
              </a:ext>
            </a:extLst>
          </p:cNvPr>
          <p:cNvPicPr>
            <a:picLocks noChangeAspect="1"/>
          </p:cNvPicPr>
          <p:nvPr/>
        </p:nvPicPr>
        <p:blipFill>
          <a:blip r:embed="rId3"/>
          <a:stretch>
            <a:fillRect/>
          </a:stretch>
        </p:blipFill>
        <p:spPr>
          <a:xfrm>
            <a:off x="6253514" y="2003621"/>
            <a:ext cx="5150628" cy="3980103"/>
          </a:xfrm>
          <a:prstGeom prst="rect">
            <a:avLst/>
          </a:prstGeom>
        </p:spPr>
      </p:pic>
      <p:cxnSp>
        <p:nvCxnSpPr>
          <p:cNvPr id="31" name="Straight Connector 30">
            <a:extLst>
              <a:ext uri="{FF2B5EF4-FFF2-40B4-BE49-F238E27FC236}">
                <a16:creationId xmlns:a16="http://schemas.microsoft.com/office/drawing/2014/main" id="{44B21692-652C-4371-95C5-05248EF342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7890"/>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703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5A8DE-AE2C-0E4D-8F27-B0465E4473F0}"/>
              </a:ext>
            </a:extLst>
          </p:cNvPr>
          <p:cNvSpPr>
            <a:spLocks noGrp="1"/>
          </p:cNvSpPr>
          <p:nvPr>
            <p:ph type="title"/>
          </p:nvPr>
        </p:nvSpPr>
        <p:spPr/>
        <p:txBody>
          <a:bodyPr/>
          <a:lstStyle/>
          <a:p>
            <a:r>
              <a:rPr lang="en-US"/>
              <a:t>Boxplots</a:t>
            </a:r>
          </a:p>
        </p:txBody>
      </p:sp>
      <p:pic>
        <p:nvPicPr>
          <p:cNvPr id="5" name="Content Placeholder 4" descr="Chart, box and whisker chart&#10;&#10;Description automatically generated">
            <a:extLst>
              <a:ext uri="{FF2B5EF4-FFF2-40B4-BE49-F238E27FC236}">
                <a16:creationId xmlns:a16="http://schemas.microsoft.com/office/drawing/2014/main" id="{F7CB555D-E387-D248-9294-A7A451347AF8}"/>
              </a:ext>
            </a:extLst>
          </p:cNvPr>
          <p:cNvPicPr>
            <a:picLocks noGrp="1" noChangeAspect="1"/>
          </p:cNvPicPr>
          <p:nvPr>
            <p:ph idx="1"/>
          </p:nvPr>
        </p:nvPicPr>
        <p:blipFill>
          <a:blip r:embed="rId2"/>
          <a:stretch>
            <a:fillRect/>
          </a:stretch>
        </p:blipFill>
        <p:spPr>
          <a:xfrm>
            <a:off x="498022" y="2293126"/>
            <a:ext cx="5597978" cy="3457575"/>
          </a:xfrm>
        </p:spPr>
      </p:pic>
      <p:pic>
        <p:nvPicPr>
          <p:cNvPr id="7" name="Picture 6" descr="Chart&#10;&#10;Description automatically generated">
            <a:extLst>
              <a:ext uri="{FF2B5EF4-FFF2-40B4-BE49-F238E27FC236}">
                <a16:creationId xmlns:a16="http://schemas.microsoft.com/office/drawing/2014/main" id="{887F1C59-B6FA-444D-99A6-FFC38E1919DA}"/>
              </a:ext>
            </a:extLst>
          </p:cNvPr>
          <p:cNvPicPr>
            <a:picLocks noChangeAspect="1"/>
          </p:cNvPicPr>
          <p:nvPr/>
        </p:nvPicPr>
        <p:blipFill>
          <a:blip r:embed="rId3"/>
          <a:stretch>
            <a:fillRect/>
          </a:stretch>
        </p:blipFill>
        <p:spPr>
          <a:xfrm>
            <a:off x="6096000" y="2293126"/>
            <a:ext cx="5597978" cy="3457575"/>
          </a:xfrm>
          <a:prstGeom prst="rect">
            <a:avLst/>
          </a:prstGeom>
        </p:spPr>
      </p:pic>
    </p:spTree>
    <p:extLst>
      <p:ext uri="{BB962C8B-B14F-4D97-AF65-F5344CB8AC3E}">
        <p14:creationId xmlns:p14="http://schemas.microsoft.com/office/powerpoint/2010/main" val="15180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F3896-4B83-DE44-A45A-65E2EFFF1F6C}"/>
              </a:ext>
            </a:extLst>
          </p:cNvPr>
          <p:cNvSpPr>
            <a:spLocks noGrp="1"/>
          </p:cNvSpPr>
          <p:nvPr>
            <p:ph type="title"/>
          </p:nvPr>
        </p:nvSpPr>
        <p:spPr/>
        <p:txBody>
          <a:bodyPr/>
          <a:lstStyle/>
          <a:p>
            <a:r>
              <a:rPr lang="en-US"/>
              <a:t>Boxplot and scatterplot</a:t>
            </a:r>
          </a:p>
        </p:txBody>
      </p:sp>
      <p:pic>
        <p:nvPicPr>
          <p:cNvPr id="5" name="Content Placeholder 4" descr="Chart, scatter chart&#10;&#10;Description automatically generated">
            <a:extLst>
              <a:ext uri="{FF2B5EF4-FFF2-40B4-BE49-F238E27FC236}">
                <a16:creationId xmlns:a16="http://schemas.microsoft.com/office/drawing/2014/main" id="{3F504138-506D-7F45-B286-0C7C8DB31DBC}"/>
              </a:ext>
            </a:extLst>
          </p:cNvPr>
          <p:cNvPicPr>
            <a:picLocks noGrp="1" noChangeAspect="1"/>
          </p:cNvPicPr>
          <p:nvPr>
            <p:ph idx="1"/>
          </p:nvPr>
        </p:nvPicPr>
        <p:blipFill>
          <a:blip r:embed="rId2"/>
          <a:stretch>
            <a:fillRect/>
          </a:stretch>
        </p:blipFill>
        <p:spPr>
          <a:xfrm>
            <a:off x="344298" y="2293126"/>
            <a:ext cx="5888416" cy="3636963"/>
          </a:xfrm>
        </p:spPr>
      </p:pic>
      <p:pic>
        <p:nvPicPr>
          <p:cNvPr id="6" name="Picture 5" descr="Chart&#10;&#10;Description automatically generated">
            <a:extLst>
              <a:ext uri="{FF2B5EF4-FFF2-40B4-BE49-F238E27FC236}">
                <a16:creationId xmlns:a16="http://schemas.microsoft.com/office/drawing/2014/main" id="{54CE4539-F727-CA4F-9B75-3BF997E6CAE8}"/>
              </a:ext>
            </a:extLst>
          </p:cNvPr>
          <p:cNvPicPr>
            <a:picLocks noChangeAspect="1"/>
          </p:cNvPicPr>
          <p:nvPr/>
        </p:nvPicPr>
        <p:blipFill>
          <a:blip r:embed="rId3"/>
          <a:stretch>
            <a:fillRect/>
          </a:stretch>
        </p:blipFill>
        <p:spPr>
          <a:xfrm>
            <a:off x="6046267" y="2293125"/>
            <a:ext cx="5968350" cy="3636963"/>
          </a:xfrm>
          <a:prstGeom prst="rect">
            <a:avLst/>
          </a:prstGeom>
        </p:spPr>
      </p:pic>
    </p:spTree>
    <p:extLst>
      <p:ext uri="{BB962C8B-B14F-4D97-AF65-F5344CB8AC3E}">
        <p14:creationId xmlns:p14="http://schemas.microsoft.com/office/powerpoint/2010/main" val="227331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42BA46-F4A4-EB44-A3BC-D689D1BC416F}"/>
              </a:ext>
            </a:extLst>
          </p:cNvPr>
          <p:cNvSpPr>
            <a:spLocks noGrp="1"/>
          </p:cNvSpPr>
          <p:nvPr>
            <p:ph type="title"/>
          </p:nvPr>
        </p:nvSpPr>
        <p:spPr>
          <a:xfrm>
            <a:off x="717482" y="908957"/>
            <a:ext cx="3819375" cy="3352767"/>
          </a:xfrm>
        </p:spPr>
        <p:txBody>
          <a:bodyPr>
            <a:normAutofit/>
          </a:bodyPr>
          <a:lstStyle/>
          <a:p>
            <a:r>
              <a:rPr lang="en-US"/>
              <a:t>Worldwide cancellations</a:t>
            </a:r>
          </a:p>
        </p:txBody>
      </p:sp>
      <p:cxnSp>
        <p:nvCxnSpPr>
          <p:cNvPr id="10" name="Straight Connector 9">
            <a:extLst>
              <a:ext uri="{FF2B5EF4-FFF2-40B4-BE49-F238E27FC236}">
                <a16:creationId xmlns:a16="http://schemas.microsoft.com/office/drawing/2014/main" id="{8230C0A8-3E5C-476B-A64B-4D4FDE8D5A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Map&#10;&#10;Description automatically generated">
            <a:extLst>
              <a:ext uri="{FF2B5EF4-FFF2-40B4-BE49-F238E27FC236}">
                <a16:creationId xmlns:a16="http://schemas.microsoft.com/office/drawing/2014/main" id="{0B3EADED-6220-F044-ACC0-5BDBE2FB2D5F}"/>
              </a:ext>
            </a:extLst>
          </p:cNvPr>
          <p:cNvPicPr>
            <a:picLocks noGrp="1" noChangeAspect="1"/>
          </p:cNvPicPr>
          <p:nvPr>
            <p:ph idx="1"/>
          </p:nvPr>
        </p:nvPicPr>
        <p:blipFill>
          <a:blip r:embed="rId2"/>
          <a:stretch>
            <a:fillRect/>
          </a:stretch>
        </p:blipFill>
        <p:spPr>
          <a:xfrm>
            <a:off x="592852" y="2432046"/>
            <a:ext cx="11006295" cy="4425954"/>
          </a:xfrm>
        </p:spPr>
      </p:pic>
    </p:spTree>
    <p:extLst>
      <p:ext uri="{BB962C8B-B14F-4D97-AF65-F5344CB8AC3E}">
        <p14:creationId xmlns:p14="http://schemas.microsoft.com/office/powerpoint/2010/main" val="339762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0C741-2E76-5F49-99DA-5319142FDAE9}"/>
              </a:ext>
            </a:extLst>
          </p:cNvPr>
          <p:cNvSpPr>
            <a:spLocks noGrp="1"/>
          </p:cNvSpPr>
          <p:nvPr>
            <p:ph type="title"/>
          </p:nvPr>
        </p:nvSpPr>
        <p:spPr>
          <a:xfrm>
            <a:off x="690587" y="907128"/>
            <a:ext cx="6699564" cy="1378871"/>
          </a:xfrm>
        </p:spPr>
        <p:txBody>
          <a:bodyPr>
            <a:normAutofit/>
          </a:bodyPr>
          <a:lstStyle/>
          <a:p>
            <a:r>
              <a:rPr lang="en-US"/>
              <a:t>MODELS IMPLEMENTED and their results</a:t>
            </a:r>
          </a:p>
        </p:txBody>
      </p:sp>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151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C74BEEF-5CA9-A744-B7D6-485D254EBF27}"/>
              </a:ext>
            </a:extLst>
          </p:cNvPr>
          <p:cNvSpPr>
            <a:spLocks noGrp="1"/>
          </p:cNvSpPr>
          <p:nvPr>
            <p:ph idx="1"/>
          </p:nvPr>
        </p:nvSpPr>
        <p:spPr>
          <a:xfrm>
            <a:off x="695326" y="2285999"/>
            <a:ext cx="6766748" cy="3649080"/>
          </a:xfrm>
        </p:spPr>
        <p:txBody>
          <a:bodyPr vert="horz" lIns="91440" tIns="45720" rIns="91440" bIns="45720" rtlCol="0" anchor="t">
            <a:normAutofit/>
          </a:bodyPr>
          <a:lstStyle/>
          <a:p>
            <a:pPr>
              <a:lnSpc>
                <a:spcPct val="110000"/>
              </a:lnSpc>
            </a:pPr>
            <a:r>
              <a:rPr lang="en-US" sz="1400"/>
              <a:t>Associate Rule Mining gives a total 22 combination of reasons why a customer tends to cancel their booking with a confidence of 80-96% that the said combination is likely to cancel.</a:t>
            </a:r>
          </a:p>
          <a:p>
            <a:pPr>
              <a:lnSpc>
                <a:spcPct val="110000"/>
              </a:lnSpc>
            </a:pPr>
            <a:r>
              <a:rPr lang="en-US" sz="1400"/>
              <a:t>The SVM model gives us an 81% accurate prediction of cancellations when we consider the most relevant aspects of the booking.</a:t>
            </a:r>
          </a:p>
          <a:p>
            <a:pPr>
              <a:lnSpc>
                <a:spcPct val="110000"/>
              </a:lnSpc>
            </a:pPr>
            <a:r>
              <a:rPr lang="en-US" sz="1400"/>
              <a:t>The Decision Tree model gives us cancellation prediction accuracy of 81.3% when we consider the most relevant aspects of the booking.</a:t>
            </a:r>
          </a:p>
          <a:p>
            <a:pPr>
              <a:lnSpc>
                <a:spcPct val="110000"/>
              </a:lnSpc>
            </a:pPr>
            <a:r>
              <a:rPr lang="en-US" sz="1400"/>
              <a:t>The aspects of bookings we considered for the latter 2 models are </a:t>
            </a:r>
            <a:r>
              <a:rPr lang="en-US" sz="1400" b="1" err="1"/>
              <a:t>LeadTime</a:t>
            </a:r>
            <a:r>
              <a:rPr lang="en-US" sz="1400" b="1"/>
              <a:t>, </a:t>
            </a:r>
            <a:r>
              <a:rPr lang="en-US" sz="1400" b="1" err="1"/>
              <a:t>PreviousCancellations</a:t>
            </a:r>
            <a:r>
              <a:rPr lang="en-US" sz="1400" b="1"/>
              <a:t>, </a:t>
            </a:r>
            <a:r>
              <a:rPr lang="en-US" sz="1400" b="1" err="1"/>
              <a:t>BookingChanges</a:t>
            </a:r>
            <a:r>
              <a:rPr lang="en-US" sz="1400" b="1"/>
              <a:t>, </a:t>
            </a:r>
            <a:r>
              <a:rPr lang="en-US" sz="1400" b="1" err="1"/>
              <a:t>SpecialRequests</a:t>
            </a:r>
            <a:r>
              <a:rPr lang="en-US" sz="1400" b="1"/>
              <a:t>, </a:t>
            </a:r>
            <a:r>
              <a:rPr lang="en-US" sz="1400" b="1" err="1"/>
              <a:t>RequiredCarParkingSpace</a:t>
            </a:r>
            <a:r>
              <a:rPr lang="en-US" sz="1400" b="1"/>
              <a:t>, </a:t>
            </a:r>
            <a:r>
              <a:rPr lang="en-US" sz="1400" b="1" err="1"/>
              <a:t>MarketSegment</a:t>
            </a:r>
            <a:r>
              <a:rPr lang="en-US" sz="1400" b="1"/>
              <a:t>, </a:t>
            </a:r>
            <a:r>
              <a:rPr lang="en-US" sz="1400" b="1" err="1"/>
              <a:t>AssignedRoom</a:t>
            </a:r>
            <a:r>
              <a:rPr lang="en-US" sz="1400"/>
              <a:t> and the </a:t>
            </a:r>
            <a:r>
              <a:rPr lang="en-US" sz="1400" b="1" err="1"/>
              <a:t>DepositType</a:t>
            </a:r>
            <a:r>
              <a:rPr lang="en-US" sz="1400"/>
              <a:t>. These factors are the most relevant ones to booking cancellations.</a:t>
            </a:r>
          </a:p>
          <a:p>
            <a:pPr>
              <a:lnSpc>
                <a:spcPct val="110000"/>
              </a:lnSpc>
            </a:pPr>
            <a:endParaRPr lang="en-US" sz="1400"/>
          </a:p>
        </p:txBody>
      </p:sp>
      <p:cxnSp>
        <p:nvCxnSpPr>
          <p:cNvPr id="13" name="Straight Connector 12">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151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Colourful charts and graphs">
            <a:extLst>
              <a:ext uri="{FF2B5EF4-FFF2-40B4-BE49-F238E27FC236}">
                <a16:creationId xmlns:a16="http://schemas.microsoft.com/office/drawing/2014/main" id="{938F90E0-1C24-4BB3-AC69-0AF441C9E819}"/>
              </a:ext>
            </a:extLst>
          </p:cNvPr>
          <p:cNvPicPr>
            <a:picLocks noChangeAspect="1"/>
          </p:cNvPicPr>
          <p:nvPr/>
        </p:nvPicPr>
        <p:blipFill rotWithShape="1">
          <a:blip r:embed="rId2"/>
          <a:srcRect l="32212" r="28109" b="-1"/>
          <a:stretch/>
        </p:blipFill>
        <p:spPr>
          <a:xfrm>
            <a:off x="8115300" y="10"/>
            <a:ext cx="4076700" cy="6857990"/>
          </a:xfrm>
          <a:prstGeom prst="rect">
            <a:avLst/>
          </a:prstGeom>
        </p:spPr>
      </p:pic>
    </p:spTree>
    <p:extLst>
      <p:ext uri="{BB962C8B-B14F-4D97-AF65-F5344CB8AC3E}">
        <p14:creationId xmlns:p14="http://schemas.microsoft.com/office/powerpoint/2010/main" val="637364572"/>
      </p:ext>
    </p:extLst>
  </p:cSld>
  <p:clrMapOvr>
    <a:masterClrMapping/>
  </p:clrMapOvr>
</p:sld>
</file>

<file path=ppt/theme/theme1.xml><?xml version="1.0" encoding="utf-8"?>
<a:theme xmlns:a="http://schemas.openxmlformats.org/drawingml/2006/main" name="ChronicleVTI">
  <a:themeElements>
    <a:clrScheme name="AnalogousFromLightSeedRightStep">
      <a:dk1>
        <a:srgbClr val="000000"/>
      </a:dk1>
      <a:lt1>
        <a:srgbClr val="FFFFFF"/>
      </a:lt1>
      <a:dk2>
        <a:srgbClr val="3E3423"/>
      </a:dk2>
      <a:lt2>
        <a:srgbClr val="E2E7E8"/>
      </a:lt2>
      <a:accent1>
        <a:srgbClr val="C1988D"/>
      </a:accent1>
      <a:accent2>
        <a:srgbClr val="B6A17C"/>
      </a:accent2>
      <a:accent3>
        <a:srgbClr val="A4A67E"/>
      </a:accent3>
      <a:accent4>
        <a:srgbClr val="90A974"/>
      </a:accent4>
      <a:accent5>
        <a:srgbClr val="86AB81"/>
      </a:accent5>
      <a:accent6>
        <a:srgbClr val="77AF88"/>
      </a:accent6>
      <a:hlink>
        <a:srgbClr val="5C8B98"/>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6781C6EDA794448B1A799E7169D07C" ma:contentTypeVersion="8" ma:contentTypeDescription="Create a new document." ma:contentTypeScope="" ma:versionID="e4e19487ac9012beb845925e981fbd93">
  <xsd:schema xmlns:xsd="http://www.w3.org/2001/XMLSchema" xmlns:xs="http://www.w3.org/2001/XMLSchema" xmlns:p="http://schemas.microsoft.com/office/2006/metadata/properties" xmlns:ns2="506a02ea-387f-4f5e-9256-38da39e3bef0" targetNamespace="http://schemas.microsoft.com/office/2006/metadata/properties" ma:root="true" ma:fieldsID="66deaaff40d80c7abf342109715bf3a0" ns2:_="">
    <xsd:import namespace="506a02ea-387f-4f5e-9256-38da39e3bef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6a02ea-387f-4f5e-9256-38da39e3be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2AD09C-027D-4448-80FC-D70E3B6DE442}">
  <ds:schemaRefs>
    <ds:schemaRef ds:uri="506a02ea-387f-4f5e-9256-38da39e3be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6B14F79-2D42-4329-8173-63306403941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07D4867-FBFC-491C-9670-22D3366F69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ChronicleVTI</vt:lpstr>
      <vt:lpstr>Hotel Booking Cancellation Analysis</vt:lpstr>
      <vt:lpstr>Problem statement and solution</vt:lpstr>
      <vt:lpstr>Exploratory data analysis: Bar plot</vt:lpstr>
      <vt:lpstr>Exploratory data analysis: Bar plot</vt:lpstr>
      <vt:lpstr>Exploratory analysis: Bar plot</vt:lpstr>
      <vt:lpstr>Boxplots</vt:lpstr>
      <vt:lpstr>Boxplot and scatterplot</vt:lpstr>
      <vt:lpstr>Worldwide cancellations</vt:lpstr>
      <vt:lpstr>MODELS IMPLEMENTED and their results</vt:lpstr>
      <vt:lpstr>Business solution</vt:lpstr>
      <vt:lpstr>Business solution</vt:lpstr>
      <vt:lpstr>Business solution</vt:lpstr>
      <vt:lpstr>Business solution</vt:lpstr>
      <vt:lpstr>Business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Booking Cancellation Analysis</dc:title>
  <dc:creator>Hemang Ketan Gala</dc:creator>
  <cp:revision>1</cp:revision>
  <dcterms:created xsi:type="dcterms:W3CDTF">2021-12-09T01:55:39Z</dcterms:created>
  <dcterms:modified xsi:type="dcterms:W3CDTF">2021-12-09T20:40:27Z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0x0101004A6781C6EDA794448B1A799E7169D07C</vt:lpwstr>
  </property>
</Properties>
</file>