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2" r:id="rId7"/>
    <p:sldId id="277" r:id="rId8"/>
    <p:sldId id="296" r:id="rId9"/>
    <p:sldId id="297" r:id="rId10"/>
    <p:sldId id="298" r:id="rId11"/>
    <p:sldId id="299" r:id="rId12"/>
    <p:sldId id="300" r:id="rId13"/>
    <p:sldId id="276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3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6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59C0EB-A4A6-4381-8AD1-E132B91206F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1635C-4EFD-464D-8219-0C25BE709D42}" type="datetime1">
              <a:rPr lang="zh-TW" altLang="en-US" noProof="0" smtClean="0"/>
              <a:t>2023/6/14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B9A9E5-4F7F-4A7D-9DE1-89923232926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4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07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14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68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84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比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兩項內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5" name="文字版面配置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6" name="文字版面配置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7" name="文字版面配置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8" name="文字版面配置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9" name="文字版面配置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日期版面配置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7" name="頁尾版面配置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38" name="投影片編號版面配置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預留位置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4 人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8 人員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5" name="圖片版面配置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6" name="圖片版面配置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7" name="圖片版面配置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58" name="圖片版面配置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2" name="文字版面配置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9" name="文字版面配置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3" name="文字版面配置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0" name="文字版面配置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4" name="文字版面配置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1" name="文字版面配置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5" name="文字版面配置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3" name="圖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內容版面配置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內容版面配置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語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按一下以編輯標題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文字版面配置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文字版面配置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文字版面配置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文字版面配置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2" name="文字版面配置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13" name="文字版面配置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2" name="直線接點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0" name="文字版面配置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3" name="文字版面配置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4" name="文字版面配置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版面配置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3" name="文字版面配置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4" name="文字版面配置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6" name="文字版面配置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7" name="日期版面配置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9" name="投影片編號版面配置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個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5C0C85D-E6AA-0120-3D91-7D85E52C392B}"/>
              </a:ext>
            </a:extLst>
          </p:cNvPr>
          <p:cNvSpPr txBox="1"/>
          <p:nvPr/>
        </p:nvSpPr>
        <p:spPr>
          <a:xfrm>
            <a:off x="6901133" y="2941607"/>
            <a:ext cx="490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Term Project</a:t>
            </a:r>
            <a:r>
              <a:rPr lang="zh-TW" altLang="en-US" sz="36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endParaRPr lang="en-US" altLang="zh-TW" sz="360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Simple Online Shop</a:t>
            </a:r>
            <a:r>
              <a:rPr lang="en-US" altLang="zh-TW" sz="36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10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C750D2-6CB0-FBC1-7947-299A4925AFF8}"/>
              </a:ext>
            </a:extLst>
          </p:cNvPr>
          <p:cNvSpPr txBox="1"/>
          <p:nvPr/>
        </p:nvSpPr>
        <p:spPr>
          <a:xfrm>
            <a:off x="3907766" y="2639682"/>
            <a:ext cx="7306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Result &amp; Problem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BD3783A-FC5E-6DE1-6501-E9A1F93F3938}"/>
              </a:ext>
            </a:extLst>
          </p:cNvPr>
          <p:cNvSpPr txBox="1"/>
          <p:nvPr/>
        </p:nvSpPr>
        <p:spPr>
          <a:xfrm>
            <a:off x="6096000" y="1032583"/>
            <a:ext cx="54030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Team members</a:t>
            </a:r>
            <a:r>
              <a:rPr lang="zh-TW" altLang="en-US" sz="4800" dirty="0"/>
              <a:t> </a:t>
            </a:r>
            <a:r>
              <a:rPr lang="en-US" altLang="zh-TW" sz="4800" dirty="0"/>
              <a:t>&amp;</a:t>
            </a:r>
          </a:p>
          <a:p>
            <a:r>
              <a:rPr lang="en-US" altLang="zh-TW" sz="4800" dirty="0"/>
              <a:t>Task assignment :</a:t>
            </a:r>
          </a:p>
          <a:p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2F31D7-6F15-A303-3BC2-C41206531D11}"/>
              </a:ext>
            </a:extLst>
          </p:cNvPr>
          <p:cNvSpPr txBox="1"/>
          <p:nvPr/>
        </p:nvSpPr>
        <p:spPr>
          <a:xfrm>
            <a:off x="7065033" y="3880270"/>
            <a:ext cx="45978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王彥文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Frontend ,  Database</a:t>
            </a:r>
          </a:p>
          <a:p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李俊賢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Frontend ,  Backend</a:t>
            </a:r>
          </a:p>
          <a:p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謝育鈞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Backend  ,  Database</a:t>
            </a:r>
          </a:p>
          <a:p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何錦榮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Database</a:t>
            </a:r>
            <a:endParaRPr lang="zh-TW" altLang="en-US" sz="24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338586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purpose</a:t>
            </a:r>
            <a:endParaRPr lang="zh-TW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E22FA2BA-8524-750E-249E-28298B4220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6412" y="1966166"/>
            <a:ext cx="8495788" cy="3710015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Söhne"/>
              </a:rPr>
              <a:t>● </a:t>
            </a:r>
            <a:r>
              <a:rPr lang="en-US" altLang="zh-TW" sz="3200" dirty="0" err="1">
                <a:latin typeface="+mj-ea"/>
                <a:ea typeface="+mj-ea"/>
              </a:rPr>
              <a:t>BackEnd</a:t>
            </a:r>
            <a:r>
              <a:rPr lang="en-US" altLang="zh-TW" sz="3200" dirty="0">
                <a:latin typeface="+mj-ea"/>
                <a:ea typeface="+mj-ea"/>
              </a:rPr>
              <a:t> </a:t>
            </a:r>
            <a:r>
              <a:rPr lang="en-US" altLang="zh-TW" sz="3200" dirty="0" err="1">
                <a:latin typeface="+mj-ea"/>
                <a:ea typeface="+mj-ea"/>
              </a:rPr>
              <a:t>api</a:t>
            </a:r>
            <a:r>
              <a:rPr lang="en-US" altLang="zh-TW" sz="3200" dirty="0">
                <a:latin typeface="+mj-ea"/>
                <a:ea typeface="+mj-ea"/>
              </a:rPr>
              <a:t> create</a:t>
            </a:r>
            <a:endParaRPr lang="en-US" altLang="zh-TW" sz="2400" dirty="0"/>
          </a:p>
          <a:p>
            <a:endParaRPr lang="en-US" altLang="zh-TW" sz="3200" dirty="0"/>
          </a:p>
          <a:p>
            <a:pPr algn="l"/>
            <a:r>
              <a:rPr lang="zh-TW" altLang="en-US" sz="2400" dirty="0">
                <a:latin typeface="Söhne"/>
              </a:rPr>
              <a:t>●</a:t>
            </a:r>
            <a:r>
              <a:rPr lang="zh-TW" altLang="en-US" sz="1800" dirty="0">
                <a:latin typeface="Söhne"/>
              </a:rPr>
              <a:t>  </a:t>
            </a:r>
            <a:r>
              <a:rPr lang="en-US" altLang="zh-TW" sz="3200" dirty="0" err="1">
                <a:latin typeface="+mj-ea"/>
                <a:ea typeface="+mj-ea"/>
              </a:rPr>
              <a:t>FrontEnd</a:t>
            </a:r>
            <a:r>
              <a:rPr lang="en-US" altLang="zh-TW" sz="3200" dirty="0">
                <a:latin typeface="+mj-ea"/>
                <a:ea typeface="+mj-ea"/>
              </a:rPr>
              <a:t> development</a:t>
            </a:r>
          </a:p>
          <a:p>
            <a:pPr algn="l"/>
            <a:endParaRPr lang="en-US" altLang="zh-TW" sz="3200" dirty="0"/>
          </a:p>
          <a:p>
            <a:pPr algn="l"/>
            <a:r>
              <a:rPr lang="zh-TW" altLang="en-US" sz="2400" dirty="0">
                <a:latin typeface="Söhne"/>
              </a:rPr>
              <a:t>●</a:t>
            </a:r>
            <a:r>
              <a:rPr lang="zh-TW" altLang="en-US" sz="2200" dirty="0">
                <a:latin typeface="Söhne"/>
              </a:rPr>
              <a:t> </a:t>
            </a:r>
            <a:r>
              <a:rPr lang="en-US" altLang="zh-TW" sz="3200" dirty="0">
                <a:latin typeface="+mj-ea"/>
                <a:ea typeface="+mj-ea"/>
              </a:rPr>
              <a:t>Database management</a:t>
            </a:r>
          </a:p>
          <a:p>
            <a:endParaRPr lang="en-US" altLang="zh-TW" sz="32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B51A1E-902D-48AF-9020-955120F399B6}" type="slidenum">
              <a:rPr lang="en-ZA" altLang="zh-TW" smtClean="0"/>
              <a:pPr/>
              <a:t>4</a:t>
            </a:fld>
            <a:endParaRPr lang="zh-TW" altLang="en-ZA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3CE884-A791-C98A-5604-D50560F894AE}"/>
              </a:ext>
            </a:extLst>
          </p:cNvPr>
          <p:cNvSpPr txBox="1"/>
          <p:nvPr/>
        </p:nvSpPr>
        <p:spPr>
          <a:xfrm>
            <a:off x="923026" y="316835"/>
            <a:ext cx="8358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0" i="0" dirty="0">
                <a:effectLst/>
                <a:latin typeface="Söhne"/>
              </a:rPr>
              <a:t>Features Overview:</a:t>
            </a:r>
          </a:p>
          <a:p>
            <a:endParaRPr lang="en-US" altLang="zh-TW" sz="4400" b="0" i="0" dirty="0">
              <a:effectLst/>
              <a:latin typeface="Söhne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452F1D-DDEA-EA33-1D4D-9FC72B0C1E68}"/>
              </a:ext>
            </a:extLst>
          </p:cNvPr>
          <p:cNvSpPr txBox="1"/>
          <p:nvPr/>
        </p:nvSpPr>
        <p:spPr>
          <a:xfrm>
            <a:off x="1250830" y="1763385"/>
            <a:ext cx="9916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Söhne"/>
              </a:rPr>
              <a:t>● </a:t>
            </a:r>
            <a:r>
              <a:rPr lang="en-US" altLang="zh-TW" sz="2800" dirty="0">
                <a:latin typeface="Söhne"/>
              </a:rPr>
              <a:t>P</a:t>
            </a:r>
            <a:r>
              <a:rPr lang="en-US" altLang="zh-TW" sz="2800" b="0" i="0" dirty="0">
                <a:effectLst/>
                <a:latin typeface="Söhne"/>
              </a:rPr>
              <a:t>roduct management(</a:t>
            </a:r>
            <a:r>
              <a:rPr lang="en-US" altLang="zh-TW" sz="2800" dirty="0" err="1">
                <a:latin typeface="Söhne"/>
              </a:rPr>
              <a:t>C</a:t>
            </a:r>
            <a:r>
              <a:rPr lang="en-US" altLang="zh-TW" sz="2800" b="0" i="0" dirty="0" err="1">
                <a:effectLst/>
                <a:latin typeface="Söhne"/>
              </a:rPr>
              <a:t>reat</a:t>
            </a:r>
            <a:r>
              <a:rPr lang="en-US" altLang="zh-TW" sz="2800" b="0" i="0" dirty="0">
                <a:effectLst/>
                <a:latin typeface="Söhne"/>
              </a:rPr>
              <a:t>, Read, Update, Delete)</a:t>
            </a:r>
          </a:p>
          <a:p>
            <a:endParaRPr lang="en-US" altLang="zh-TW" sz="2800" dirty="0">
              <a:latin typeface="Söhne"/>
              <a:ea typeface="新細明體" panose="02020500000000000000" pitchFamily="18" charset="-120"/>
            </a:endParaRPr>
          </a:p>
          <a:p>
            <a:endParaRPr lang="en-US" altLang="zh-TW" sz="2800" dirty="0">
              <a:latin typeface="Söhne"/>
              <a:ea typeface="新細明體" panose="02020500000000000000" pitchFamily="18" charset="-120"/>
            </a:endParaRPr>
          </a:p>
          <a:p>
            <a:r>
              <a:rPr lang="zh-TW" altLang="en-US" sz="1400" dirty="0">
                <a:latin typeface="Söhne"/>
                <a:ea typeface="新細明體" panose="02020500000000000000" pitchFamily="18" charset="-120"/>
              </a:rPr>
              <a:t>●</a:t>
            </a:r>
            <a:r>
              <a:rPr lang="zh-TW" altLang="en-US" sz="2800" dirty="0">
                <a:latin typeface="Söhne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latin typeface="Söhne"/>
                <a:ea typeface="新細明體" panose="02020500000000000000" pitchFamily="18" charset="-120"/>
              </a:rPr>
              <a:t>Admin login</a:t>
            </a:r>
          </a:p>
          <a:p>
            <a:endParaRPr lang="en-US" altLang="zh-TW" sz="2800" dirty="0">
              <a:latin typeface="Söhne"/>
              <a:ea typeface="新細明體" panose="02020500000000000000" pitchFamily="18" charset="-120"/>
            </a:endParaRPr>
          </a:p>
          <a:p>
            <a:endParaRPr lang="en-US" altLang="zh-TW" sz="2800" dirty="0">
              <a:latin typeface="Söhne"/>
              <a:ea typeface="新細明體" panose="02020500000000000000" pitchFamily="18" charset="-120"/>
            </a:endParaRPr>
          </a:p>
          <a:p>
            <a:r>
              <a:rPr lang="zh-TW" altLang="en-US" sz="2800" dirty="0">
                <a:latin typeface="Söhne"/>
              </a:rPr>
              <a:t>● </a:t>
            </a:r>
            <a:r>
              <a:rPr lang="en-US" altLang="zh-TW" sz="2800" dirty="0">
                <a:latin typeface="Söhne"/>
              </a:rPr>
              <a:t>Create a new order</a:t>
            </a:r>
            <a:endParaRPr lang="en-US" altLang="zh-TW" sz="2800" dirty="0">
              <a:latin typeface="Söhne"/>
              <a:ea typeface="新細明體" panose="02020500000000000000" pitchFamily="18" charset="-120"/>
            </a:endParaRPr>
          </a:p>
          <a:p>
            <a:endParaRPr lang="en-US" altLang="zh-TW" sz="2800" dirty="0">
              <a:latin typeface="Söhne"/>
              <a:ea typeface="新細明體" panose="02020500000000000000" pitchFamily="18" charset="-120"/>
            </a:endParaRPr>
          </a:p>
          <a:p>
            <a:endParaRPr lang="zh-TW" altLang="en-US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A5965B-516F-E5EB-4B21-5CEBCAB9EFF2}"/>
              </a:ext>
            </a:extLst>
          </p:cNvPr>
          <p:cNvSpPr txBox="1"/>
          <p:nvPr/>
        </p:nvSpPr>
        <p:spPr>
          <a:xfrm>
            <a:off x="646981" y="396816"/>
            <a:ext cx="4244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/>
              <a:t>DataBase</a:t>
            </a:r>
            <a:r>
              <a:rPr lang="en-US" altLang="zh-TW" sz="4000" dirty="0"/>
              <a:t> Design: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DD9672-15D6-0B1C-ABBB-5E51EDF7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04" y="1332961"/>
            <a:ext cx="93821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5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4BA11-AC02-4804-9D12-DDE1CE96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5"/>
            <a:ext cx="12131458" cy="152558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200" b="1" dirty="0"/>
              <a:t>CREAT</a:t>
            </a:r>
            <a:endParaRPr lang="zh-TW" altLang="en-US" sz="32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2D4142-1C22-49B8-ACF8-C28D4755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599" y="1970083"/>
            <a:ext cx="8564802" cy="4568829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POST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“/item” </a:t>
            </a:r>
            <a:r>
              <a:rPr lang="en-US" altLang="zh-TW" sz="2800" dirty="0"/>
              <a:t>: </a:t>
            </a:r>
            <a:r>
              <a:rPr lang="zh-TW" altLang="en-US" sz="2800" dirty="0"/>
              <a:t>新增商品及其資訊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POST</a:t>
            </a:r>
            <a:r>
              <a:rPr lang="zh-TW" altLang="en-US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“/customer” </a:t>
            </a:r>
            <a:r>
              <a:rPr lang="en-US" altLang="zh-TW" sz="2800" b="1" dirty="0"/>
              <a:t>: </a:t>
            </a:r>
            <a:r>
              <a:rPr lang="zh-TW" altLang="en-US" sz="2800" dirty="0"/>
              <a:t>新增會員帳號及其資料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POST</a:t>
            </a:r>
            <a:r>
              <a:rPr lang="zh-TW" altLang="en-US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“/record”</a:t>
            </a:r>
            <a:r>
              <a:rPr lang="en-US" altLang="zh-TW" sz="2800" b="1" dirty="0">
                <a:solidFill>
                  <a:schemeClr val="tx1"/>
                </a:solidFill>
              </a:rPr>
              <a:t> : </a:t>
            </a:r>
            <a:r>
              <a:rPr lang="zh-TW" altLang="en-US" sz="2800" dirty="0">
                <a:solidFill>
                  <a:schemeClr val="tx1"/>
                </a:solidFill>
              </a:rPr>
              <a:t>新增購買紀錄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12875-6E6D-44A8-B6F4-A6BAC6C0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4686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4BA11-AC02-4804-9D12-DDE1CE96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5"/>
            <a:ext cx="12131458" cy="152558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200" b="1" dirty="0"/>
              <a:t>Read</a:t>
            </a:r>
            <a:endParaRPr lang="zh-TW" altLang="en-US" sz="32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2D4142-1C22-49B8-ACF8-C28D4755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662" y="1509589"/>
            <a:ext cx="9748675" cy="4925495"/>
          </a:xfrm>
        </p:spPr>
        <p:txBody>
          <a:bodyPr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GET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“/sidebar/type” </a:t>
            </a:r>
            <a:r>
              <a:rPr lang="en-US" altLang="zh-TW" sz="2400" dirty="0"/>
              <a:t>: </a:t>
            </a:r>
            <a:r>
              <a:rPr lang="zh-TW" altLang="en-US" sz="2400" dirty="0"/>
              <a:t>列出所有商品種類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GET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“/sidebar/:type” </a:t>
            </a:r>
            <a:r>
              <a:rPr lang="en-US" altLang="zh-TW" sz="2400" dirty="0"/>
              <a:t>: </a:t>
            </a:r>
            <a:r>
              <a:rPr lang="zh-TW" altLang="en-US" sz="2400" dirty="0"/>
              <a:t>列出指定商品種類下的所有品牌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GET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“/sidebar/:type/:brand” </a:t>
            </a:r>
            <a:r>
              <a:rPr lang="en-US" altLang="zh-TW" sz="2400" dirty="0"/>
              <a:t>: </a:t>
            </a:r>
            <a:r>
              <a:rPr lang="zh-TW" altLang="en-US" sz="2400" dirty="0"/>
              <a:t>列出指定種類之品牌下的所有商品</a:t>
            </a:r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GET </a:t>
            </a:r>
            <a:r>
              <a:rPr lang="en-US" altLang="zh-TW" sz="2400" b="1" dirty="0">
                <a:solidFill>
                  <a:srgbClr val="FF0000"/>
                </a:solidFill>
              </a:rPr>
              <a:t>“/item”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zh-TW" altLang="en-US" sz="2400" dirty="0"/>
              <a:t>取得所有商品資訊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GET </a:t>
            </a:r>
            <a:r>
              <a:rPr lang="en-US" altLang="zh-TW" sz="2400" b="1" dirty="0">
                <a:solidFill>
                  <a:srgbClr val="FF0000"/>
                </a:solidFill>
              </a:rPr>
              <a:t>“/item/:id”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zh-TW" altLang="en-US" sz="2400" dirty="0"/>
              <a:t>取得指定商品資訊</a:t>
            </a:r>
            <a:r>
              <a:rPr lang="en-US" altLang="zh-TW" sz="2400" dirty="0"/>
              <a:t>(by id)</a:t>
            </a:r>
            <a:endParaRPr lang="en-US" altLang="zh-TW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GET </a:t>
            </a:r>
            <a:r>
              <a:rPr lang="en-US" altLang="zh-TW" sz="2400" b="1" dirty="0">
                <a:solidFill>
                  <a:srgbClr val="FF0000"/>
                </a:solidFill>
              </a:rPr>
              <a:t>“/item/:name” </a:t>
            </a:r>
            <a:r>
              <a:rPr lang="en-US" altLang="zh-TW" sz="2400" b="1" dirty="0"/>
              <a:t>:</a:t>
            </a:r>
            <a:r>
              <a:rPr lang="zh-TW" altLang="en-US" sz="2400" dirty="0"/>
              <a:t>取得指定商品資訊</a:t>
            </a:r>
            <a:r>
              <a:rPr lang="en-US" altLang="zh-TW" sz="2400" dirty="0"/>
              <a:t>(by name)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GET </a:t>
            </a:r>
            <a:r>
              <a:rPr lang="en-US" altLang="zh-TW" sz="2400" b="1" dirty="0">
                <a:solidFill>
                  <a:srgbClr val="FF0000"/>
                </a:solidFill>
              </a:rPr>
              <a:t>“/login?=</a:t>
            </a:r>
            <a:r>
              <a:rPr lang="en-US" altLang="zh-TW" sz="2400" b="1" dirty="0" err="1">
                <a:solidFill>
                  <a:srgbClr val="FF0000"/>
                </a:solidFill>
              </a:rPr>
              <a:t>account&amp;password</a:t>
            </a:r>
            <a:r>
              <a:rPr lang="en-US" altLang="zh-TW" sz="2400" b="1" dirty="0">
                <a:solidFill>
                  <a:srgbClr val="FF0000"/>
                </a:solidFill>
              </a:rPr>
              <a:t>”</a:t>
            </a:r>
            <a:r>
              <a:rPr lang="en-US" altLang="zh-TW" sz="2400" b="1" dirty="0">
                <a:solidFill>
                  <a:schemeClr val="tx1"/>
                </a:solidFill>
              </a:rPr>
              <a:t> :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zh-TW" altLang="en-US" sz="2400" dirty="0">
                <a:solidFill>
                  <a:schemeClr val="tx1"/>
                </a:solidFill>
              </a:rPr>
              <a:t>登入會員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如果有此會員則回傳會員資料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GET</a:t>
            </a:r>
            <a:r>
              <a:rPr lang="en-US" altLang="zh-TW" sz="2400" b="1" dirty="0">
                <a:solidFill>
                  <a:srgbClr val="FF0000"/>
                </a:solidFill>
              </a:rPr>
              <a:t>“/record/:id”</a:t>
            </a:r>
            <a:r>
              <a:rPr lang="en-US" altLang="zh-TW" sz="2400" b="1" dirty="0">
                <a:solidFill>
                  <a:schemeClr val="tx1"/>
                </a:solidFill>
              </a:rPr>
              <a:t> :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zh-TW" altLang="en-US" sz="2400" dirty="0">
                <a:solidFill>
                  <a:schemeClr val="tx1"/>
                </a:solidFill>
              </a:rPr>
              <a:t>查詢購買紀錄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12875-6E6D-44A8-B6F4-A6BAC6C0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1970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4BA11-AC02-4804-9D12-DDE1CE96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5"/>
            <a:ext cx="12131458" cy="152558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200" b="1" dirty="0"/>
              <a:t>Update</a:t>
            </a:r>
            <a:endParaRPr lang="zh-TW" altLang="en-US" sz="32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2D4142-1C22-49B8-ACF8-C28D4755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599" y="1970083"/>
            <a:ext cx="8564802" cy="4568829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PUT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“/item/:id” </a:t>
            </a:r>
            <a:r>
              <a:rPr lang="en-US" altLang="zh-TW" sz="2800" dirty="0"/>
              <a:t>: </a:t>
            </a:r>
            <a:r>
              <a:rPr lang="zh-TW" altLang="en-US" sz="2800" dirty="0"/>
              <a:t>修改商品數量</a:t>
            </a:r>
            <a:r>
              <a:rPr lang="en-US" altLang="zh-TW" sz="2800" dirty="0"/>
              <a:t>(body</a:t>
            </a:r>
            <a:r>
              <a:rPr lang="zh-TW" altLang="en-US" sz="2800" dirty="0"/>
              <a:t>為商品數值</a:t>
            </a:r>
            <a:r>
              <a:rPr lang="en-US" altLang="zh-TW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PUT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</a:t>
            </a:r>
            <a:r>
              <a:rPr lang="en-US" altLang="zh-TW" sz="2800" b="1" dirty="0" err="1">
                <a:solidFill>
                  <a:srgbClr val="FF0000"/>
                </a:solidFill>
              </a:rPr>
              <a:t>updateItem</a:t>
            </a:r>
            <a:r>
              <a:rPr lang="en-US" altLang="zh-TW" sz="2800" b="1" dirty="0">
                <a:solidFill>
                  <a:srgbClr val="FF0000"/>
                </a:solidFill>
              </a:rPr>
              <a:t>” </a:t>
            </a:r>
            <a:r>
              <a:rPr lang="en-US" altLang="zh-TW" sz="2800" dirty="0"/>
              <a:t>: </a:t>
            </a:r>
            <a:r>
              <a:rPr lang="zh-TW" altLang="en-US" sz="2800" dirty="0"/>
              <a:t>修改商品資訊</a:t>
            </a:r>
            <a:r>
              <a:rPr lang="en-US" altLang="zh-TW" sz="2800" dirty="0"/>
              <a:t>(by id)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PUT</a:t>
            </a:r>
            <a:r>
              <a:rPr lang="zh-TW" altLang="en-US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“/customers/</a:t>
            </a:r>
            <a:r>
              <a:rPr lang="en-US" altLang="zh-TW" sz="2800" b="1" dirty="0" err="1">
                <a:solidFill>
                  <a:srgbClr val="FF0000"/>
                </a:solidFill>
              </a:rPr>
              <a:t>changePassword</a:t>
            </a:r>
            <a:r>
              <a:rPr lang="en-US" altLang="zh-TW" sz="2800" b="1" dirty="0">
                <a:solidFill>
                  <a:srgbClr val="FF0000"/>
                </a:solidFill>
              </a:rPr>
              <a:t>” </a:t>
            </a:r>
            <a:r>
              <a:rPr lang="en-US" altLang="zh-TW" sz="2800" b="1" dirty="0"/>
              <a:t>:  </a:t>
            </a:r>
            <a:r>
              <a:rPr lang="zh-TW" altLang="en-US" sz="2800" dirty="0"/>
              <a:t>修改會員資料</a:t>
            </a:r>
            <a:r>
              <a:rPr lang="en-US" altLang="zh-TW" sz="2800" dirty="0"/>
              <a:t>(by id)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PUT</a:t>
            </a:r>
            <a:r>
              <a:rPr lang="zh-TW" altLang="en-US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“/record”</a:t>
            </a:r>
            <a:r>
              <a:rPr lang="en-US" altLang="zh-TW" sz="2800" b="1" dirty="0">
                <a:solidFill>
                  <a:schemeClr val="tx1"/>
                </a:solidFill>
              </a:rPr>
              <a:t> 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zh-TW" altLang="en-US" sz="2800" dirty="0">
                <a:solidFill>
                  <a:schemeClr val="tx1"/>
                </a:solidFill>
              </a:rPr>
              <a:t>修改購買紀錄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12875-6E6D-44A8-B6F4-A6BAC6C0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7938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4BA11-AC02-4804-9D12-DDE1CE96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387"/>
            <a:ext cx="12131458" cy="152558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200" b="1" dirty="0"/>
              <a:t>delete</a:t>
            </a:r>
            <a:endParaRPr lang="zh-TW" altLang="en-US" sz="32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2D4142-1C22-49B8-ACF8-C28D4755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599" y="2659015"/>
            <a:ext cx="8564802" cy="2752229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DELETE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“/item/:id” </a:t>
            </a:r>
            <a:r>
              <a:rPr lang="en-US" altLang="zh-TW" sz="2800" dirty="0"/>
              <a:t>:</a:t>
            </a:r>
            <a:r>
              <a:rPr lang="zh-TW" altLang="en-US" sz="2800" dirty="0"/>
              <a:t>刪除該商品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DELETE</a:t>
            </a:r>
            <a:r>
              <a:rPr lang="zh-TW" altLang="en-US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“/customer/:id ” </a:t>
            </a:r>
            <a:r>
              <a:rPr lang="en-US" altLang="zh-TW" sz="2800" b="1" dirty="0"/>
              <a:t>: </a:t>
            </a:r>
            <a:r>
              <a:rPr lang="zh-TW" altLang="en-US" sz="2800" dirty="0"/>
              <a:t>刪除該筆會員帳號及其資料</a:t>
            </a:r>
            <a:endParaRPr lang="en-US" altLang="zh-TW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12875-6E6D-44A8-B6F4-A6BAC6C0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41741922"/>
      </p:ext>
    </p:extLst>
  </p:cSld>
  <p:clrMapOvr>
    <a:masterClrMapping/>
  </p:clrMapOvr>
</p:sld>
</file>

<file path=ppt/theme/theme1.xml><?xml version="1.0" encoding="utf-8"?>
<a:theme xmlns:a="http://schemas.openxmlformats.org/drawingml/2006/main" name="單線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1_TF56180624_Win32" id="{FF42D6A8-C9B4-496D-B11F-ADA16BA451AA}" vid="{9DBC45E5-2219-4F50-A449-CEC004729C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令人眼睛為之一亮的極簡風銷售宣傳</Template>
  <TotalTime>178</TotalTime>
  <Words>307</Words>
  <Application>Microsoft Office PowerPoint</Application>
  <PresentationFormat>寬螢幕</PresentationFormat>
  <Paragraphs>68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 UI</vt:lpstr>
      <vt:lpstr>Söhne</vt:lpstr>
      <vt:lpstr>Tenorite</vt:lpstr>
      <vt:lpstr>微軟正黑體</vt:lpstr>
      <vt:lpstr>新細明體</vt:lpstr>
      <vt:lpstr>Arial</vt:lpstr>
      <vt:lpstr>單線</vt:lpstr>
      <vt:lpstr>PowerPoint 簡報</vt:lpstr>
      <vt:lpstr>PowerPoint 簡報</vt:lpstr>
      <vt:lpstr>purpose</vt:lpstr>
      <vt:lpstr>PowerPoint 簡報</vt:lpstr>
      <vt:lpstr>PowerPoint 簡報</vt:lpstr>
      <vt:lpstr>CREAT</vt:lpstr>
      <vt:lpstr>Read</vt:lpstr>
      <vt:lpstr>Update</vt:lpstr>
      <vt:lpstr>delete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Frosay</dc:creator>
  <cp:lastModifiedBy>李俊賢</cp:lastModifiedBy>
  <cp:revision>12</cp:revision>
  <dcterms:created xsi:type="dcterms:W3CDTF">2023-06-14T05:19:25Z</dcterms:created>
  <dcterms:modified xsi:type="dcterms:W3CDTF">2023-06-14T14:49:15Z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