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3leD1FWS4NPJp48HNPJUB8wbD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dfd20670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dfd20670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" name="Google Shape;56;gdfd20670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gdfd20670fb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d20670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dfd20670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1861850" y="2804875"/>
            <a:ext cx="9336000" cy="9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Managing Configurations for Multiple Projects</a:t>
            </a:r>
            <a:endParaRPr sz="2800" b="1" i="0" u="none" strike="noStrike" cap="non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56" y="1294345"/>
            <a:ext cx="9969900" cy="394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On: How to manage configuration in case of multiple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projects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IN" sz="24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Client project by using the existing </a:t>
            </a:r>
            <a:r>
              <a:rPr lang="en-IN" sz="24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Client Project.</a:t>
            </a:r>
            <a:endParaRPr sz="24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Create separate configuration files for each </a:t>
            </a:r>
            <a:r>
              <a:rPr lang="en-IN" sz="24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Client Project and each </a:t>
            </a:r>
            <a:r>
              <a:rPr lang="en-IN" sz="24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Client Project should read from its own separate configuration file.</a:t>
            </a:r>
            <a:endParaRPr sz="24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Learn the use of spring.application.name property for the same purpose.</a:t>
            </a:r>
            <a:endParaRPr sz="24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d20670fb_0_24"/>
          <p:cNvSpPr txBox="1">
            <a:spLocks noGrp="1"/>
          </p:cNvSpPr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d20670fb_0_24"/>
          <p:cNvSpPr txBox="1">
            <a:spLocks noGrp="1"/>
          </p:cNvSpPr>
          <p:nvPr>
            <p:ph type="subTitle" idx="1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 this session we learned about how to manage configuration if we have multiple Config Client Projects.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IN" sz="5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5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Arial</vt:lpstr>
      <vt:lpstr>Corbel</vt:lpstr>
      <vt:lpstr>Roboto</vt:lpstr>
      <vt:lpstr>Candara</vt:lpstr>
      <vt:lpstr>Office Theme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Samrth Narula</cp:lastModifiedBy>
  <cp:revision>1</cp:revision>
  <dcterms:modified xsi:type="dcterms:W3CDTF">2021-07-08T17:11:11Z</dcterms:modified>
</cp:coreProperties>
</file>