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DFrRt/k9qTcjVWJ9pzBF5v+5P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1" y="2804875"/>
            <a:ext cx="7991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Creating Spring Boot Cloud Config Server Project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111045" y="2250308"/>
            <a:ext cx="99699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 : Creating Spring Cloud Config Server Project by using Spring Initializr.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/>
          <p:nvPr>
            <p:ph idx="1" type="subTitle"/>
          </p:nvPr>
        </p:nvSpPr>
        <p:spPr>
          <a:xfrm>
            <a:off x="1828800" y="2416625"/>
            <a:ext cx="9148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created Spring Cloud Config Server Project by using Spring Initializr.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