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iQRkHpG8gK+nNAnLWMv6twqCI7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" name="Google Shape;56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1861850" y="2804875"/>
            <a:ext cx="93360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28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Creating APIs to Access Imported Configuration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415845" y="2250308"/>
            <a:ext cx="996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 On: Creating basic APIs to access the imported configuration.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dfd20670fb_0_24"/>
          <p:cNvSpPr txBox="1"/>
          <p:nvPr>
            <p:ph idx="1" type="subTitle"/>
          </p:nvPr>
        </p:nvSpPr>
        <p:spPr>
          <a:xfrm>
            <a:off x="1828800" y="2416625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 this session we have learned how to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basic APIs to access the imported configurations.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