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orbel" panose="020B0503020204020204" pitchFamily="34" charset="0"/>
      <p:regular r:id="rId7"/>
      <p:bold r:id="rId8"/>
      <p:italic r:id="rId9"/>
      <p:boldItalic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YSRDN4b/9XcR8r7+k/PHXeyUT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dfd20670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gdfd20670f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gdfd20670f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dfd20670fb_0_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fd20670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dfd20670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1861850" y="2804875"/>
            <a:ext cx="9336000" cy="96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Pointing Spring Cloud Config Server to Remote git Repo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3200" b="1" i="0" u="none" strike="noStrike" cap="non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415845" y="2250308"/>
            <a:ext cx="9969900" cy="32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</a:rPr>
              <a:t>Hands On: Pointing the Spring Cloud Config Server to remote git repo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Push the changes in local git repository to remote git repository 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Point the Spring Cloud Config Server to read properties from remote git repo.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Test Access to remote configurations.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d20670fb_0_24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d20670fb_0_24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this session we have </a:t>
            </a:r>
            <a:r>
              <a:rPr lang="en-IN" sz="2400" dirty="0" smtClean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accessed 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 API’s to demonstrate how we can read imported properties or call it configuration from Spring Cloud </a:t>
            </a:r>
            <a:r>
              <a:rPr lang="en-IN" sz="2400" dirty="0" err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Server which is reading the properties </a:t>
            </a:r>
            <a:r>
              <a:rPr lang="en-IN" sz="2400" smtClean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remote </a:t>
            </a:r>
            <a:r>
              <a:rPr lang="en-IN" sz="2400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git repo.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IN" sz="5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Candara</vt:lpstr>
      <vt:lpstr>Calibri</vt:lpstr>
      <vt:lpstr>Roboto</vt:lpstr>
      <vt:lpstr>Office Theme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</cp:revision>
  <dcterms:modified xsi:type="dcterms:W3CDTF">2021-06-25T08:35:57Z</dcterms:modified>
</cp:coreProperties>
</file>