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1knpYn96MBhWJ3HdNs6S2Z9o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dfd20670f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d20670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dfd20670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20670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gdfd20670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dfd20670fb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dfd20670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Configuration Management?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Diagram: Example of Configuration management.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931228" y="855254"/>
            <a:ext cx="8775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IN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  <a:r>
              <a:rPr lang="en-I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085428" y="1653399"/>
            <a:ext cx="8620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management means to have centralized application configuration management by using some source code management like git.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to speed up the deployment process of enterprise application in case of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that enable configuration management are also called as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Microservice.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d20670fb_0_19"/>
          <p:cNvSpPr txBox="1"/>
          <p:nvPr/>
        </p:nvSpPr>
        <p:spPr>
          <a:xfrm>
            <a:off x="672546" y="693025"/>
            <a:ext cx="103005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Digram</a:t>
            </a: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Example of Practical Industry Scenario of Configuration management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dfd20670fb_0_19"/>
          <p:cNvSpPr txBox="1"/>
          <p:nvPr/>
        </p:nvSpPr>
        <p:spPr>
          <a:xfrm>
            <a:off x="187637" y="1364365"/>
            <a:ext cx="10246800" cy="4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</a:rPr>
              <a:t>Amazon Shopping Services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6" name="Google Shape;66;gdfd20670fb_0_19"/>
          <p:cNvSpPr/>
          <p:nvPr/>
        </p:nvSpPr>
        <p:spPr>
          <a:xfrm>
            <a:off x="871905" y="4517440"/>
            <a:ext cx="1383000" cy="96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dfd20670fb_0_19"/>
          <p:cNvSpPr/>
          <p:nvPr/>
        </p:nvSpPr>
        <p:spPr>
          <a:xfrm>
            <a:off x="871905" y="2183903"/>
            <a:ext cx="1383000" cy="98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dfd20670fb_0_19"/>
          <p:cNvSpPr/>
          <p:nvPr/>
        </p:nvSpPr>
        <p:spPr>
          <a:xfrm>
            <a:off x="1297005" y="3300462"/>
            <a:ext cx="4323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dfd20670fb_0_19"/>
          <p:cNvSpPr/>
          <p:nvPr/>
        </p:nvSpPr>
        <p:spPr>
          <a:xfrm>
            <a:off x="3602130" y="3092015"/>
            <a:ext cx="1944900" cy="11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dfd20670fb_0_19"/>
          <p:cNvSpPr/>
          <p:nvPr/>
        </p:nvSpPr>
        <p:spPr>
          <a:xfrm>
            <a:off x="7124780" y="2641815"/>
            <a:ext cx="1613700" cy="16713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dfd20670fb_0_19"/>
          <p:cNvSpPr/>
          <p:nvPr/>
        </p:nvSpPr>
        <p:spPr>
          <a:xfrm rot="1834397">
            <a:off x="2493630" y="2772731"/>
            <a:ext cx="792702" cy="3748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dfd20670fb_0_19"/>
          <p:cNvSpPr txBox="1"/>
          <p:nvPr/>
        </p:nvSpPr>
        <p:spPr>
          <a:xfrm>
            <a:off x="396555" y="3964440"/>
            <a:ext cx="223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Payment Services</a:t>
            </a:r>
            <a:endParaRPr sz="1800"/>
          </a:p>
        </p:txBody>
      </p:sp>
      <p:sp>
        <p:nvSpPr>
          <p:cNvPr id="73" name="Google Shape;73;gdfd20670fb_0_19"/>
          <p:cNvSpPr/>
          <p:nvPr/>
        </p:nvSpPr>
        <p:spPr>
          <a:xfrm rot="-1608297">
            <a:off x="2496013" y="4380011"/>
            <a:ext cx="769035" cy="3715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dfd20670fb_0_19"/>
          <p:cNvSpPr txBox="1"/>
          <p:nvPr/>
        </p:nvSpPr>
        <p:spPr>
          <a:xfrm>
            <a:off x="3602130" y="3167615"/>
            <a:ext cx="1944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Spring Cloud Config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Server</a:t>
            </a:r>
            <a:endParaRPr sz="1800"/>
          </a:p>
        </p:txBody>
      </p:sp>
      <p:sp>
        <p:nvSpPr>
          <p:cNvPr id="75" name="Google Shape;75;gdfd20670fb_0_19"/>
          <p:cNvSpPr txBox="1"/>
          <p:nvPr/>
        </p:nvSpPr>
        <p:spPr>
          <a:xfrm>
            <a:off x="7124780" y="3246615"/>
            <a:ext cx="16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Git Repo</a:t>
            </a:r>
            <a:endParaRPr sz="1800"/>
          </a:p>
        </p:txBody>
      </p:sp>
      <p:sp>
        <p:nvSpPr>
          <p:cNvPr id="76" name="Google Shape;76;gdfd20670fb_0_19"/>
          <p:cNvSpPr/>
          <p:nvPr/>
        </p:nvSpPr>
        <p:spPr>
          <a:xfrm>
            <a:off x="5669630" y="3117265"/>
            <a:ext cx="1084200" cy="40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dfd20670fb_0_19"/>
          <p:cNvSpPr/>
          <p:nvPr/>
        </p:nvSpPr>
        <p:spPr>
          <a:xfrm>
            <a:off x="5640805" y="3866365"/>
            <a:ext cx="1084200" cy="4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24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dfd20670fb_0_24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9448800" cy="23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learned about what is configuration management and what it helps us to do.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IN" sz="5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Corbel</vt:lpstr>
      <vt:lpstr>Roboto</vt:lpstr>
      <vt:lpstr>Candara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3</cp:revision>
  <dcterms:modified xsi:type="dcterms:W3CDTF">2021-06-22T16:58:19Z</dcterms:modified>
</cp:coreProperties>
</file>