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Corbel"/>
      <p:regular r:id="rId15"/>
      <p:bold r:id="rId16"/>
      <p:italic r:id="rId17"/>
      <p:boldItalic r:id="rId18"/>
    </p:embeddedFont>
    <p:embeddedFont>
      <p:font typeface="Candar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3" roundtripDataSignature="AMtx7mimxasUvS5KJDfFMD3u1ImqAFrL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bold.fntdata"/><Relationship Id="rId11" Type="http://schemas.openxmlformats.org/officeDocument/2006/relationships/font" Target="fonts/Roboto-regular.fntdata"/><Relationship Id="rId22" Type="http://schemas.openxmlformats.org/officeDocument/2006/relationships/font" Target="fonts/Candara-boldItalic.fntdata"/><Relationship Id="rId10" Type="http://schemas.openxmlformats.org/officeDocument/2006/relationships/slide" Target="slides/slide5.xml"/><Relationship Id="rId21" Type="http://schemas.openxmlformats.org/officeDocument/2006/relationships/font" Target="fonts/Candara-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Corbel-italic.fntdata"/><Relationship Id="rId16" Type="http://schemas.openxmlformats.org/officeDocument/2006/relationships/font" Target="fonts/Corbel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regular.fntdata"/><Relationship Id="rId6" Type="http://schemas.openxmlformats.org/officeDocument/2006/relationships/slide" Target="slides/slide1.xml"/><Relationship Id="rId18" Type="http://schemas.openxmlformats.org/officeDocument/2006/relationships/font" Target="fonts/Corbel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IN" sz="28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Tools for Configuration Management</a:t>
            </a:r>
            <a:endParaRPr b="1" i="0" sz="2800" u="none" cap="none" strike="noStrik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1389770" y="2169933"/>
            <a:ext cx="99699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Different tools for configuration management.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14"/>
          <p:cNvSpPr txBox="1"/>
          <p:nvPr/>
        </p:nvSpPr>
        <p:spPr>
          <a:xfrm>
            <a:off x="632825" y="763500"/>
            <a:ext cx="111576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Different tools for configuration management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14"/>
          <p:cNvSpPr txBox="1"/>
          <p:nvPr/>
        </p:nvSpPr>
        <p:spPr>
          <a:xfrm>
            <a:off x="1226350" y="2239200"/>
            <a:ext cx="8620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Cloud Configuration Server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 Zookeeper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Hashicorp Consul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ETCD - Distributed Key - Value Store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fd20670fb_0_24"/>
          <p:cNvSpPr txBox="1"/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Summary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dfd20670fb_0_24"/>
          <p:cNvSpPr txBox="1"/>
          <p:nvPr>
            <p:ph idx="1" type="subTitle"/>
          </p:nvPr>
        </p:nvSpPr>
        <p:spPr>
          <a:xfrm>
            <a:off x="1828800" y="2416625"/>
            <a:ext cx="85344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session we have learned about what are the different tools for configuration management and we are going to learn Spring Cloud Config Server in this course.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