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Tjow8pMwcycuuYpUW3gexPyHi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gdfd20670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dfd20670fb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dfd20670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0" y="2804875"/>
            <a:ext cx="9336000" cy="9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Creating Local Git Repository with application.yml file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111045" y="2250308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On: Creating the local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IN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ithub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with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application.yml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file.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8897400" cy="23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created a local git repository and we have also created application.yml file and commit it into the local git repo.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Candara</vt:lpstr>
      <vt:lpstr>Calibri</vt:lpstr>
      <vt:lpstr>Roboto</vt:lpstr>
      <vt:lpstr>Office Theme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</cp:revision>
  <dcterms:modified xsi:type="dcterms:W3CDTF">2021-06-22T18:31:51Z</dcterms:modified>
</cp:coreProperties>
</file>