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j+ilkOOd6SJO+waWWHnFRifx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gdfd20670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dfd20670fb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dfd20670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1861850" y="2804875"/>
            <a:ext cx="9336000" cy="9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Spring Cloud Configuration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111045" y="2250308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On: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and Access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Cloud Configuration server URL.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d20670fb_0_24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24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this session we have learned about how to </a:t>
            </a:r>
            <a:r>
              <a:rPr lang="en-IN" sz="2400" dirty="0" smtClean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configure and Access </a:t>
            </a: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Spring Cloud Configuration server URL.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IN" sz="5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Corbel</vt:lpstr>
      <vt:lpstr>Candara</vt:lpstr>
      <vt:lpstr>Calibri</vt:lpstr>
      <vt:lpstr>Roboto</vt:lpstr>
      <vt:lpstr>Office Theme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1</cp:revision>
  <dcterms:modified xsi:type="dcterms:W3CDTF">2021-06-22T18:31:41Z</dcterms:modified>
</cp:coreProperties>
</file>