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Corbel"/>
      <p:regular r:id="rId14"/>
      <p:bold r:id="rId15"/>
      <p:italic r:id="rId16"/>
      <p:boldItalic r:id="rId17"/>
    </p:embeddedFont>
    <p:embeddedFont>
      <p:font typeface="Canda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2" roundtripDataSignature="AMtx7mjFAplBI/K6QDrXf7pWUyoLpTzO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11" Type="http://schemas.openxmlformats.org/officeDocument/2006/relationships/font" Target="fonts/Roboto-bold.fntdata"/><Relationship Id="rId22" Type="http://customschemas.google.com/relationships/presentationmetadata" Target="metadata"/><Relationship Id="rId10" Type="http://schemas.openxmlformats.org/officeDocument/2006/relationships/font" Target="fonts/Roboto-regular.fntdata"/><Relationship Id="rId21" Type="http://schemas.openxmlformats.org/officeDocument/2006/relationships/font" Target="fonts/Candara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.fntdata"/><Relationship Id="rId6" Type="http://schemas.openxmlformats.org/officeDocument/2006/relationships/slide" Target="slides/slide1.xml"/><Relationship Id="rId18" Type="http://schemas.openxmlformats.org/officeDocument/2006/relationships/font" Target="fonts/Canda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" name="Google Shape;56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1861850" y="2804875"/>
            <a:ext cx="93360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IN" sz="28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Creating Spring Cloud Config Client</a:t>
            </a:r>
            <a:endParaRPr b="1" i="0" sz="2800" u="none" cap="none" strike="noStrik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1111045" y="2250308"/>
            <a:ext cx="996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Hands On : Creating Spring Cloud Config Client Project by using Spring Initializr.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fd20670fb_0_24"/>
          <p:cNvSpPr txBox="1"/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dfd20670fb_0_24"/>
          <p:cNvSpPr txBox="1"/>
          <p:nvPr>
            <p:ph idx="1" type="subTitle"/>
          </p:nvPr>
        </p:nvSpPr>
        <p:spPr>
          <a:xfrm>
            <a:off x="1828800" y="2416625"/>
            <a:ext cx="85344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In this session we have learned how to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Spring Cloud Config Client Project by using Spring Initializr.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