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C5LHMwZt+c+KgwV4SO4GqWOa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gdfd20670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dfd20670fb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dfd20670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0" y="2804875"/>
            <a:ext cx="9336000" cy="9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Importing Configuration from Config Server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111050" y="2250300"/>
            <a:ext cx="10514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On: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onfigurating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Spring Cloud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project to import configuration from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9138600" cy="23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this session we have learned how to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Configuration using the Config Server.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Candara</vt:lpstr>
      <vt:lpstr>Calibri</vt:lpstr>
      <vt:lpstr>Roboto</vt:lpstr>
      <vt:lpstr>Office Theme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</cp:revision>
  <dcterms:modified xsi:type="dcterms:W3CDTF">2021-06-23T11:18:55Z</dcterms:modified>
</cp:coreProperties>
</file>