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96710fa3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96710fa3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96710fa3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96710fa3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96710fa3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96710fa3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96710fa31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96710fa3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96710fa31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96710fa3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96710fa3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96710fa3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a1b01b7e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a1b01b7e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a1b01b7e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a1b01b7e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55375" y="2164500"/>
            <a:ext cx="8520600" cy="814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2400"/>
              <a:t>Spring Boot Hibernate OneToMany and ManyToOne Mapping</a:t>
            </a:r>
            <a:endParaRPr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Hands On: Walkthrough of the Provided Spring Boot Project</a:t>
            </a:r>
            <a:endParaRPr sz="240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●Code Walkthrough.</a:t>
            </a:r>
            <a:endParaRPr/>
          </a:p>
          <a:p>
            <a:pPr marL="0" lvl="0" indent="0" algn="l" rtl="0">
              <a:spcBef>
                <a:spcPts val="0"/>
              </a:spcBef>
              <a:spcAft>
                <a:spcPts val="0"/>
              </a:spcAft>
              <a:buNone/>
            </a:pPr>
            <a:r>
              <a:rPr lang="en-GB"/>
              <a:t>●Functionality Walkthrough.</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lnSpc>
                <a:spcPct val="115000"/>
              </a:lnSpc>
              <a:spcBef>
                <a:spcPts val="0"/>
              </a:spcBef>
              <a:spcAft>
                <a:spcPts val="0"/>
              </a:spcAft>
              <a:buClr>
                <a:schemeClr val="dk1"/>
              </a:buClr>
              <a:buSzPts val="1100"/>
              <a:buFont typeface="Arial"/>
              <a:buNone/>
            </a:pPr>
            <a:r>
              <a:rPr lang="en-GB"/>
              <a:t>In this session you have understood the code structure and functionality of the provided spring boot project.</a:t>
            </a:r>
            <a:endParaRPr/>
          </a:p>
          <a:p>
            <a:pPr marL="0" lvl="0" indent="0" algn="l" rtl="0">
              <a:spcBef>
                <a:spcPts val="0"/>
              </a:spcBef>
              <a:spcAft>
                <a:spcPts val="12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73750"/>
            <a:ext cx="8520600" cy="81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dirty="0"/>
              <a:t>Hands On: Create Relationship between Course and </a:t>
            </a:r>
            <a:r>
              <a:rPr lang="en-GB" sz="2400" dirty="0" smtClean="0"/>
              <a:t>Review </a:t>
            </a:r>
            <a:r>
              <a:rPr lang="en-GB" sz="2400" dirty="0"/>
              <a:t>and inserting values with </a:t>
            </a:r>
            <a:r>
              <a:rPr lang="en-GB" sz="2400" dirty="0" err="1"/>
              <a:t>Data.sql</a:t>
            </a:r>
            <a:r>
              <a:rPr lang="en-GB" sz="2400" dirty="0"/>
              <a:t> script</a:t>
            </a:r>
            <a:endParaRPr sz="2400" dirty="0"/>
          </a:p>
        </p:txBody>
      </p:sp>
      <p:sp>
        <p:nvSpPr>
          <p:cNvPr id="72" name="Google Shape;72;p16"/>
          <p:cNvSpPr txBox="1">
            <a:spLocks noGrp="1"/>
          </p:cNvSpPr>
          <p:nvPr>
            <p:ph type="body" idx="1"/>
          </p:nvPr>
        </p:nvSpPr>
        <p:spPr>
          <a:xfrm>
            <a:off x="311700" y="13536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Use of @OneToMany and @ManyToOne mapping annotations.</a:t>
            </a:r>
            <a:endParaRPr/>
          </a:p>
          <a:p>
            <a:pPr marL="457200" lvl="0" indent="-342900" algn="l" rtl="0">
              <a:spcBef>
                <a:spcPts val="0"/>
              </a:spcBef>
              <a:spcAft>
                <a:spcPts val="0"/>
              </a:spcAft>
              <a:buSzPts val="1800"/>
              <a:buChar char="●"/>
            </a:pPr>
            <a:r>
              <a:rPr lang="en-GB"/>
              <a:t>Make Review the owning side of relationship.</a:t>
            </a:r>
            <a:endParaRPr/>
          </a:p>
          <a:p>
            <a:pPr marL="457200" lvl="0" indent="-342900" algn="l" rtl="0">
              <a:spcBef>
                <a:spcPts val="0"/>
              </a:spcBef>
              <a:spcAft>
                <a:spcPts val="0"/>
              </a:spcAft>
              <a:buSzPts val="1800"/>
              <a:buChar char="●"/>
            </a:pPr>
            <a:r>
              <a:rPr lang="en-GB"/>
              <a:t>Insert values in Course and Review Table with Data.sql file.</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lnSpc>
                <a:spcPct val="115000"/>
              </a:lnSpc>
              <a:spcBef>
                <a:spcPts val="0"/>
              </a:spcBef>
              <a:spcAft>
                <a:spcPts val="0"/>
              </a:spcAft>
              <a:buClr>
                <a:schemeClr val="dk1"/>
              </a:buClr>
              <a:buSzPts val="1100"/>
              <a:buFont typeface="Arial"/>
              <a:buNone/>
            </a:pPr>
            <a:r>
              <a:rPr lang="en-GB"/>
              <a:t>In this session we have learned about the use @OneToMany and @ManyToOne mapping annotation by creating bidirectional relationship between Course and Review Entity classes. Then we have marked Review as the owning side of the relationship by using mappedBy attribute in the non-owning side of relationship i.e Course. Then after establishing relationship, we have inserted some values in Course and Review tables by using Data.sql script.</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73750"/>
            <a:ext cx="8520600" cy="81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Hands On: Retrieving course and its reviews and understanding the default fetch type for OneToMany</a:t>
            </a:r>
            <a:endParaRPr sz="2400"/>
          </a:p>
        </p:txBody>
      </p:sp>
      <p:sp>
        <p:nvSpPr>
          <p:cNvPr id="84" name="Google Shape;84;p18"/>
          <p:cNvSpPr txBox="1">
            <a:spLocks noGrp="1"/>
          </p:cNvSpPr>
          <p:nvPr>
            <p:ph type="body" idx="1"/>
          </p:nvPr>
        </p:nvSpPr>
        <p:spPr>
          <a:xfrm>
            <a:off x="311700" y="13536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Retrieve Course Details by using Entity Manager.</a:t>
            </a:r>
            <a:endParaRPr/>
          </a:p>
          <a:p>
            <a:pPr marL="457200" lvl="0" indent="-342900" algn="l" rtl="0">
              <a:spcBef>
                <a:spcPts val="0"/>
              </a:spcBef>
              <a:spcAft>
                <a:spcPts val="0"/>
              </a:spcAft>
              <a:buSzPts val="1800"/>
              <a:buChar char="●"/>
            </a:pPr>
            <a:r>
              <a:rPr lang="en-GB"/>
              <a:t>Retrieve review details from course details.</a:t>
            </a:r>
            <a:endParaRPr/>
          </a:p>
          <a:p>
            <a:pPr marL="457200" lvl="0" indent="-342900" algn="l" rtl="0">
              <a:spcBef>
                <a:spcPts val="0"/>
              </a:spcBef>
              <a:spcAft>
                <a:spcPts val="0"/>
              </a:spcAft>
              <a:buSzPts val="1800"/>
              <a:buChar char="●"/>
            </a:pPr>
            <a:r>
              <a:rPr lang="en-GB"/>
              <a:t>Understand the default fetch type for OneToMany relationship.</a:t>
            </a:r>
            <a:endParaRPr/>
          </a:p>
          <a:p>
            <a:pPr marL="457200" lvl="0" indent="-342900" algn="l" rtl="0">
              <a:spcBef>
                <a:spcPts val="0"/>
              </a:spcBef>
              <a:spcAft>
                <a:spcPts val="0"/>
              </a:spcAft>
              <a:buSzPts val="1800"/>
              <a:buChar char="●"/>
            </a:pPr>
            <a:r>
              <a:rPr lang="en-GB"/>
              <a:t>Remember the rule: when there is lazy loading (or call it fetching) we need @Transactional annotation.</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lnSpc>
                <a:spcPct val="115000"/>
              </a:lnSpc>
              <a:spcBef>
                <a:spcPts val="0"/>
              </a:spcBef>
              <a:spcAft>
                <a:spcPts val="0"/>
              </a:spcAft>
              <a:buClr>
                <a:schemeClr val="dk1"/>
              </a:buClr>
              <a:buSzPts val="1100"/>
              <a:buFont typeface="Arial"/>
              <a:buNone/>
            </a:pPr>
            <a:r>
              <a:rPr lang="en-GB"/>
              <a:t>In this session we have fetched courses details by using entity manager, then we have fetched the review details from our course details. Then we have also seen and learned about the default fetch type for @OneToMany Relationship.Then we have learned about a key rule that we need @Transactional annotation when we have lazy loading (or lazy fetching of details) in our application.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73750"/>
            <a:ext cx="8520600" cy="81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Hands On: Retrieving Reviews and its associated courses and understanding the default fetch type for ManyToOne</a:t>
            </a:r>
            <a:endParaRPr sz="2400"/>
          </a:p>
        </p:txBody>
      </p:sp>
      <p:sp>
        <p:nvSpPr>
          <p:cNvPr id="96" name="Google Shape;96;p20"/>
          <p:cNvSpPr txBox="1">
            <a:spLocks noGrp="1"/>
          </p:cNvSpPr>
          <p:nvPr>
            <p:ph type="body" idx="1"/>
          </p:nvPr>
        </p:nvSpPr>
        <p:spPr>
          <a:xfrm>
            <a:off x="311700" y="13536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Retrieve Review Details by using Entity Manager.</a:t>
            </a:r>
            <a:endParaRPr/>
          </a:p>
          <a:p>
            <a:pPr marL="457200" lvl="0" indent="-342900" algn="l" rtl="0">
              <a:spcBef>
                <a:spcPts val="0"/>
              </a:spcBef>
              <a:spcAft>
                <a:spcPts val="0"/>
              </a:spcAft>
              <a:buSzPts val="1800"/>
              <a:buChar char="●"/>
            </a:pPr>
            <a:r>
              <a:rPr lang="en-GB"/>
              <a:t>Retrieve course details from review details.</a:t>
            </a:r>
            <a:endParaRPr/>
          </a:p>
          <a:p>
            <a:pPr marL="457200" lvl="0" indent="-342900" algn="l" rtl="0">
              <a:spcBef>
                <a:spcPts val="0"/>
              </a:spcBef>
              <a:spcAft>
                <a:spcPts val="0"/>
              </a:spcAft>
              <a:buSzPts val="1800"/>
              <a:buChar char="●"/>
            </a:pPr>
            <a:r>
              <a:rPr lang="en-GB"/>
              <a:t>Understand the default fetch type for ManyToOne relationship is Eager.</a:t>
            </a:r>
            <a:endParaRPr/>
          </a:p>
          <a:p>
            <a:pPr marL="457200" lvl="0" indent="-342900" algn="l" rtl="0">
              <a:spcBef>
                <a:spcPts val="0"/>
              </a:spcBef>
              <a:spcAft>
                <a:spcPts val="0"/>
              </a:spcAft>
              <a:buSzPts val="1800"/>
              <a:buChar char="●"/>
            </a:pPr>
            <a:r>
              <a:rPr lang="en-GB"/>
              <a:t>Remember the rule: when there is lazy loading (or call it fetching) we need @Transactional annotation.</a:t>
            </a: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lnSpc>
                <a:spcPct val="115000"/>
              </a:lnSpc>
              <a:spcBef>
                <a:spcPts val="0"/>
              </a:spcBef>
              <a:spcAft>
                <a:spcPts val="0"/>
              </a:spcAft>
              <a:buClr>
                <a:schemeClr val="dk1"/>
              </a:buClr>
              <a:buSzPts val="1100"/>
              <a:buFont typeface="Arial"/>
              <a:buNone/>
            </a:pPr>
            <a:r>
              <a:rPr lang="en-GB"/>
              <a:t>In this session we have fetched review details by using entity manager, then we have fetched the course details from our review details. Then we have also seen and learned about the default fetch type for @ManyToOne Relationship which is eager. Then we have learned about a key rule that we need @Transactional annotation when we have lazy loading (or lazy fetching of details) in our application.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433</Words>
  <Application>Microsoft Office PowerPoint</Application>
  <PresentationFormat>On-screen Show (16:9)</PresentationFormat>
  <Paragraphs>26</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Spring Boot Hibernate OneToMany and ManyToOne Mapping</vt:lpstr>
      <vt:lpstr>Hands On: Walkthrough of the Provided Spring Boot Project</vt:lpstr>
      <vt:lpstr>Summary</vt:lpstr>
      <vt:lpstr>Hands On: Create Relationship between Course and Review and inserting values with Data.sql script</vt:lpstr>
      <vt:lpstr>Summary</vt:lpstr>
      <vt:lpstr>Hands On: Retrieving course and its reviews and understanding the default fetch type for OneToMany</vt:lpstr>
      <vt:lpstr>Summary</vt:lpstr>
      <vt:lpstr>Hands On: Retrieving Reviews and its associated courses and understanding the default fetch type for ManyToOne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Hibernate OneToMany and ManyToOne Mapping</dc:title>
  <cp:lastModifiedBy>Samrth Narula</cp:lastModifiedBy>
  <cp:revision>1</cp:revision>
  <dcterms:modified xsi:type="dcterms:W3CDTF">2021-03-23T17:59:21Z</dcterms:modified>
</cp:coreProperties>
</file>