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801" r:id="rId2"/>
  </p:sldMasterIdLst>
  <p:sldIdLst>
    <p:sldId id="256" r:id="rId3"/>
    <p:sldId id="281" r:id="rId4"/>
    <p:sldId id="279" r:id="rId5"/>
    <p:sldId id="274" r:id="rId6"/>
    <p:sldId id="282" r:id="rId7"/>
    <p:sldId id="285" r:id="rId8"/>
    <p:sldId id="284" r:id="rId9"/>
    <p:sldId id="270" r:id="rId10"/>
    <p:sldId id="28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>
      <p:cViewPr>
        <p:scale>
          <a:sx n="75" d="100"/>
          <a:sy n="75" d="100"/>
        </p:scale>
        <p:origin x="85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16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0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58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5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4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97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5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13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0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88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17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7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0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49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85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3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244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84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3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57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37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57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7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0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49BF-109E-466A-95D4-FEF6D573C483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stable/index.html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F1AF0-258E-4349-B7CF-035066C9AEB6}"/>
              </a:ext>
            </a:extLst>
          </p:cNvPr>
          <p:cNvSpPr txBox="1"/>
          <p:nvPr/>
        </p:nvSpPr>
        <p:spPr>
          <a:xfrm>
            <a:off x="1272200" y="2519082"/>
            <a:ext cx="8541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Sign Language Recognition to Audio Conversion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A9E18-50B9-4DDD-A8E3-1642DC2A3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49" y="29916"/>
            <a:ext cx="2801695" cy="2489166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89706"/>
              </p:ext>
            </p:extLst>
          </p:nvPr>
        </p:nvGraphicFramePr>
        <p:xfrm>
          <a:off x="1597444" y="3699288"/>
          <a:ext cx="8207573" cy="2139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77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S Reference Sans Serif" panose="020B0604030504040204" pitchFamily="34" charset="0"/>
                        </a:rPr>
                        <a:t>Name</a:t>
                      </a:r>
                      <a:r>
                        <a:rPr lang="en-IN" baseline="0" dirty="0">
                          <a:latin typeface="MS Reference Sans Serif" panose="020B0604030504040204" pitchFamily="34" charset="0"/>
                        </a:rPr>
                        <a:t> </a:t>
                      </a:r>
                      <a:endParaRPr lang="en-IN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S Reference Sans Serif" panose="020B0604030504040204" pitchFamily="34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S Reference Sans Serif" panose="020B0604030504040204" pitchFamily="34" charset="0"/>
                        </a:rPr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95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MS Reference Sans Serif" panose="020B0604030504040204" pitchFamily="34" charset="0"/>
                        </a:rPr>
                        <a:t>Sakshi</a:t>
                      </a:r>
                      <a:r>
                        <a:rPr lang="en-IN" dirty="0">
                          <a:latin typeface="MS Reference Sans Serif" panose="020B0604030504040204" pitchFamily="34" charset="0"/>
                        </a:rPr>
                        <a:t> Mishra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S Reference Sans Serif" panose="020B0604030504040204" pitchFamily="34" charset="0"/>
                        </a:rPr>
                        <a:t>2000910100153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MS Reference Sans Serif" panose="020B0604030504040204" pitchFamily="34" charset="0"/>
                        </a:rPr>
                        <a:t>CSE-3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MS Reference Sans Serif" panose="020B0604030504040204" pitchFamily="34" charset="0"/>
                        </a:rPr>
                        <a:t>Shivam</a:t>
                      </a:r>
                      <a:r>
                        <a:rPr lang="en-IN" baseline="0" dirty="0">
                          <a:latin typeface="MS Reference Sans Serif" panose="020B0604030504040204" pitchFamily="34" charset="0"/>
                        </a:rPr>
                        <a:t> Singh</a:t>
                      </a:r>
                      <a:endParaRPr lang="en-IN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MS Reference Sans Serif" panose="020B0604030504040204" pitchFamily="34" charset="0"/>
                        </a:rPr>
                        <a:t>2000910100169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MS Reference Sans Serif" panose="020B0604030504040204" pitchFamily="34" charset="0"/>
                        </a:rPr>
                        <a:t>CSE-3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MS Reference Sans Serif" panose="020B0604030504040204" pitchFamily="34" charset="0"/>
                        </a:rPr>
                        <a:t>Udit</a:t>
                      </a:r>
                      <a:r>
                        <a:rPr lang="en-IN" baseline="0" dirty="0">
                          <a:latin typeface="MS Reference Sans Serif" panose="020B0604030504040204" pitchFamily="34" charset="0"/>
                        </a:rPr>
                        <a:t> </a:t>
                      </a:r>
                      <a:r>
                        <a:rPr lang="en-IN" baseline="0" dirty="0" err="1">
                          <a:latin typeface="MS Reference Sans Serif" panose="020B0604030504040204" pitchFamily="34" charset="0"/>
                        </a:rPr>
                        <a:t>Pratap</a:t>
                      </a:r>
                      <a:r>
                        <a:rPr lang="en-IN" baseline="0" dirty="0">
                          <a:latin typeface="MS Reference Sans Serif" panose="020B0604030504040204" pitchFamily="34" charset="0"/>
                        </a:rPr>
                        <a:t> Singh </a:t>
                      </a:r>
                      <a:r>
                        <a:rPr lang="en-IN" baseline="0" dirty="0" err="1">
                          <a:latin typeface="MS Reference Sans Serif" panose="020B0604030504040204" pitchFamily="34" charset="0"/>
                        </a:rPr>
                        <a:t>Sengar</a:t>
                      </a:r>
                      <a:endParaRPr lang="en-IN" dirty="0">
                        <a:latin typeface="MS Reference Sans Serif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MS Reference Sans Serif" panose="020B0604030504040204" pitchFamily="34" charset="0"/>
                        </a:rPr>
                        <a:t>2000910100185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MS Reference Sans Serif" panose="020B0604030504040204" pitchFamily="34" charset="0"/>
                        </a:rPr>
                        <a:t>CSE-3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MS Reference Sans Serif" panose="020B0604030504040204" pitchFamily="34" charset="0"/>
                        </a:rPr>
                        <a:t>Yukti</a:t>
                      </a:r>
                      <a:r>
                        <a:rPr lang="en-IN" dirty="0">
                          <a:latin typeface="MS Reference Sans Serif" panose="020B060403050404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MS Reference Sans Serif" panose="020B0604030504040204" pitchFamily="34" charset="0"/>
                        </a:rPr>
                        <a:t>2000910100203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MS Reference Sans Serif" panose="020B0604030504040204" pitchFamily="34" charset="0"/>
                        </a:rPr>
                        <a:t>CSE-3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993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47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475B-3817-42BE-A2F1-5BC99A19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11120"/>
            <a:ext cx="8915400" cy="3300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>
                <a:latin typeface="Bradley Hand ITC" panose="03070402050302030203" pitchFamily="66" charset="0"/>
                <a:cs typeface="Times New Roman" panose="02020603050405020304" pitchFamily="18" charset="0"/>
              </a:rPr>
              <a:t>        </a:t>
            </a:r>
            <a:r>
              <a:rPr lang="en-IN" sz="4800" b="1">
                <a:solidFill>
                  <a:schemeClr val="tx1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51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731766" y="1428452"/>
            <a:ext cx="57984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447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sign language       audio</a:t>
            </a:r>
          </a:p>
          <a:p>
            <a:pPr algn="just"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behind the project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 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EE968-7C6F-63A6-1872-88549851FDFD}"/>
              </a:ext>
            </a:extLst>
          </p:cNvPr>
          <p:cNvCxnSpPr>
            <a:cxnSpLocks/>
          </p:cNvCxnSpPr>
          <p:nvPr/>
        </p:nvCxnSpPr>
        <p:spPr>
          <a:xfrm>
            <a:off x="4390846" y="2018582"/>
            <a:ext cx="258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C5DF54F-4D98-D02B-9299-A81662822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01" y="1792082"/>
            <a:ext cx="4328535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4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751923" y="1374312"/>
            <a:ext cx="93237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447675" algn="l"/>
              </a:tabLs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our project is :</a:t>
            </a:r>
          </a:p>
          <a:p>
            <a:pPr algn="just"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Ease the communication between normal people and differently abled  people.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need of attending costly Sign Language classes.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need of Translator.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reach more audience  during speeches and</a:t>
            </a:r>
          </a:p>
          <a:p>
            <a:pPr algn="just">
              <a:tabLst>
                <a:tab pos="44767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campaigns.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79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553616" y="796480"/>
            <a:ext cx="1108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44767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284022"/>
              </p:ext>
            </p:extLst>
          </p:nvPr>
        </p:nvGraphicFramePr>
        <p:xfrm>
          <a:off x="1117600" y="2313334"/>
          <a:ext cx="8128000" cy="4018349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896896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1464999"/>
                    </a:ext>
                  </a:extLst>
                </a:gridCol>
              </a:tblGrid>
              <a:tr h="4903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85942"/>
                  </a:ext>
                </a:extLst>
              </a:tr>
              <a:tr h="235883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GPU: RTX 3050: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Features: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1.55- 1.7GHz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64 tensor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Google </a:t>
                      </a:r>
                      <a:r>
                        <a:rPr lang="en-US" dirty="0" err="1"/>
                        <a:t>Colab</a:t>
                      </a:r>
                      <a:endParaRPr lang="en-US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/>
                        <a:t>Pytorch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torchvision</a:t>
                      </a:r>
                      <a:endParaRPr lang="en-US" dirty="0"/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Resnet9 architecture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 err="1"/>
                        <a:t>Relu</a:t>
                      </a:r>
                      <a:r>
                        <a:rPr lang="en-US" dirty="0"/>
                        <a:t>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85372"/>
                  </a:ext>
                </a:extLst>
              </a:tr>
              <a:tr h="48688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Camera : Focal L. 3.74mm , 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Exposure time 1/17s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Times New Roman" panose="02020603050405020304" pitchFamily="18" charset="0"/>
                        </a:rPr>
                        <a:t>Open CV,  pyttsx3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3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33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098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IDEA OF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018" t="4350" b="6871"/>
          <a:stretch/>
        </p:blipFill>
        <p:spPr>
          <a:xfrm>
            <a:off x="6380480" y="1950554"/>
            <a:ext cx="5470502" cy="3182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9303" y="1856116"/>
            <a:ext cx="58652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aids for hearing and speech-disabled people exist but the usage of these aids are limited.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would be a real-time system where in live sign gestures would be processed using image processing.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classifiers would be used to differentiate various signs and recognize the alphanumeric gestures which will further be converted into text and audio.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3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4AD3F-8B7F-1812-9E58-730807D7A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86" y="0"/>
            <a:ext cx="6363394" cy="6749671"/>
          </a:xfrm>
        </p:spPr>
      </p:pic>
    </p:spTree>
    <p:extLst>
      <p:ext uri="{BB962C8B-B14F-4D97-AF65-F5344CB8AC3E}">
        <p14:creationId xmlns:p14="http://schemas.microsoft.com/office/powerpoint/2010/main" val="414265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92833E1-D394-A61E-F8E1-B77F476A7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213360"/>
            <a:ext cx="8554720" cy="64160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2852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8E23-33A7-457C-B47E-896EECEB3559}"/>
              </a:ext>
            </a:extLst>
          </p:cNvPr>
          <p:cNvSpPr txBox="1"/>
          <p:nvPr/>
        </p:nvSpPr>
        <p:spPr>
          <a:xfrm>
            <a:off x="401216" y="510912"/>
            <a:ext cx="1003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OUTCOME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0A0C5-0592-44A8-44E7-FCA7FDBB837A}"/>
              </a:ext>
            </a:extLst>
          </p:cNvPr>
          <p:cNvSpPr txBox="1"/>
          <p:nvPr/>
        </p:nvSpPr>
        <p:spPr>
          <a:xfrm>
            <a:off x="1148080" y="2085712"/>
            <a:ext cx="559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Research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Improve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Include improvised idea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 of pyttsx3</a:t>
            </a:r>
          </a:p>
        </p:txBody>
      </p:sp>
    </p:spTree>
    <p:extLst>
      <p:ext uri="{BB962C8B-B14F-4D97-AF65-F5344CB8AC3E}">
        <p14:creationId xmlns:p14="http://schemas.microsoft.com/office/powerpoint/2010/main" val="209706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8E23-33A7-457C-B47E-896EECEB3559}"/>
              </a:ext>
            </a:extLst>
          </p:cNvPr>
          <p:cNvSpPr txBox="1"/>
          <p:nvPr/>
        </p:nvSpPr>
        <p:spPr>
          <a:xfrm>
            <a:off x="401216" y="510912"/>
            <a:ext cx="1055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5292" y="1789612"/>
            <a:ext cx="8203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Kaggle.com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Indian Sign language recognition Report – NIT Trichy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Paper- MIE324 Report Sign Language Recognition (Anna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Flair Training Blog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https://pytorch.org/vision/stable/index.html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558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2413</TotalTime>
  <Words>267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Bradley Hand ITC</vt:lpstr>
      <vt:lpstr>MS Reference Sans Serif</vt:lpstr>
      <vt:lpstr>Times New Roman</vt:lpstr>
      <vt:lpstr>Trebuchet MS</vt:lpstr>
      <vt:lpstr>Wingdings 3</vt:lpstr>
      <vt:lpstr>Facet</vt:lpstr>
      <vt:lpstr>1_Facet</vt:lpstr>
      <vt:lpstr>PowerPoint Presentation</vt:lpstr>
      <vt:lpstr>Introduction</vt:lpstr>
      <vt:lpstr>OBJECTIVES </vt:lpstr>
      <vt:lpstr>HARDWARE &amp; SOFTWARE REQUIREMENTS</vt:lpstr>
      <vt:lpstr>PROPOSED IDEA OF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Agarwal</dc:creator>
  <cp:lastModifiedBy>shivam singh rajput</cp:lastModifiedBy>
  <cp:revision>145</cp:revision>
  <dcterms:created xsi:type="dcterms:W3CDTF">2021-11-16T14:07:21Z</dcterms:created>
  <dcterms:modified xsi:type="dcterms:W3CDTF">2022-11-18T08:07:55Z</dcterms:modified>
</cp:coreProperties>
</file>