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3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8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9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9D25-9D13-4059-993B-197BF7FED3D7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84D1-9E07-4CC9-93DE-77834096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6335" y="1122363"/>
            <a:ext cx="10108276" cy="2387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https://clck.ru/Xxo2e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259503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https://clck.ru/Xxo2e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https://clck.ru/Xxo2e</dc:title>
  <dc:creator>Sveta</dc:creator>
  <cp:lastModifiedBy>Sveta</cp:lastModifiedBy>
  <cp:revision>2</cp:revision>
  <dcterms:created xsi:type="dcterms:W3CDTF">2021-10-04T09:38:15Z</dcterms:created>
  <dcterms:modified xsi:type="dcterms:W3CDTF">2021-10-04T09:38:59Z</dcterms:modified>
</cp:coreProperties>
</file>