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59" r:id="rId5"/>
    <p:sldId id="260" r:id="rId6"/>
    <p:sldId id="294" r:id="rId7"/>
    <p:sldId id="261" r:id="rId8"/>
    <p:sldId id="264" r:id="rId9"/>
    <p:sldId id="265" r:id="rId10"/>
    <p:sldId id="295" r:id="rId11"/>
    <p:sldId id="266" r:id="rId12"/>
    <p:sldId id="267" r:id="rId13"/>
    <p:sldId id="268" r:id="rId14"/>
    <p:sldId id="269" r:id="rId15"/>
    <p:sldId id="270" r:id="rId16"/>
    <p:sldId id="271" r:id="rId17"/>
    <p:sldId id="272" r:id="rId18"/>
    <p:sldId id="273" r:id="rId19"/>
    <p:sldId id="274" r:id="rId20"/>
    <p:sldId id="275" r:id="rId21"/>
    <p:sldId id="296" r:id="rId22"/>
    <p:sldId id="276" r:id="rId23"/>
    <p:sldId id="277" r:id="rId24"/>
    <p:sldId id="297" r:id="rId25"/>
    <p:sldId id="298" r:id="rId26"/>
    <p:sldId id="278" r:id="rId27"/>
    <p:sldId id="279" r:id="rId28"/>
    <p:sldId id="280" r:id="rId29"/>
    <p:sldId id="281" r:id="rId30"/>
    <p:sldId id="282" r:id="rId31"/>
    <p:sldId id="299" r:id="rId32"/>
    <p:sldId id="300" r:id="rId33"/>
    <p:sldId id="283" r:id="rId34"/>
    <p:sldId id="284" r:id="rId35"/>
    <p:sldId id="285" r:id="rId36"/>
    <p:sldId id="301" r:id="rId37"/>
    <p:sldId id="286" r:id="rId38"/>
    <p:sldId id="287" r:id="rId39"/>
    <p:sldId id="288" r:id="rId40"/>
    <p:sldId id="289" r:id="rId41"/>
    <p:sldId id="290" r:id="rId42"/>
    <p:sldId id="291" r:id="rId43"/>
    <p:sldId id="292" r:id="rId44"/>
    <p:sldId id="293"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94C8A-0CBE-43C1-A29F-52FE472CEB75}" v="176" dt="2023-10-27T17:42:46.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umari, Pratiksha" userId="9bb1fd53-5bfa-499a-a26a-d2e78231fca9" providerId="ADAL" clId="{00C94C8A-0CBE-43C1-A29F-52FE472CEB75}"/>
    <pc:docChg chg="undo custSel addSld delSld modSld sldOrd">
      <pc:chgData name="Kumari, Pratiksha" userId="9bb1fd53-5bfa-499a-a26a-d2e78231fca9" providerId="ADAL" clId="{00C94C8A-0CBE-43C1-A29F-52FE472CEB75}" dt="2023-10-27T17:43:19.532" v="6183" actId="21"/>
      <pc:docMkLst>
        <pc:docMk/>
      </pc:docMkLst>
      <pc:sldChg chg="addSp delSp modSp mod modTransition setBg modAnim">
        <pc:chgData name="Kumari, Pratiksha" userId="9bb1fd53-5bfa-499a-a26a-d2e78231fca9" providerId="ADAL" clId="{00C94C8A-0CBE-43C1-A29F-52FE472CEB75}" dt="2023-10-27T17:42:46.232" v="6181"/>
        <pc:sldMkLst>
          <pc:docMk/>
          <pc:sldMk cId="1618848872" sldId="256"/>
        </pc:sldMkLst>
        <pc:spChg chg="mod">
          <ac:chgData name="Kumari, Pratiksha" userId="9bb1fd53-5bfa-499a-a26a-d2e78231fca9" providerId="ADAL" clId="{00C94C8A-0CBE-43C1-A29F-52FE472CEB75}" dt="2023-10-27T11:04:15.323" v="5790" actId="26606"/>
          <ac:spMkLst>
            <pc:docMk/>
            <pc:sldMk cId="1618848872" sldId="256"/>
            <ac:spMk id="2" creationId="{4D41C4F1-9C9F-073F-8705-3B9B613DA40C}"/>
          </ac:spMkLst>
        </pc:spChg>
        <pc:spChg chg="mod">
          <ac:chgData name="Kumari, Pratiksha" userId="9bb1fd53-5bfa-499a-a26a-d2e78231fca9" providerId="ADAL" clId="{00C94C8A-0CBE-43C1-A29F-52FE472CEB75}" dt="2023-10-27T11:04:15.323" v="5790" actId="26606"/>
          <ac:spMkLst>
            <pc:docMk/>
            <pc:sldMk cId="1618848872" sldId="256"/>
            <ac:spMk id="3" creationId="{751D7697-5DBB-0D6C-91F9-F065CBC0835D}"/>
          </ac:spMkLst>
        </pc:spChg>
        <pc:spChg chg="add">
          <ac:chgData name="Kumari, Pratiksha" userId="9bb1fd53-5bfa-499a-a26a-d2e78231fca9" providerId="ADAL" clId="{00C94C8A-0CBE-43C1-A29F-52FE472CEB75}" dt="2023-10-27T11:04:15.323" v="5790" actId="26606"/>
          <ac:spMkLst>
            <pc:docMk/>
            <pc:sldMk cId="1618848872" sldId="256"/>
            <ac:spMk id="5" creationId="{A6EFC7BB-64AE-45E4-90F7-BA062F86E73A}"/>
          </ac:spMkLst>
        </pc:spChg>
        <pc:spChg chg="add del">
          <ac:chgData name="Kumari, Pratiksha" userId="9bb1fd53-5bfa-499a-a26a-d2e78231fca9" providerId="ADAL" clId="{00C94C8A-0CBE-43C1-A29F-52FE472CEB75}" dt="2023-10-27T10:51:16.216" v="5660" actId="26606"/>
          <ac:spMkLst>
            <pc:docMk/>
            <pc:sldMk cId="1618848872" sldId="256"/>
            <ac:spMk id="16" creationId="{E03BF673-8C68-4092-BF1B-53C57EFEC21F}"/>
          </ac:spMkLst>
        </pc:spChg>
        <pc:spChg chg="add del">
          <ac:chgData name="Kumari, Pratiksha" userId="9bb1fd53-5bfa-499a-a26a-d2e78231fca9" providerId="ADAL" clId="{00C94C8A-0CBE-43C1-A29F-52FE472CEB75}" dt="2023-10-27T10:51:16.216" v="5660" actId="26606"/>
          <ac:spMkLst>
            <pc:docMk/>
            <pc:sldMk cId="1618848872" sldId="256"/>
            <ac:spMk id="18" creationId="{B1BDB70B-F0E6-4867-818F-C582494FB6D6}"/>
          </ac:spMkLst>
        </pc:spChg>
        <pc:grpChg chg="add del">
          <ac:chgData name="Kumari, Pratiksha" userId="9bb1fd53-5bfa-499a-a26a-d2e78231fca9" providerId="ADAL" clId="{00C94C8A-0CBE-43C1-A29F-52FE472CEB75}" dt="2023-10-27T10:51:16.216" v="5660" actId="26606"/>
          <ac:grpSpMkLst>
            <pc:docMk/>
            <pc:sldMk cId="1618848872" sldId="256"/>
            <ac:grpSpMk id="8" creationId="{3F1527C3-06F4-4F4D-B364-8E97266450C5}"/>
          </ac:grpSpMkLst>
        </pc:grpChg>
        <pc:grpChg chg="add del">
          <ac:chgData name="Kumari, Pratiksha" userId="9bb1fd53-5bfa-499a-a26a-d2e78231fca9" providerId="ADAL" clId="{00C94C8A-0CBE-43C1-A29F-52FE472CEB75}" dt="2023-10-27T10:51:16.216" v="5660" actId="26606"/>
          <ac:grpSpMkLst>
            <pc:docMk/>
            <pc:sldMk cId="1618848872" sldId="256"/>
            <ac:grpSpMk id="20" creationId="{1E52C707-F508-47B5-8864-8CC3EE0F030B}"/>
          </ac:grpSpMkLst>
        </pc:grpChg>
        <pc:picChg chg="add mod">
          <ac:chgData name="Kumari, Pratiksha" userId="9bb1fd53-5bfa-499a-a26a-d2e78231fca9" providerId="ADAL" clId="{00C94C8A-0CBE-43C1-A29F-52FE472CEB75}" dt="2023-10-27T11:26:54.971" v="5819"/>
          <ac:picMkLst>
            <pc:docMk/>
            <pc:sldMk cId="1618848872" sldId="256"/>
            <ac:picMk id="7" creationId="{0B333368-EA9D-9B2A-1F46-358C3A248BD2}"/>
          </ac:picMkLst>
        </pc:picChg>
        <pc:picChg chg="add del mod">
          <ac:chgData name="Kumari, Pratiksha" userId="9bb1fd53-5bfa-499a-a26a-d2e78231fca9" providerId="ADAL" clId="{00C94C8A-0CBE-43C1-A29F-52FE472CEB75}" dt="2023-10-27T14:30:22.313" v="6177"/>
          <ac:picMkLst>
            <pc:docMk/>
            <pc:sldMk cId="1618848872" sldId="256"/>
            <ac:picMk id="7" creationId="{66C902D4-71E8-0139-121D-5775DB7D1031}"/>
          </ac:picMkLst>
        </pc:picChg>
        <pc:picChg chg="add del mod ord">
          <ac:chgData name="Kumari, Pratiksha" userId="9bb1fd53-5bfa-499a-a26a-d2e78231fca9" providerId="ADAL" clId="{00C94C8A-0CBE-43C1-A29F-52FE472CEB75}" dt="2023-10-27T14:40:17.706" v="6178"/>
          <ac:picMkLst>
            <pc:docMk/>
            <pc:sldMk cId="1618848872" sldId="256"/>
            <ac:picMk id="11" creationId="{D014EC28-DE47-FF1A-4204-07F532B4FCA7}"/>
          </ac:picMkLst>
        </pc:picChg>
        <pc:picChg chg="add del mod">
          <ac:chgData name="Kumari, Pratiksha" userId="9bb1fd53-5bfa-499a-a26a-d2e78231fca9" providerId="ADAL" clId="{00C94C8A-0CBE-43C1-A29F-52FE472CEB75}" dt="2023-10-27T17:42:46.232" v="6181"/>
          <ac:picMkLst>
            <pc:docMk/>
            <pc:sldMk cId="1618848872" sldId="256"/>
            <ac:picMk id="12" creationId="{535EE67C-A66C-F0D3-A8CB-64D4CD0A6CA3}"/>
          </ac:picMkLst>
        </pc:picChg>
        <pc:picChg chg="add del mod">
          <ac:chgData name="Kumari, Pratiksha" userId="9bb1fd53-5bfa-499a-a26a-d2e78231fca9" providerId="ADAL" clId="{00C94C8A-0CBE-43C1-A29F-52FE472CEB75}" dt="2023-10-27T11:48:29.729" v="5826"/>
          <ac:picMkLst>
            <pc:docMk/>
            <pc:sldMk cId="1618848872" sldId="256"/>
            <ac:picMk id="13" creationId="{482B6AEB-2BD2-42D2-86EE-DA4FFE79058D}"/>
          </ac:picMkLst>
        </pc:picChg>
      </pc:sldChg>
      <pc:sldChg chg="addSp delSp modSp mod modTransition setBg modAnim">
        <pc:chgData name="Kumari, Pratiksha" userId="9bb1fd53-5bfa-499a-a26a-d2e78231fca9" providerId="ADAL" clId="{00C94C8A-0CBE-43C1-A29F-52FE472CEB75}" dt="2023-10-27T17:42:46.232" v="6181"/>
        <pc:sldMkLst>
          <pc:docMk/>
          <pc:sldMk cId="1534119113" sldId="257"/>
        </pc:sldMkLst>
        <pc:spChg chg="mod">
          <ac:chgData name="Kumari, Pratiksha" userId="9bb1fd53-5bfa-499a-a26a-d2e78231fca9" providerId="ADAL" clId="{00C94C8A-0CBE-43C1-A29F-52FE472CEB75}" dt="2023-10-27T11:04:42.278" v="5796" actId="26606"/>
          <ac:spMkLst>
            <pc:docMk/>
            <pc:sldMk cId="1534119113" sldId="257"/>
            <ac:spMk id="2" creationId="{A32F6CAA-8192-967D-5C00-E1420F2BDB91}"/>
          </ac:spMkLst>
        </pc:spChg>
        <pc:spChg chg="mod">
          <ac:chgData name="Kumari, Pratiksha" userId="9bb1fd53-5bfa-499a-a26a-d2e78231fca9" providerId="ADAL" clId="{00C94C8A-0CBE-43C1-A29F-52FE472CEB75}" dt="2023-10-27T11:04:42.278" v="5796" actId="26606"/>
          <ac:spMkLst>
            <pc:docMk/>
            <pc:sldMk cId="1534119113" sldId="257"/>
            <ac:spMk id="3" creationId="{4A42BAD2-E2CC-E953-4C04-3BE4A05D8545}"/>
          </ac:spMkLst>
        </pc:spChg>
        <pc:spChg chg="add del">
          <ac:chgData name="Kumari, Pratiksha" userId="9bb1fd53-5bfa-499a-a26a-d2e78231fca9" providerId="ADAL" clId="{00C94C8A-0CBE-43C1-A29F-52FE472CEB75}" dt="2023-10-27T11:04:33.345" v="5792" actId="26606"/>
          <ac:spMkLst>
            <pc:docMk/>
            <pc:sldMk cId="1534119113" sldId="257"/>
            <ac:spMk id="8" creationId="{B6CDA21F-E7AF-4C75-8395-33F58D5B0E45}"/>
          </ac:spMkLst>
        </pc:spChg>
        <pc:spChg chg="add del">
          <ac:chgData name="Kumari, Pratiksha" userId="9bb1fd53-5bfa-499a-a26a-d2e78231fca9" providerId="ADAL" clId="{00C94C8A-0CBE-43C1-A29F-52FE472CEB75}" dt="2023-10-27T11:04:42.278" v="5796" actId="26606"/>
          <ac:spMkLst>
            <pc:docMk/>
            <pc:sldMk cId="1534119113" sldId="257"/>
            <ac:spMk id="12" creationId="{48F779DE-4744-42D6-9C74-33EC94460CCC}"/>
          </ac:spMkLst>
        </pc:spChg>
        <pc:spChg chg="add del">
          <ac:chgData name="Kumari, Pratiksha" userId="9bb1fd53-5bfa-499a-a26a-d2e78231fca9" providerId="ADAL" clId="{00C94C8A-0CBE-43C1-A29F-52FE472CEB75}" dt="2023-10-27T11:04:33.345" v="5792" actId="26606"/>
          <ac:spMkLst>
            <pc:docMk/>
            <pc:sldMk cId="1534119113" sldId="257"/>
            <ac:spMk id="15" creationId="{D5B0017B-2ECA-49AF-B397-DC140825DF8D}"/>
          </ac:spMkLst>
        </pc:spChg>
        <pc:spChg chg="add del">
          <ac:chgData name="Kumari, Pratiksha" userId="9bb1fd53-5bfa-499a-a26a-d2e78231fca9" providerId="ADAL" clId="{00C94C8A-0CBE-43C1-A29F-52FE472CEB75}" dt="2023-10-27T11:04:36.549" v="5794" actId="26606"/>
          <ac:spMkLst>
            <pc:docMk/>
            <pc:sldMk cId="1534119113" sldId="257"/>
            <ac:spMk id="19" creationId="{907EF6B7-1338-4443-8C46-6A318D952DFD}"/>
          </ac:spMkLst>
        </pc:spChg>
        <pc:spChg chg="add del">
          <ac:chgData name="Kumari, Pratiksha" userId="9bb1fd53-5bfa-499a-a26a-d2e78231fca9" providerId="ADAL" clId="{00C94C8A-0CBE-43C1-A29F-52FE472CEB75}" dt="2023-10-27T11:04:36.549" v="5794" actId="26606"/>
          <ac:spMkLst>
            <pc:docMk/>
            <pc:sldMk cId="1534119113" sldId="257"/>
            <ac:spMk id="20" creationId="{DAAE4CDD-124C-4DCF-9584-B6033B545DD5}"/>
          </ac:spMkLst>
        </pc:spChg>
        <pc:spChg chg="add del">
          <ac:chgData name="Kumari, Pratiksha" userId="9bb1fd53-5bfa-499a-a26a-d2e78231fca9" providerId="ADAL" clId="{00C94C8A-0CBE-43C1-A29F-52FE472CEB75}" dt="2023-10-27T11:04:36.549" v="5794" actId="26606"/>
          <ac:spMkLst>
            <pc:docMk/>
            <pc:sldMk cId="1534119113" sldId="257"/>
            <ac:spMk id="21" creationId="{081E4A58-353D-44AE-B2FC-2A74E2E400F7}"/>
          </ac:spMkLst>
        </pc:spChg>
        <pc:spChg chg="add del">
          <ac:chgData name="Kumari, Pratiksha" userId="9bb1fd53-5bfa-499a-a26a-d2e78231fca9" providerId="ADAL" clId="{00C94C8A-0CBE-43C1-A29F-52FE472CEB75}" dt="2023-10-27T11:04:42.278" v="5796" actId="26606"/>
          <ac:spMkLst>
            <pc:docMk/>
            <pc:sldMk cId="1534119113" sldId="257"/>
            <ac:spMk id="23" creationId="{84697CDA-BDB7-4883-B48B-1D4EDB2F0E93}"/>
          </ac:spMkLst>
        </pc:spChg>
        <pc:spChg chg="add del">
          <ac:chgData name="Kumari, Pratiksha" userId="9bb1fd53-5bfa-499a-a26a-d2e78231fca9" providerId="ADAL" clId="{00C94C8A-0CBE-43C1-A29F-52FE472CEB75}" dt="2023-10-27T11:04:42.278" v="5796" actId="26606"/>
          <ac:spMkLst>
            <pc:docMk/>
            <pc:sldMk cId="1534119113" sldId="257"/>
            <ac:spMk id="24" creationId="{6295B176-FA0E-4B6A-A190-5E2E82BEA57A}"/>
          </ac:spMkLst>
        </pc:spChg>
        <pc:grpChg chg="add del">
          <ac:chgData name="Kumari, Pratiksha" userId="9bb1fd53-5bfa-499a-a26a-d2e78231fca9" providerId="ADAL" clId="{00C94C8A-0CBE-43C1-A29F-52FE472CEB75}" dt="2023-10-27T11:04:33.345" v="5792" actId="26606"/>
          <ac:grpSpMkLst>
            <pc:docMk/>
            <pc:sldMk cId="1534119113" sldId="257"/>
            <ac:grpSpMk id="10" creationId="{AE1C45F0-260A-458C-96ED-C1F6D2151219}"/>
          </ac:grpSpMkLst>
        </pc:grpChg>
        <pc:picChg chg="add mod">
          <ac:chgData name="Kumari, Pratiksha" userId="9bb1fd53-5bfa-499a-a26a-d2e78231fca9" providerId="ADAL" clId="{00C94C8A-0CBE-43C1-A29F-52FE472CEB75}" dt="2023-10-27T11:26:54.971" v="5819"/>
          <ac:picMkLst>
            <pc:docMk/>
            <pc:sldMk cId="1534119113" sldId="257"/>
            <ac:picMk id="6" creationId="{26391928-B433-AA1E-01C3-9B188BD771E5}"/>
          </ac:picMkLst>
        </pc:picChg>
        <pc:picChg chg="add del mod">
          <ac:chgData name="Kumari, Pratiksha" userId="9bb1fd53-5bfa-499a-a26a-d2e78231fca9" providerId="ADAL" clId="{00C94C8A-0CBE-43C1-A29F-52FE472CEB75}" dt="2023-10-27T14:30:22.313" v="6177"/>
          <ac:picMkLst>
            <pc:docMk/>
            <pc:sldMk cId="1534119113" sldId="257"/>
            <ac:picMk id="9" creationId="{24841579-395B-1346-1EAD-0453DC559A7C}"/>
          </ac:picMkLst>
        </pc:picChg>
        <pc:picChg chg="add del mod">
          <ac:chgData name="Kumari, Pratiksha" userId="9bb1fd53-5bfa-499a-a26a-d2e78231fca9" providerId="ADAL" clId="{00C94C8A-0CBE-43C1-A29F-52FE472CEB75}" dt="2023-10-27T11:48:29.729" v="5826"/>
          <ac:picMkLst>
            <pc:docMk/>
            <pc:sldMk cId="1534119113" sldId="257"/>
            <ac:picMk id="13" creationId="{45F0D6E7-33A0-C1DC-A0E2-B0B708538D75}"/>
          </ac:picMkLst>
        </pc:picChg>
        <pc:picChg chg="add del mod ord">
          <ac:chgData name="Kumari, Pratiksha" userId="9bb1fd53-5bfa-499a-a26a-d2e78231fca9" providerId="ADAL" clId="{00C94C8A-0CBE-43C1-A29F-52FE472CEB75}" dt="2023-10-27T14:40:17.706" v="6178"/>
          <ac:picMkLst>
            <pc:docMk/>
            <pc:sldMk cId="1534119113" sldId="257"/>
            <ac:picMk id="18" creationId="{7B5B55B0-FF32-5718-70DD-BE4AEF99C4D4}"/>
          </ac:picMkLst>
        </pc:picChg>
        <pc:picChg chg="add del mod">
          <ac:chgData name="Kumari, Pratiksha" userId="9bb1fd53-5bfa-499a-a26a-d2e78231fca9" providerId="ADAL" clId="{00C94C8A-0CBE-43C1-A29F-52FE472CEB75}" dt="2023-10-27T17:42:46.232" v="6181"/>
          <ac:picMkLst>
            <pc:docMk/>
            <pc:sldMk cId="1534119113" sldId="257"/>
            <ac:picMk id="19" creationId="{C4853156-565D-D92D-ACB1-E0506437EB30}"/>
          </ac:picMkLst>
        </pc:picChg>
        <pc:cxnChg chg="add del">
          <ac:chgData name="Kumari, Pratiksha" userId="9bb1fd53-5bfa-499a-a26a-d2e78231fca9" providerId="ADAL" clId="{00C94C8A-0CBE-43C1-A29F-52FE472CEB75}" dt="2023-10-27T11:04:33.345" v="5792" actId="26606"/>
          <ac:cxnSpMkLst>
            <pc:docMk/>
            <pc:sldMk cId="1534119113" sldId="257"/>
            <ac:cxnSpMk id="17" creationId="{6CF1BAF6-AD41-4082-B212-8A1F9A2E8779}"/>
          </ac:cxnSpMkLst>
        </pc:cxnChg>
      </pc:sldChg>
      <pc:sldChg chg="addSp delSp modSp mod ord modTransition setBg modAnim delDesignElem">
        <pc:chgData name="Kumari, Pratiksha" userId="9bb1fd53-5bfa-499a-a26a-d2e78231fca9" providerId="ADAL" clId="{00C94C8A-0CBE-43C1-A29F-52FE472CEB75}" dt="2023-10-27T17:42:46.232" v="6181"/>
        <pc:sldMkLst>
          <pc:docMk/>
          <pc:sldMk cId="856462894" sldId="258"/>
        </pc:sldMkLst>
        <pc:spChg chg="mod">
          <ac:chgData name="Kumari, Pratiksha" userId="9bb1fd53-5bfa-499a-a26a-d2e78231fca9" providerId="ADAL" clId="{00C94C8A-0CBE-43C1-A29F-52FE472CEB75}" dt="2023-10-27T10:52:24.640" v="5678"/>
          <ac:spMkLst>
            <pc:docMk/>
            <pc:sldMk cId="856462894" sldId="258"/>
            <ac:spMk id="2" creationId="{47EC5619-F855-7BCE-9EE6-A3B2172332FD}"/>
          </ac:spMkLst>
        </pc:spChg>
        <pc:spChg chg="mod">
          <ac:chgData name="Kumari, Pratiksha" userId="9bb1fd53-5bfa-499a-a26a-d2e78231fca9" providerId="ADAL" clId="{00C94C8A-0CBE-43C1-A29F-52FE472CEB75}" dt="2023-10-26T19:31:37.737" v="5642" actId="26606"/>
          <ac:spMkLst>
            <pc:docMk/>
            <pc:sldMk cId="856462894" sldId="258"/>
            <ac:spMk id="4" creationId="{84260FE1-62FB-068D-20F3-AAA60C50F3E4}"/>
          </ac:spMkLst>
        </pc:spChg>
        <pc:spChg chg="add del">
          <ac:chgData name="Kumari, Pratiksha" userId="9bb1fd53-5bfa-499a-a26a-d2e78231fca9" providerId="ADAL" clId="{00C94C8A-0CBE-43C1-A29F-52FE472CEB75}" dt="2023-10-26T19:29:24.547" v="5630" actId="26606"/>
          <ac:spMkLst>
            <pc:docMk/>
            <pc:sldMk cId="856462894" sldId="258"/>
            <ac:spMk id="8" creationId="{B2EC7880-C5D9-40A8-A6B0-3198AD07AD1B}"/>
          </ac:spMkLst>
        </pc:spChg>
        <pc:spChg chg="del">
          <ac:chgData name="Kumari, Pratiksha" userId="9bb1fd53-5bfa-499a-a26a-d2e78231fca9" providerId="ADAL" clId="{00C94C8A-0CBE-43C1-A29F-52FE472CEB75}" dt="2023-10-26T12:55:30.946" v="262"/>
          <ac:spMkLst>
            <pc:docMk/>
            <pc:sldMk cId="856462894" sldId="258"/>
            <ac:spMk id="11" creationId="{1A95671B-3CC6-4792-9114-B74FAEA224E6}"/>
          </ac:spMkLst>
        </pc:spChg>
        <pc:spChg chg="add del">
          <ac:chgData name="Kumari, Pratiksha" userId="9bb1fd53-5bfa-499a-a26a-d2e78231fca9" providerId="ADAL" clId="{00C94C8A-0CBE-43C1-A29F-52FE472CEB75}" dt="2023-10-26T19:29:24.547" v="5630" actId="26606"/>
          <ac:spMkLst>
            <pc:docMk/>
            <pc:sldMk cId="856462894" sldId="258"/>
            <ac:spMk id="13" creationId="{94543A62-A2AB-454A-878E-D3D9190D5FC7}"/>
          </ac:spMkLst>
        </pc:spChg>
        <pc:spChg chg="add del">
          <ac:chgData name="Kumari, Pratiksha" userId="9bb1fd53-5bfa-499a-a26a-d2e78231fca9" providerId="ADAL" clId="{00C94C8A-0CBE-43C1-A29F-52FE472CEB75}" dt="2023-10-26T19:29:24.547" v="5630" actId="26606"/>
          <ac:spMkLst>
            <pc:docMk/>
            <pc:sldMk cId="856462894" sldId="258"/>
            <ac:spMk id="15" creationId="{50553464-41F1-4160-9D02-7C5EC7013BDA}"/>
          </ac:spMkLst>
        </pc:spChg>
        <pc:spChg chg="add del">
          <ac:chgData name="Kumari, Pratiksha" userId="9bb1fd53-5bfa-499a-a26a-d2e78231fca9" providerId="ADAL" clId="{00C94C8A-0CBE-43C1-A29F-52FE472CEB75}" dt="2023-10-26T19:31:37.737" v="5642" actId="26606"/>
          <ac:spMkLst>
            <pc:docMk/>
            <pc:sldMk cId="856462894" sldId="258"/>
            <ac:spMk id="17" creationId="{3F4C104D-5F30-4811-9376-566B26E4719A}"/>
          </ac:spMkLst>
        </pc:spChg>
        <pc:spChg chg="add del">
          <ac:chgData name="Kumari, Pratiksha" userId="9bb1fd53-5bfa-499a-a26a-d2e78231fca9" providerId="ADAL" clId="{00C94C8A-0CBE-43C1-A29F-52FE472CEB75}" dt="2023-10-26T19:31:37.737" v="5642" actId="26606"/>
          <ac:spMkLst>
            <pc:docMk/>
            <pc:sldMk cId="856462894" sldId="258"/>
            <ac:spMk id="18" creationId="{0815E34B-5D02-4E01-A936-E8E1C0AB6F12}"/>
          </ac:spMkLst>
        </pc:spChg>
        <pc:spChg chg="add del">
          <ac:chgData name="Kumari, Pratiksha" userId="9bb1fd53-5bfa-499a-a26a-d2e78231fca9" providerId="ADAL" clId="{00C94C8A-0CBE-43C1-A29F-52FE472CEB75}" dt="2023-10-26T19:31:37.737" v="5642" actId="26606"/>
          <ac:spMkLst>
            <pc:docMk/>
            <pc:sldMk cId="856462894" sldId="258"/>
            <ac:spMk id="19" creationId="{7DE3414B-B032-4710-A468-D3285E38C5FF}"/>
          </ac:spMkLst>
        </pc:spChg>
        <pc:picChg chg="add mod">
          <ac:chgData name="Kumari, Pratiksha" userId="9bb1fd53-5bfa-499a-a26a-d2e78231fca9" providerId="ADAL" clId="{00C94C8A-0CBE-43C1-A29F-52FE472CEB75}" dt="2023-10-27T11:26:54.971" v="5819"/>
          <ac:picMkLst>
            <pc:docMk/>
            <pc:sldMk cId="856462894" sldId="258"/>
            <ac:picMk id="5" creationId="{C8CF7F25-4885-5D1B-1664-C711E7B6EC8E}"/>
          </ac:picMkLst>
        </pc:picChg>
        <pc:picChg chg="mod">
          <ac:chgData name="Kumari, Pratiksha" userId="9bb1fd53-5bfa-499a-a26a-d2e78231fca9" providerId="ADAL" clId="{00C94C8A-0CBE-43C1-A29F-52FE472CEB75}" dt="2023-10-26T19:31:37.737" v="5642" actId="26606"/>
          <ac:picMkLst>
            <pc:docMk/>
            <pc:sldMk cId="856462894" sldId="258"/>
            <ac:picMk id="6" creationId="{A7CFE6D5-F8DE-2406-5913-2DDA41F026FB}"/>
          </ac:picMkLst>
        </pc:picChg>
        <pc:picChg chg="add del mod">
          <ac:chgData name="Kumari, Pratiksha" userId="9bb1fd53-5bfa-499a-a26a-d2e78231fca9" providerId="ADAL" clId="{00C94C8A-0CBE-43C1-A29F-52FE472CEB75}" dt="2023-10-27T11:48:29.729" v="5826"/>
          <ac:picMkLst>
            <pc:docMk/>
            <pc:sldMk cId="856462894" sldId="258"/>
            <ac:picMk id="10" creationId="{46DF24D3-07AF-880C-5882-7260244E5345}"/>
          </ac:picMkLst>
        </pc:picChg>
        <pc:picChg chg="add del mod">
          <ac:chgData name="Kumari, Pratiksha" userId="9bb1fd53-5bfa-499a-a26a-d2e78231fca9" providerId="ADAL" clId="{00C94C8A-0CBE-43C1-A29F-52FE472CEB75}" dt="2023-10-27T17:42:46.232" v="6181"/>
          <ac:picMkLst>
            <pc:docMk/>
            <pc:sldMk cId="856462894" sldId="258"/>
            <ac:picMk id="15" creationId="{279318B5-42AC-9860-5CFB-25FAEB5EB7BB}"/>
          </ac:picMkLst>
        </pc:picChg>
      </pc:sldChg>
      <pc:sldChg chg="addSp delSp modSp mod modTransition setBg modAnim">
        <pc:chgData name="Kumari, Pratiksha" userId="9bb1fd53-5bfa-499a-a26a-d2e78231fca9" providerId="ADAL" clId="{00C94C8A-0CBE-43C1-A29F-52FE472CEB75}" dt="2023-10-27T17:42:46.232" v="6181"/>
        <pc:sldMkLst>
          <pc:docMk/>
          <pc:sldMk cId="495122620" sldId="259"/>
        </pc:sldMkLst>
        <pc:spChg chg="mod">
          <ac:chgData name="Kumari, Pratiksha" userId="9bb1fd53-5bfa-499a-a26a-d2e78231fca9" providerId="ADAL" clId="{00C94C8A-0CBE-43C1-A29F-52FE472CEB75}" dt="2023-10-27T11:05:38.805" v="5813" actId="26606"/>
          <ac:spMkLst>
            <pc:docMk/>
            <pc:sldMk cId="495122620" sldId="259"/>
            <ac:spMk id="2" creationId="{EDB47DE2-598B-D706-F09C-BA7FCFB9A88B}"/>
          </ac:spMkLst>
        </pc:spChg>
        <pc:spChg chg="add del mod">
          <ac:chgData name="Kumari, Pratiksha" userId="9bb1fd53-5bfa-499a-a26a-d2e78231fca9" providerId="ADAL" clId="{00C94C8A-0CBE-43C1-A29F-52FE472CEB75}" dt="2023-10-27T11:05:38.805" v="5813" actId="26606"/>
          <ac:spMkLst>
            <pc:docMk/>
            <pc:sldMk cId="495122620" sldId="259"/>
            <ac:spMk id="3" creationId="{080E4F30-081D-76BE-59BA-2ED1DF793A43}"/>
          </ac:spMkLst>
        </pc:spChg>
        <pc:spChg chg="add del">
          <ac:chgData name="Kumari, Pratiksha" userId="9bb1fd53-5bfa-499a-a26a-d2e78231fca9" providerId="ADAL" clId="{00C94C8A-0CBE-43C1-A29F-52FE472CEB75}" dt="2023-10-27T11:05:22.199" v="5804" actId="26606"/>
          <ac:spMkLst>
            <pc:docMk/>
            <pc:sldMk cId="495122620" sldId="259"/>
            <ac:spMk id="8" creationId="{B6CDA21F-E7AF-4C75-8395-33F58D5B0E45}"/>
          </ac:spMkLst>
        </pc:spChg>
        <pc:spChg chg="add del">
          <ac:chgData name="Kumari, Pratiksha" userId="9bb1fd53-5bfa-499a-a26a-d2e78231fca9" providerId="ADAL" clId="{00C94C8A-0CBE-43C1-A29F-52FE472CEB75}" dt="2023-10-27T11:05:15.187" v="5800" actId="26606"/>
          <ac:spMkLst>
            <pc:docMk/>
            <pc:sldMk cId="495122620" sldId="259"/>
            <ac:spMk id="9" creationId="{35DB3719-6FDC-4E5D-891D-FF40B7300F64}"/>
          </ac:spMkLst>
        </pc:spChg>
        <pc:spChg chg="add del">
          <ac:chgData name="Kumari, Pratiksha" userId="9bb1fd53-5bfa-499a-a26a-d2e78231fca9" providerId="ADAL" clId="{00C94C8A-0CBE-43C1-A29F-52FE472CEB75}" dt="2023-10-27T11:05:09.876" v="5798" actId="26606"/>
          <ac:spMkLst>
            <pc:docMk/>
            <pc:sldMk cId="495122620" sldId="259"/>
            <ac:spMk id="10" creationId="{B50AB553-2A96-4A92-96F2-93548E096954}"/>
          </ac:spMkLst>
        </pc:spChg>
        <pc:spChg chg="add del">
          <ac:chgData name="Kumari, Pratiksha" userId="9bb1fd53-5bfa-499a-a26a-d2e78231fca9" providerId="ADAL" clId="{00C94C8A-0CBE-43C1-A29F-52FE472CEB75}" dt="2023-10-27T11:05:15.187" v="5800" actId="26606"/>
          <ac:spMkLst>
            <pc:docMk/>
            <pc:sldMk cId="495122620" sldId="259"/>
            <ac:spMk id="11" creationId="{E0CBAC23-2E3F-4A90-BA59-F8299F6A5439}"/>
          </ac:spMkLst>
        </pc:spChg>
        <pc:spChg chg="add del">
          <ac:chgData name="Kumari, Pratiksha" userId="9bb1fd53-5bfa-499a-a26a-d2e78231fca9" providerId="ADAL" clId="{00C94C8A-0CBE-43C1-A29F-52FE472CEB75}" dt="2023-10-27T11:05:17.942" v="5802" actId="26606"/>
          <ac:spMkLst>
            <pc:docMk/>
            <pc:sldMk cId="495122620" sldId="259"/>
            <ac:spMk id="16" creationId="{CB49665F-0298-4449-8D2D-209989CB9EE3}"/>
          </ac:spMkLst>
        </pc:spChg>
        <pc:spChg chg="add del">
          <ac:chgData name="Kumari, Pratiksha" userId="9bb1fd53-5bfa-499a-a26a-d2e78231fca9" providerId="ADAL" clId="{00C94C8A-0CBE-43C1-A29F-52FE472CEB75}" dt="2023-10-27T11:05:17.942" v="5802" actId="26606"/>
          <ac:spMkLst>
            <pc:docMk/>
            <pc:sldMk cId="495122620" sldId="259"/>
            <ac:spMk id="25" creationId="{A71EEC14-174A-46FA-B046-474750457130}"/>
          </ac:spMkLst>
        </pc:spChg>
        <pc:spChg chg="add del">
          <ac:chgData name="Kumari, Pratiksha" userId="9bb1fd53-5bfa-499a-a26a-d2e78231fca9" providerId="ADAL" clId="{00C94C8A-0CBE-43C1-A29F-52FE472CEB75}" dt="2023-10-27T11:05:22.199" v="5804" actId="26606"/>
          <ac:spMkLst>
            <pc:docMk/>
            <pc:sldMk cId="495122620" sldId="259"/>
            <ac:spMk id="32" creationId="{D5B0017B-2ECA-49AF-B397-DC140825DF8D}"/>
          </ac:spMkLst>
        </pc:spChg>
        <pc:spChg chg="add del">
          <ac:chgData name="Kumari, Pratiksha" userId="9bb1fd53-5bfa-499a-a26a-d2e78231fca9" providerId="ADAL" clId="{00C94C8A-0CBE-43C1-A29F-52FE472CEB75}" dt="2023-10-27T11:05:22.199" v="5804" actId="26606"/>
          <ac:spMkLst>
            <pc:docMk/>
            <pc:sldMk cId="495122620" sldId="259"/>
            <ac:spMk id="33" creationId="{080E4F30-081D-76BE-59BA-2ED1DF793A43}"/>
          </ac:spMkLst>
        </pc:spChg>
        <pc:spChg chg="add del">
          <ac:chgData name="Kumari, Pratiksha" userId="9bb1fd53-5bfa-499a-a26a-d2e78231fca9" providerId="ADAL" clId="{00C94C8A-0CBE-43C1-A29F-52FE472CEB75}" dt="2023-10-27T11:05:28.851" v="5808" actId="26606"/>
          <ac:spMkLst>
            <pc:docMk/>
            <pc:sldMk cId="495122620" sldId="259"/>
            <ac:spMk id="39" creationId="{B50AB553-2A96-4A92-96F2-93548E096954}"/>
          </ac:spMkLst>
        </pc:spChg>
        <pc:spChg chg="add del">
          <ac:chgData name="Kumari, Pratiksha" userId="9bb1fd53-5bfa-499a-a26a-d2e78231fca9" providerId="ADAL" clId="{00C94C8A-0CBE-43C1-A29F-52FE472CEB75}" dt="2023-10-27T11:05:32.328" v="5810" actId="26606"/>
          <ac:spMkLst>
            <pc:docMk/>
            <pc:sldMk cId="495122620" sldId="259"/>
            <ac:spMk id="42" creationId="{35DB3719-6FDC-4E5D-891D-FF40B7300F64}"/>
          </ac:spMkLst>
        </pc:spChg>
        <pc:spChg chg="add del">
          <ac:chgData name="Kumari, Pratiksha" userId="9bb1fd53-5bfa-499a-a26a-d2e78231fca9" providerId="ADAL" clId="{00C94C8A-0CBE-43C1-A29F-52FE472CEB75}" dt="2023-10-27T11:05:32.328" v="5810" actId="26606"/>
          <ac:spMkLst>
            <pc:docMk/>
            <pc:sldMk cId="495122620" sldId="259"/>
            <ac:spMk id="43" creationId="{E0CBAC23-2E3F-4A90-BA59-F8299F6A5439}"/>
          </ac:spMkLst>
        </pc:spChg>
        <pc:spChg chg="add del">
          <ac:chgData name="Kumari, Pratiksha" userId="9bb1fd53-5bfa-499a-a26a-d2e78231fca9" providerId="ADAL" clId="{00C94C8A-0CBE-43C1-A29F-52FE472CEB75}" dt="2023-10-27T11:05:38.773" v="5812" actId="26606"/>
          <ac:spMkLst>
            <pc:docMk/>
            <pc:sldMk cId="495122620" sldId="259"/>
            <ac:spMk id="47" creationId="{B50AB553-2A96-4A92-96F2-93548E096954}"/>
          </ac:spMkLst>
        </pc:spChg>
        <pc:spChg chg="add">
          <ac:chgData name="Kumari, Pratiksha" userId="9bb1fd53-5bfa-499a-a26a-d2e78231fca9" providerId="ADAL" clId="{00C94C8A-0CBE-43C1-A29F-52FE472CEB75}" dt="2023-10-27T11:05:38.805" v="5813" actId="26606"/>
          <ac:spMkLst>
            <pc:docMk/>
            <pc:sldMk cId="495122620" sldId="259"/>
            <ac:spMk id="50" creationId="{35DB3719-6FDC-4E5D-891D-FF40B7300F64}"/>
          </ac:spMkLst>
        </pc:spChg>
        <pc:spChg chg="add">
          <ac:chgData name="Kumari, Pratiksha" userId="9bb1fd53-5bfa-499a-a26a-d2e78231fca9" providerId="ADAL" clId="{00C94C8A-0CBE-43C1-A29F-52FE472CEB75}" dt="2023-10-27T11:05:38.805" v="5813" actId="26606"/>
          <ac:spMkLst>
            <pc:docMk/>
            <pc:sldMk cId="495122620" sldId="259"/>
            <ac:spMk id="51" creationId="{E0CBAC23-2E3F-4A90-BA59-F8299F6A5439}"/>
          </ac:spMkLst>
        </pc:spChg>
        <pc:grpChg chg="add del">
          <ac:chgData name="Kumari, Pratiksha" userId="9bb1fd53-5bfa-499a-a26a-d2e78231fca9" providerId="ADAL" clId="{00C94C8A-0CBE-43C1-A29F-52FE472CEB75}" dt="2023-10-27T11:05:17.942" v="5802" actId="26606"/>
          <ac:grpSpMkLst>
            <pc:docMk/>
            <pc:sldMk cId="495122620" sldId="259"/>
            <ac:grpSpMk id="13" creationId="{EEB6CB95-E653-4C6C-AE51-62FD848E8D5B}"/>
          </ac:grpSpMkLst>
        </pc:grpChg>
        <pc:grpChg chg="add del">
          <ac:chgData name="Kumari, Pratiksha" userId="9bb1fd53-5bfa-499a-a26a-d2e78231fca9" providerId="ADAL" clId="{00C94C8A-0CBE-43C1-A29F-52FE472CEB75}" dt="2023-10-27T11:05:17.942" v="5802" actId="26606"/>
          <ac:grpSpMkLst>
            <pc:docMk/>
            <pc:sldMk cId="495122620" sldId="259"/>
            <ac:grpSpMk id="17" creationId="{43F5E015-E085-4624-B431-B42414448684}"/>
          </ac:grpSpMkLst>
        </pc:grpChg>
        <pc:grpChg chg="add del">
          <ac:chgData name="Kumari, Pratiksha" userId="9bb1fd53-5bfa-499a-a26a-d2e78231fca9" providerId="ADAL" clId="{00C94C8A-0CBE-43C1-A29F-52FE472CEB75}" dt="2023-10-27T11:05:22.199" v="5804" actId="26606"/>
          <ac:grpSpMkLst>
            <pc:docMk/>
            <pc:sldMk cId="495122620" sldId="259"/>
            <ac:grpSpMk id="28" creationId="{AE1C45F0-260A-458C-96ED-C1F6D2151219}"/>
          </ac:grpSpMkLst>
        </pc:grpChg>
        <pc:graphicFrameChg chg="add del">
          <ac:chgData name="Kumari, Pratiksha" userId="9bb1fd53-5bfa-499a-a26a-d2e78231fca9" providerId="ADAL" clId="{00C94C8A-0CBE-43C1-A29F-52FE472CEB75}" dt="2023-10-27T11:05:09.876" v="5798" actId="26606"/>
          <ac:graphicFrameMkLst>
            <pc:docMk/>
            <pc:sldMk cId="495122620" sldId="259"/>
            <ac:graphicFrameMk id="5" creationId="{11B9DD70-F742-CBBA-2312-7A514A1147A0}"/>
          </ac:graphicFrameMkLst>
        </pc:graphicFrameChg>
        <pc:graphicFrameChg chg="add del">
          <ac:chgData name="Kumari, Pratiksha" userId="9bb1fd53-5bfa-499a-a26a-d2e78231fca9" providerId="ADAL" clId="{00C94C8A-0CBE-43C1-A29F-52FE472CEB75}" dt="2023-10-27T11:05:15.187" v="5800" actId="26606"/>
          <ac:graphicFrameMkLst>
            <pc:docMk/>
            <pc:sldMk cId="495122620" sldId="259"/>
            <ac:graphicFrameMk id="12" creationId="{1BBD2EB4-96DC-DA6D-F446-A68FB24D35EB}"/>
          </ac:graphicFrameMkLst>
        </pc:graphicFrameChg>
        <pc:graphicFrameChg chg="add del">
          <ac:chgData name="Kumari, Pratiksha" userId="9bb1fd53-5bfa-499a-a26a-d2e78231fca9" providerId="ADAL" clId="{00C94C8A-0CBE-43C1-A29F-52FE472CEB75}" dt="2023-10-27T11:05:17.942" v="5802" actId="26606"/>
          <ac:graphicFrameMkLst>
            <pc:docMk/>
            <pc:sldMk cId="495122620" sldId="259"/>
            <ac:graphicFrameMk id="26" creationId="{2616B414-C57E-578E-7D43-EE392BCAA4DA}"/>
          </ac:graphicFrameMkLst>
        </pc:graphicFrameChg>
        <pc:graphicFrameChg chg="add del">
          <ac:chgData name="Kumari, Pratiksha" userId="9bb1fd53-5bfa-499a-a26a-d2e78231fca9" providerId="ADAL" clId="{00C94C8A-0CBE-43C1-A29F-52FE472CEB75}" dt="2023-10-27T11:05:26.608" v="5806" actId="26606"/>
          <ac:graphicFrameMkLst>
            <pc:docMk/>
            <pc:sldMk cId="495122620" sldId="259"/>
            <ac:graphicFrameMk id="36" creationId="{5425233B-0021-EF4C-1F76-F76E8DABE135}"/>
          </ac:graphicFrameMkLst>
        </pc:graphicFrameChg>
        <pc:graphicFrameChg chg="add del">
          <ac:chgData name="Kumari, Pratiksha" userId="9bb1fd53-5bfa-499a-a26a-d2e78231fca9" providerId="ADAL" clId="{00C94C8A-0CBE-43C1-A29F-52FE472CEB75}" dt="2023-10-27T11:05:28.851" v="5808" actId="26606"/>
          <ac:graphicFrameMkLst>
            <pc:docMk/>
            <pc:sldMk cId="495122620" sldId="259"/>
            <ac:graphicFrameMk id="40" creationId="{11B9DD70-F742-CBBA-2312-7A514A1147A0}"/>
          </ac:graphicFrameMkLst>
        </pc:graphicFrameChg>
        <pc:graphicFrameChg chg="add del">
          <ac:chgData name="Kumari, Pratiksha" userId="9bb1fd53-5bfa-499a-a26a-d2e78231fca9" providerId="ADAL" clId="{00C94C8A-0CBE-43C1-A29F-52FE472CEB75}" dt="2023-10-27T11:05:32.328" v="5810" actId="26606"/>
          <ac:graphicFrameMkLst>
            <pc:docMk/>
            <pc:sldMk cId="495122620" sldId="259"/>
            <ac:graphicFrameMk id="44" creationId="{1BBD2EB4-96DC-DA6D-F446-A68FB24D35EB}"/>
          </ac:graphicFrameMkLst>
        </pc:graphicFrameChg>
        <pc:graphicFrameChg chg="add del">
          <ac:chgData name="Kumari, Pratiksha" userId="9bb1fd53-5bfa-499a-a26a-d2e78231fca9" providerId="ADAL" clId="{00C94C8A-0CBE-43C1-A29F-52FE472CEB75}" dt="2023-10-27T11:05:38.773" v="5812" actId="26606"/>
          <ac:graphicFrameMkLst>
            <pc:docMk/>
            <pc:sldMk cId="495122620" sldId="259"/>
            <ac:graphicFrameMk id="48" creationId="{11B9DD70-F742-CBBA-2312-7A514A1147A0}"/>
          </ac:graphicFrameMkLst>
        </pc:graphicFrameChg>
        <pc:graphicFrameChg chg="add">
          <ac:chgData name="Kumari, Pratiksha" userId="9bb1fd53-5bfa-499a-a26a-d2e78231fca9" providerId="ADAL" clId="{00C94C8A-0CBE-43C1-A29F-52FE472CEB75}" dt="2023-10-27T11:05:38.805" v="5813" actId="26606"/>
          <ac:graphicFrameMkLst>
            <pc:docMk/>
            <pc:sldMk cId="495122620" sldId="259"/>
            <ac:graphicFrameMk id="52" creationId="{1BBD2EB4-96DC-DA6D-F446-A68FB24D35EB}"/>
          </ac:graphicFrameMkLst>
        </pc:graphicFrameChg>
        <pc:picChg chg="add mod">
          <ac:chgData name="Kumari, Pratiksha" userId="9bb1fd53-5bfa-499a-a26a-d2e78231fca9" providerId="ADAL" clId="{00C94C8A-0CBE-43C1-A29F-52FE472CEB75}" dt="2023-10-27T11:26:54.971" v="5819"/>
          <ac:picMkLst>
            <pc:docMk/>
            <pc:sldMk cId="495122620" sldId="259"/>
            <ac:picMk id="4" creationId="{6C297B22-3D7D-C882-FFD2-613B209BD28F}"/>
          </ac:picMkLst>
        </pc:picChg>
        <pc:picChg chg="add del mod">
          <ac:chgData name="Kumari, Pratiksha" userId="9bb1fd53-5bfa-499a-a26a-d2e78231fca9" providerId="ADAL" clId="{00C94C8A-0CBE-43C1-A29F-52FE472CEB75}" dt="2023-10-27T17:42:46.232" v="6181"/>
          <ac:picMkLst>
            <pc:docMk/>
            <pc:sldMk cId="495122620" sldId="259"/>
            <ac:picMk id="6" creationId="{0C739A92-CC99-F9D6-B41B-4D43235B8944}"/>
          </ac:picMkLst>
        </pc:picChg>
        <pc:picChg chg="add del">
          <ac:chgData name="Kumari, Pratiksha" userId="9bb1fd53-5bfa-499a-a26a-d2e78231fca9" providerId="ADAL" clId="{00C94C8A-0CBE-43C1-A29F-52FE472CEB75}" dt="2023-10-27T11:05:09.876" v="5798" actId="26606"/>
          <ac:picMkLst>
            <pc:docMk/>
            <pc:sldMk cId="495122620" sldId="259"/>
            <ac:picMk id="6" creationId="{CC18556A-69F2-2A31-3C66-9B7AA196F967}"/>
          </ac:picMkLst>
        </pc:picChg>
        <pc:picChg chg="add del mod">
          <ac:chgData name="Kumari, Pratiksha" userId="9bb1fd53-5bfa-499a-a26a-d2e78231fca9" providerId="ADAL" clId="{00C94C8A-0CBE-43C1-A29F-52FE472CEB75}" dt="2023-10-27T11:48:29.729" v="5826"/>
          <ac:picMkLst>
            <pc:docMk/>
            <pc:sldMk cId="495122620" sldId="259"/>
            <ac:picMk id="7" creationId="{16B501C3-C7D5-6DBB-BEB3-EEA2562052A9}"/>
          </ac:picMkLst>
        </pc:picChg>
        <pc:picChg chg="add del">
          <ac:chgData name="Kumari, Pratiksha" userId="9bb1fd53-5bfa-499a-a26a-d2e78231fca9" providerId="ADAL" clId="{00C94C8A-0CBE-43C1-A29F-52FE472CEB75}" dt="2023-10-27T11:05:28.851" v="5808" actId="26606"/>
          <ac:picMkLst>
            <pc:docMk/>
            <pc:sldMk cId="495122620" sldId="259"/>
            <ac:picMk id="38" creationId="{CC18556A-69F2-2A31-3C66-9B7AA196F967}"/>
          </ac:picMkLst>
        </pc:picChg>
        <pc:picChg chg="add del">
          <ac:chgData name="Kumari, Pratiksha" userId="9bb1fd53-5bfa-499a-a26a-d2e78231fca9" providerId="ADAL" clId="{00C94C8A-0CBE-43C1-A29F-52FE472CEB75}" dt="2023-10-27T11:05:38.773" v="5812" actId="26606"/>
          <ac:picMkLst>
            <pc:docMk/>
            <pc:sldMk cId="495122620" sldId="259"/>
            <ac:picMk id="46" creationId="{CC18556A-69F2-2A31-3C66-9B7AA196F967}"/>
          </ac:picMkLst>
        </pc:picChg>
        <pc:cxnChg chg="add del">
          <ac:chgData name="Kumari, Pratiksha" userId="9bb1fd53-5bfa-499a-a26a-d2e78231fca9" providerId="ADAL" clId="{00C94C8A-0CBE-43C1-A29F-52FE472CEB75}" dt="2023-10-27T11:05:22.199" v="5804" actId="26606"/>
          <ac:cxnSpMkLst>
            <pc:docMk/>
            <pc:sldMk cId="495122620" sldId="259"/>
            <ac:cxnSpMk id="34" creationId="{6CF1BAF6-AD41-4082-B212-8A1F9A2E8779}"/>
          </ac:cxnSpMkLst>
        </pc:cxnChg>
      </pc:sldChg>
      <pc:sldChg chg="addSp delSp modSp mod modTransition modAnim">
        <pc:chgData name="Kumari, Pratiksha" userId="9bb1fd53-5bfa-499a-a26a-d2e78231fca9" providerId="ADAL" clId="{00C94C8A-0CBE-43C1-A29F-52FE472CEB75}" dt="2023-10-27T17:42:46.232" v="6181"/>
        <pc:sldMkLst>
          <pc:docMk/>
          <pc:sldMk cId="3875647380" sldId="260"/>
        </pc:sldMkLst>
        <pc:spChg chg="mod">
          <ac:chgData name="Kumari, Pratiksha" userId="9bb1fd53-5bfa-499a-a26a-d2e78231fca9" providerId="ADAL" clId="{00C94C8A-0CBE-43C1-A29F-52FE472CEB75}" dt="2023-10-27T10:52:26.464" v="5680"/>
          <ac:spMkLst>
            <pc:docMk/>
            <pc:sldMk cId="3875647380" sldId="260"/>
            <ac:spMk id="2" creationId="{39324D31-6E07-626D-B4BB-6E485AC1F4CA}"/>
          </ac:spMkLst>
        </pc:spChg>
        <pc:graphicFrameChg chg="mod">
          <ac:chgData name="Kumari, Pratiksha" userId="9bb1fd53-5bfa-499a-a26a-d2e78231fca9" providerId="ADAL" clId="{00C94C8A-0CBE-43C1-A29F-52FE472CEB75}" dt="2023-10-26T19:14:20.447" v="5183"/>
          <ac:graphicFrameMkLst>
            <pc:docMk/>
            <pc:sldMk cId="3875647380" sldId="260"/>
            <ac:graphicFrameMk id="5" creationId="{F9BEE1F0-E71C-3BE5-471E-BF4431C494FE}"/>
          </ac:graphicFrameMkLst>
        </pc:graphicFrameChg>
        <pc:picChg chg="add mod">
          <ac:chgData name="Kumari, Pratiksha" userId="9bb1fd53-5bfa-499a-a26a-d2e78231fca9" providerId="ADAL" clId="{00C94C8A-0CBE-43C1-A29F-52FE472CEB75}" dt="2023-10-27T11:26:54.971" v="5819"/>
          <ac:picMkLst>
            <pc:docMk/>
            <pc:sldMk cId="3875647380" sldId="260"/>
            <ac:picMk id="4" creationId="{A82F1124-C820-AE6D-A154-9068ADAEBEED}"/>
          </ac:picMkLst>
        </pc:picChg>
        <pc:picChg chg="add del mod">
          <ac:chgData name="Kumari, Pratiksha" userId="9bb1fd53-5bfa-499a-a26a-d2e78231fca9" providerId="ADAL" clId="{00C94C8A-0CBE-43C1-A29F-52FE472CEB75}" dt="2023-10-27T17:42:46.232" v="6181"/>
          <ac:picMkLst>
            <pc:docMk/>
            <pc:sldMk cId="3875647380" sldId="260"/>
            <ac:picMk id="7" creationId="{C16633B6-95A6-6113-3FFF-476D7D74FB9B}"/>
          </ac:picMkLst>
        </pc:picChg>
        <pc:picChg chg="add del mod">
          <ac:chgData name="Kumari, Pratiksha" userId="9bb1fd53-5bfa-499a-a26a-d2e78231fca9" providerId="ADAL" clId="{00C94C8A-0CBE-43C1-A29F-52FE472CEB75}" dt="2023-10-27T11:48:29.729" v="5826"/>
          <ac:picMkLst>
            <pc:docMk/>
            <pc:sldMk cId="3875647380" sldId="260"/>
            <ac:picMk id="8" creationId="{CBCDFDBF-74FF-A2EF-8F9E-F54BD43B5FA0}"/>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603843478" sldId="261"/>
        </pc:sldMkLst>
        <pc:spChg chg="add del mod">
          <ac:chgData name="Kumari, Pratiksha" userId="9bb1fd53-5bfa-499a-a26a-d2e78231fca9" providerId="ADAL" clId="{00C94C8A-0CBE-43C1-A29F-52FE472CEB75}" dt="2023-10-27T10:59:06.133" v="5683" actId="700"/>
          <ac:spMkLst>
            <pc:docMk/>
            <pc:sldMk cId="603843478" sldId="261"/>
            <ac:spMk id="2" creationId="{5D455563-8F67-D51B-E89A-ADD5C9536A0C}"/>
          </ac:spMkLst>
        </pc:spChg>
        <pc:spChg chg="mod ord">
          <ac:chgData name="Kumari, Pratiksha" userId="9bb1fd53-5bfa-499a-a26a-d2e78231fca9" providerId="ADAL" clId="{00C94C8A-0CBE-43C1-A29F-52FE472CEB75}" dt="2023-10-27T10:59:06.133" v="5683" actId="700"/>
          <ac:spMkLst>
            <pc:docMk/>
            <pc:sldMk cId="603843478" sldId="261"/>
            <ac:spMk id="3" creationId="{F832DADD-51A7-3B06-19A3-FA0ED22E763D}"/>
          </ac:spMkLst>
        </pc:spChg>
        <pc:picChg chg="add mod">
          <ac:chgData name="Kumari, Pratiksha" userId="9bb1fd53-5bfa-499a-a26a-d2e78231fca9" providerId="ADAL" clId="{00C94C8A-0CBE-43C1-A29F-52FE472CEB75}" dt="2023-10-27T11:26:54.971" v="5819"/>
          <ac:picMkLst>
            <pc:docMk/>
            <pc:sldMk cId="603843478" sldId="261"/>
            <ac:picMk id="5" creationId="{E6B9D7B8-5722-02B3-42B5-729F75470AE8}"/>
          </ac:picMkLst>
        </pc:picChg>
        <pc:picChg chg="add del mod">
          <ac:chgData name="Kumari, Pratiksha" userId="9bb1fd53-5bfa-499a-a26a-d2e78231fca9" providerId="ADAL" clId="{00C94C8A-0CBE-43C1-A29F-52FE472CEB75}" dt="2023-10-27T17:42:46.232" v="6181"/>
          <ac:picMkLst>
            <pc:docMk/>
            <pc:sldMk cId="603843478" sldId="261"/>
            <ac:picMk id="5" creationId="{FB435A54-A8FF-EB9D-4219-4E740DA16394}"/>
          </ac:picMkLst>
        </pc:picChg>
        <pc:picChg chg="add del mod">
          <ac:chgData name="Kumari, Pratiksha" userId="9bb1fd53-5bfa-499a-a26a-d2e78231fca9" providerId="ADAL" clId="{00C94C8A-0CBE-43C1-A29F-52FE472CEB75}" dt="2023-10-27T11:48:29.729" v="5826"/>
          <ac:picMkLst>
            <pc:docMk/>
            <pc:sldMk cId="603843478" sldId="261"/>
            <ac:picMk id="8" creationId="{8DA55AF6-5824-7CA6-279A-F898CC43A143}"/>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1966386289" sldId="262"/>
        </pc:sldMkLst>
        <pc:spChg chg="del mod">
          <ac:chgData name="Kumari, Pratiksha" userId="9bb1fd53-5bfa-499a-a26a-d2e78231fca9" providerId="ADAL" clId="{00C94C8A-0CBE-43C1-A29F-52FE472CEB75}" dt="2023-10-27T10:59:33.038" v="5684" actId="700"/>
          <ac:spMkLst>
            <pc:docMk/>
            <pc:sldMk cId="1966386289" sldId="262"/>
            <ac:spMk id="2" creationId="{9583DEB1-E0BF-C399-17B8-2B1F7DCF4926}"/>
          </ac:spMkLst>
        </pc:spChg>
        <pc:spChg chg="mod ord">
          <ac:chgData name="Kumari, Pratiksha" userId="9bb1fd53-5bfa-499a-a26a-d2e78231fca9" providerId="ADAL" clId="{00C94C8A-0CBE-43C1-A29F-52FE472CEB75}" dt="2023-10-27T10:59:33.038" v="5684" actId="700"/>
          <ac:spMkLst>
            <pc:docMk/>
            <pc:sldMk cId="1966386289" sldId="262"/>
            <ac:spMk id="3" creationId="{E074AB6C-0D51-8D0B-959F-4788F7B2E420}"/>
          </ac:spMkLst>
        </pc:spChg>
        <pc:picChg chg="add mod">
          <ac:chgData name="Kumari, Pratiksha" userId="9bb1fd53-5bfa-499a-a26a-d2e78231fca9" providerId="ADAL" clId="{00C94C8A-0CBE-43C1-A29F-52FE472CEB75}" dt="2023-10-27T11:26:54.971" v="5819"/>
          <ac:picMkLst>
            <pc:docMk/>
            <pc:sldMk cId="1966386289" sldId="262"/>
            <ac:picMk id="5" creationId="{3AD4ABE3-833D-C674-72A9-CB35A5BD7152}"/>
          </ac:picMkLst>
        </pc:picChg>
        <pc:picChg chg="add del mod">
          <ac:chgData name="Kumari, Pratiksha" userId="9bb1fd53-5bfa-499a-a26a-d2e78231fca9" providerId="ADAL" clId="{00C94C8A-0CBE-43C1-A29F-52FE472CEB75}" dt="2023-10-27T17:42:46.232" v="6181"/>
          <ac:picMkLst>
            <pc:docMk/>
            <pc:sldMk cId="1966386289" sldId="262"/>
            <ac:picMk id="5" creationId="{DA4DADA7-772C-A763-40EE-E6D2483517F3}"/>
          </ac:picMkLst>
        </pc:picChg>
        <pc:picChg chg="add del mod">
          <ac:chgData name="Kumari, Pratiksha" userId="9bb1fd53-5bfa-499a-a26a-d2e78231fca9" providerId="ADAL" clId="{00C94C8A-0CBE-43C1-A29F-52FE472CEB75}" dt="2023-10-27T11:48:29.729" v="5826"/>
          <ac:picMkLst>
            <pc:docMk/>
            <pc:sldMk cId="1966386289" sldId="262"/>
            <ac:picMk id="8" creationId="{9D8F59B0-F44A-FC28-F2D2-81692C5D7C89}"/>
          </ac:picMkLst>
        </pc:picChg>
      </pc:sldChg>
      <pc:sldChg chg="addSp delSp modSp modTransition modAnim">
        <pc:chgData name="Kumari, Pratiksha" userId="9bb1fd53-5bfa-499a-a26a-d2e78231fca9" providerId="ADAL" clId="{00C94C8A-0CBE-43C1-A29F-52FE472CEB75}" dt="2023-10-27T17:42:46.232" v="6181"/>
        <pc:sldMkLst>
          <pc:docMk/>
          <pc:sldMk cId="500700285" sldId="264"/>
        </pc:sldMkLst>
        <pc:picChg chg="add mod">
          <ac:chgData name="Kumari, Pratiksha" userId="9bb1fd53-5bfa-499a-a26a-d2e78231fca9" providerId="ADAL" clId="{00C94C8A-0CBE-43C1-A29F-52FE472CEB75}" dt="2023-10-27T11:26:54.971" v="5819"/>
          <ac:picMkLst>
            <pc:docMk/>
            <pc:sldMk cId="500700285" sldId="264"/>
            <ac:picMk id="5" creationId="{0C5AD893-0F9F-A6BF-32D8-1FAE17AA8260}"/>
          </ac:picMkLst>
        </pc:picChg>
        <pc:picChg chg="add del mod">
          <ac:chgData name="Kumari, Pratiksha" userId="9bb1fd53-5bfa-499a-a26a-d2e78231fca9" providerId="ADAL" clId="{00C94C8A-0CBE-43C1-A29F-52FE472CEB75}" dt="2023-10-27T17:42:46.232" v="6181"/>
          <ac:picMkLst>
            <pc:docMk/>
            <pc:sldMk cId="500700285" sldId="264"/>
            <ac:picMk id="5" creationId="{2752E13D-068C-C345-7D60-3ECC44617DDA}"/>
          </ac:picMkLst>
        </pc:picChg>
        <pc:picChg chg="add del mod">
          <ac:chgData name="Kumari, Pratiksha" userId="9bb1fd53-5bfa-499a-a26a-d2e78231fca9" providerId="ADAL" clId="{00C94C8A-0CBE-43C1-A29F-52FE472CEB75}" dt="2023-10-27T11:48:29.729" v="5826"/>
          <ac:picMkLst>
            <pc:docMk/>
            <pc:sldMk cId="500700285" sldId="264"/>
            <ac:picMk id="8" creationId="{25408607-1E6B-9700-2DA6-186A6C4ED279}"/>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1277730931" sldId="265"/>
        </pc:sldMkLst>
        <pc:spChg chg="del mod">
          <ac:chgData name="Kumari, Pratiksha" userId="9bb1fd53-5bfa-499a-a26a-d2e78231fca9" providerId="ADAL" clId="{00C94C8A-0CBE-43C1-A29F-52FE472CEB75}" dt="2023-10-27T10:59:42.363" v="5685" actId="700"/>
          <ac:spMkLst>
            <pc:docMk/>
            <pc:sldMk cId="1277730931" sldId="265"/>
            <ac:spMk id="2" creationId="{5DEF4123-2021-1DD8-5F18-07EF9911097A}"/>
          </ac:spMkLst>
        </pc:spChg>
        <pc:spChg chg="mod ord">
          <ac:chgData name="Kumari, Pratiksha" userId="9bb1fd53-5bfa-499a-a26a-d2e78231fca9" providerId="ADAL" clId="{00C94C8A-0CBE-43C1-A29F-52FE472CEB75}" dt="2023-10-27T10:59:42.363" v="5685" actId="700"/>
          <ac:spMkLst>
            <pc:docMk/>
            <pc:sldMk cId="1277730931" sldId="265"/>
            <ac:spMk id="3" creationId="{E7FA0F71-31E4-CBAF-712C-AE0D74592F89}"/>
          </ac:spMkLst>
        </pc:spChg>
        <pc:picChg chg="add mod">
          <ac:chgData name="Kumari, Pratiksha" userId="9bb1fd53-5bfa-499a-a26a-d2e78231fca9" providerId="ADAL" clId="{00C94C8A-0CBE-43C1-A29F-52FE472CEB75}" dt="2023-10-27T11:26:54.971" v="5819"/>
          <ac:picMkLst>
            <pc:docMk/>
            <pc:sldMk cId="1277730931" sldId="265"/>
            <ac:picMk id="5" creationId="{3CE0E265-7849-4B90-9156-02AC949F6C7D}"/>
          </ac:picMkLst>
        </pc:picChg>
        <pc:picChg chg="add del mod">
          <ac:chgData name="Kumari, Pratiksha" userId="9bb1fd53-5bfa-499a-a26a-d2e78231fca9" providerId="ADAL" clId="{00C94C8A-0CBE-43C1-A29F-52FE472CEB75}" dt="2023-10-27T17:42:46.232" v="6181"/>
          <ac:picMkLst>
            <pc:docMk/>
            <pc:sldMk cId="1277730931" sldId="265"/>
            <ac:picMk id="5" creationId="{D63AADE9-3FE6-EECD-A03C-966FF53D25A8}"/>
          </ac:picMkLst>
        </pc:picChg>
        <pc:picChg chg="add del mod">
          <ac:chgData name="Kumari, Pratiksha" userId="9bb1fd53-5bfa-499a-a26a-d2e78231fca9" providerId="ADAL" clId="{00C94C8A-0CBE-43C1-A29F-52FE472CEB75}" dt="2023-10-27T11:48:29.729" v="5826"/>
          <ac:picMkLst>
            <pc:docMk/>
            <pc:sldMk cId="1277730931" sldId="265"/>
            <ac:picMk id="8" creationId="{CE1ED190-8BF9-75CF-98AC-62DB2FB6156C}"/>
          </ac:picMkLst>
        </pc:picChg>
      </pc:sldChg>
      <pc:sldChg chg="addSp delSp modSp mod modTransition modAnim">
        <pc:chgData name="Kumari, Pratiksha" userId="9bb1fd53-5bfa-499a-a26a-d2e78231fca9" providerId="ADAL" clId="{00C94C8A-0CBE-43C1-A29F-52FE472CEB75}" dt="2023-10-27T17:42:46.232" v="6181"/>
        <pc:sldMkLst>
          <pc:docMk/>
          <pc:sldMk cId="2862592796" sldId="266"/>
        </pc:sldMkLst>
        <pc:graphicFrameChg chg="mod">
          <ac:chgData name="Kumari, Pratiksha" userId="9bb1fd53-5bfa-499a-a26a-d2e78231fca9" providerId="ADAL" clId="{00C94C8A-0CBE-43C1-A29F-52FE472CEB75}" dt="2023-10-26T13:34:02.364" v="1102" actId="14100"/>
          <ac:graphicFrameMkLst>
            <pc:docMk/>
            <pc:sldMk cId="2862592796" sldId="266"/>
            <ac:graphicFrameMk id="2" creationId="{9E194B7D-1342-3750-14B1-E1DD0A4701BC}"/>
          </ac:graphicFrameMkLst>
        </pc:graphicFrameChg>
        <pc:picChg chg="add del mod">
          <ac:chgData name="Kumari, Pratiksha" userId="9bb1fd53-5bfa-499a-a26a-d2e78231fca9" providerId="ADAL" clId="{00C94C8A-0CBE-43C1-A29F-52FE472CEB75}" dt="2023-10-27T17:42:46.232" v="6181"/>
          <ac:picMkLst>
            <pc:docMk/>
            <pc:sldMk cId="2862592796" sldId="266"/>
            <ac:picMk id="5" creationId="{0AE079AE-D8A9-5452-92BA-D610F4FCE254}"/>
          </ac:picMkLst>
        </pc:picChg>
        <pc:picChg chg="add mod">
          <ac:chgData name="Kumari, Pratiksha" userId="9bb1fd53-5bfa-499a-a26a-d2e78231fca9" providerId="ADAL" clId="{00C94C8A-0CBE-43C1-A29F-52FE472CEB75}" dt="2023-10-27T11:26:54.971" v="5819"/>
          <ac:picMkLst>
            <pc:docMk/>
            <pc:sldMk cId="2862592796" sldId="266"/>
            <ac:picMk id="5" creationId="{314DF681-E7CC-600A-E82E-40A8D600238A}"/>
          </ac:picMkLst>
        </pc:picChg>
        <pc:picChg chg="add del mod">
          <ac:chgData name="Kumari, Pratiksha" userId="9bb1fd53-5bfa-499a-a26a-d2e78231fca9" providerId="ADAL" clId="{00C94C8A-0CBE-43C1-A29F-52FE472CEB75}" dt="2023-10-27T11:48:29.729" v="5826"/>
          <ac:picMkLst>
            <pc:docMk/>
            <pc:sldMk cId="2862592796" sldId="266"/>
            <ac:picMk id="8" creationId="{456CA100-4F8E-DEF1-E6B3-633DE4F12E6B}"/>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2645395981" sldId="267"/>
        </pc:sldMkLst>
        <pc:spChg chg="del mod">
          <ac:chgData name="Kumari, Pratiksha" userId="9bb1fd53-5bfa-499a-a26a-d2e78231fca9" providerId="ADAL" clId="{00C94C8A-0CBE-43C1-A29F-52FE472CEB75}" dt="2023-10-27T10:59:48.596" v="5686" actId="700"/>
          <ac:spMkLst>
            <pc:docMk/>
            <pc:sldMk cId="2645395981" sldId="267"/>
            <ac:spMk id="2" creationId="{B624C780-6DD9-B053-4AB4-F62CD88F32CD}"/>
          </ac:spMkLst>
        </pc:spChg>
        <pc:spChg chg="mod ord">
          <ac:chgData name="Kumari, Pratiksha" userId="9bb1fd53-5bfa-499a-a26a-d2e78231fca9" providerId="ADAL" clId="{00C94C8A-0CBE-43C1-A29F-52FE472CEB75}" dt="2023-10-27T10:59:48.596" v="5686" actId="700"/>
          <ac:spMkLst>
            <pc:docMk/>
            <pc:sldMk cId="2645395981" sldId="267"/>
            <ac:spMk id="3" creationId="{50488E64-E7A2-89A0-3B35-7C235AF8CF0B}"/>
          </ac:spMkLst>
        </pc:spChg>
        <pc:picChg chg="add mod">
          <ac:chgData name="Kumari, Pratiksha" userId="9bb1fd53-5bfa-499a-a26a-d2e78231fca9" providerId="ADAL" clId="{00C94C8A-0CBE-43C1-A29F-52FE472CEB75}" dt="2023-10-27T11:26:54.971" v="5819"/>
          <ac:picMkLst>
            <pc:docMk/>
            <pc:sldMk cId="2645395981" sldId="267"/>
            <ac:picMk id="5" creationId="{A26FEA11-5990-DDBD-D467-7385540D7DA1}"/>
          </ac:picMkLst>
        </pc:picChg>
        <pc:picChg chg="add del mod">
          <ac:chgData name="Kumari, Pratiksha" userId="9bb1fd53-5bfa-499a-a26a-d2e78231fca9" providerId="ADAL" clId="{00C94C8A-0CBE-43C1-A29F-52FE472CEB75}" dt="2023-10-27T17:42:46.232" v="6181"/>
          <ac:picMkLst>
            <pc:docMk/>
            <pc:sldMk cId="2645395981" sldId="267"/>
            <ac:picMk id="5" creationId="{B15E7458-2C74-570A-5D7B-63C96A3718AA}"/>
          </ac:picMkLst>
        </pc:picChg>
        <pc:picChg chg="add del mod">
          <ac:chgData name="Kumari, Pratiksha" userId="9bb1fd53-5bfa-499a-a26a-d2e78231fca9" providerId="ADAL" clId="{00C94C8A-0CBE-43C1-A29F-52FE472CEB75}" dt="2023-10-27T11:48:29.729" v="5826"/>
          <ac:picMkLst>
            <pc:docMk/>
            <pc:sldMk cId="2645395981" sldId="267"/>
            <ac:picMk id="8" creationId="{F71EFBA9-F41E-58AC-233C-026C8EB91AAE}"/>
          </ac:picMkLst>
        </pc:picChg>
      </pc:sldChg>
      <pc:sldChg chg="addSp delSp modSp mod modTransition modAnim">
        <pc:chgData name="Kumari, Pratiksha" userId="9bb1fd53-5bfa-499a-a26a-d2e78231fca9" providerId="ADAL" clId="{00C94C8A-0CBE-43C1-A29F-52FE472CEB75}" dt="2023-10-27T17:42:46.232" v="6181"/>
        <pc:sldMkLst>
          <pc:docMk/>
          <pc:sldMk cId="45805529" sldId="268"/>
        </pc:sldMkLst>
        <pc:graphicFrameChg chg="mod">
          <ac:chgData name="Kumari, Pratiksha" userId="9bb1fd53-5bfa-499a-a26a-d2e78231fca9" providerId="ADAL" clId="{00C94C8A-0CBE-43C1-A29F-52FE472CEB75}" dt="2023-10-26T13:33:43.192" v="1100" actId="14100"/>
          <ac:graphicFrameMkLst>
            <pc:docMk/>
            <pc:sldMk cId="45805529" sldId="268"/>
            <ac:graphicFrameMk id="2" creationId="{9792DC19-C5D3-6AE6-FEC6-008939EFC2E7}"/>
          </ac:graphicFrameMkLst>
        </pc:graphicFrameChg>
        <pc:picChg chg="add del mod">
          <ac:chgData name="Kumari, Pratiksha" userId="9bb1fd53-5bfa-499a-a26a-d2e78231fca9" providerId="ADAL" clId="{00C94C8A-0CBE-43C1-A29F-52FE472CEB75}" dt="2023-10-27T17:42:46.232" v="6181"/>
          <ac:picMkLst>
            <pc:docMk/>
            <pc:sldMk cId="45805529" sldId="268"/>
            <ac:picMk id="5" creationId="{3EBE9D10-759E-0D1E-3025-2845C9E31BD1}"/>
          </ac:picMkLst>
        </pc:picChg>
        <pc:picChg chg="add mod">
          <ac:chgData name="Kumari, Pratiksha" userId="9bb1fd53-5bfa-499a-a26a-d2e78231fca9" providerId="ADAL" clId="{00C94C8A-0CBE-43C1-A29F-52FE472CEB75}" dt="2023-10-27T11:26:54.971" v="5819"/>
          <ac:picMkLst>
            <pc:docMk/>
            <pc:sldMk cId="45805529" sldId="268"/>
            <ac:picMk id="5" creationId="{C4EACFEB-8D75-F86E-8DAD-3A7F640F9621}"/>
          </ac:picMkLst>
        </pc:picChg>
        <pc:picChg chg="add del mod">
          <ac:chgData name="Kumari, Pratiksha" userId="9bb1fd53-5bfa-499a-a26a-d2e78231fca9" providerId="ADAL" clId="{00C94C8A-0CBE-43C1-A29F-52FE472CEB75}" dt="2023-10-27T11:48:29.729" v="5826"/>
          <ac:picMkLst>
            <pc:docMk/>
            <pc:sldMk cId="45805529" sldId="268"/>
            <ac:picMk id="8" creationId="{D6CD4D26-0EFB-852F-B71E-F79E1CE2547E}"/>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3608328911" sldId="269"/>
        </pc:sldMkLst>
        <pc:spChg chg="del mod">
          <ac:chgData name="Kumari, Pratiksha" userId="9bb1fd53-5bfa-499a-a26a-d2e78231fca9" providerId="ADAL" clId="{00C94C8A-0CBE-43C1-A29F-52FE472CEB75}" dt="2023-10-27T10:59:55.068" v="5687" actId="700"/>
          <ac:spMkLst>
            <pc:docMk/>
            <pc:sldMk cId="3608328911" sldId="269"/>
            <ac:spMk id="2" creationId="{E870C94E-7134-B0CD-1169-63B6EAD2C5D4}"/>
          </ac:spMkLst>
        </pc:spChg>
        <pc:spChg chg="mod ord">
          <ac:chgData name="Kumari, Pratiksha" userId="9bb1fd53-5bfa-499a-a26a-d2e78231fca9" providerId="ADAL" clId="{00C94C8A-0CBE-43C1-A29F-52FE472CEB75}" dt="2023-10-27T10:59:55.068" v="5687" actId="700"/>
          <ac:spMkLst>
            <pc:docMk/>
            <pc:sldMk cId="3608328911" sldId="269"/>
            <ac:spMk id="3" creationId="{8B450C10-5F35-F602-0830-C4FB3F20CFFE}"/>
          </ac:spMkLst>
        </pc:spChg>
        <pc:picChg chg="add del mod">
          <ac:chgData name="Kumari, Pratiksha" userId="9bb1fd53-5bfa-499a-a26a-d2e78231fca9" providerId="ADAL" clId="{00C94C8A-0CBE-43C1-A29F-52FE472CEB75}" dt="2023-10-27T17:42:46.232" v="6181"/>
          <ac:picMkLst>
            <pc:docMk/>
            <pc:sldMk cId="3608328911" sldId="269"/>
            <ac:picMk id="5" creationId="{CB8CC149-1C14-748C-686A-43B149B44A97}"/>
          </ac:picMkLst>
        </pc:picChg>
        <pc:picChg chg="add mod">
          <ac:chgData name="Kumari, Pratiksha" userId="9bb1fd53-5bfa-499a-a26a-d2e78231fca9" providerId="ADAL" clId="{00C94C8A-0CBE-43C1-A29F-52FE472CEB75}" dt="2023-10-27T11:26:54.971" v="5819"/>
          <ac:picMkLst>
            <pc:docMk/>
            <pc:sldMk cId="3608328911" sldId="269"/>
            <ac:picMk id="5" creationId="{F96A4489-CF19-DDE6-35D4-74AB0C7BE983}"/>
          </ac:picMkLst>
        </pc:picChg>
        <pc:picChg chg="add del mod">
          <ac:chgData name="Kumari, Pratiksha" userId="9bb1fd53-5bfa-499a-a26a-d2e78231fca9" providerId="ADAL" clId="{00C94C8A-0CBE-43C1-A29F-52FE472CEB75}" dt="2023-10-27T11:48:29.729" v="5826"/>
          <ac:picMkLst>
            <pc:docMk/>
            <pc:sldMk cId="3608328911" sldId="269"/>
            <ac:picMk id="8" creationId="{7365040F-A28D-46A9-E982-BC24136B932E}"/>
          </ac:picMkLst>
        </pc:picChg>
      </pc:sldChg>
      <pc:sldChg chg="addSp delSp modSp mod modTransition modAnim">
        <pc:chgData name="Kumari, Pratiksha" userId="9bb1fd53-5bfa-499a-a26a-d2e78231fca9" providerId="ADAL" clId="{00C94C8A-0CBE-43C1-A29F-52FE472CEB75}" dt="2023-10-27T17:42:46.232" v="6181"/>
        <pc:sldMkLst>
          <pc:docMk/>
          <pc:sldMk cId="770699254" sldId="270"/>
        </pc:sldMkLst>
        <pc:graphicFrameChg chg="mod">
          <ac:chgData name="Kumari, Pratiksha" userId="9bb1fd53-5bfa-499a-a26a-d2e78231fca9" providerId="ADAL" clId="{00C94C8A-0CBE-43C1-A29F-52FE472CEB75}" dt="2023-10-26T13:34:18.566" v="1104" actId="14100"/>
          <ac:graphicFrameMkLst>
            <pc:docMk/>
            <pc:sldMk cId="770699254" sldId="270"/>
            <ac:graphicFrameMk id="2" creationId="{41FA3599-774B-AA02-6D9E-0DE37F207E0A}"/>
          </ac:graphicFrameMkLst>
        </pc:graphicFrameChg>
        <pc:picChg chg="add mod">
          <ac:chgData name="Kumari, Pratiksha" userId="9bb1fd53-5bfa-499a-a26a-d2e78231fca9" providerId="ADAL" clId="{00C94C8A-0CBE-43C1-A29F-52FE472CEB75}" dt="2023-10-27T11:26:54.971" v="5819"/>
          <ac:picMkLst>
            <pc:docMk/>
            <pc:sldMk cId="770699254" sldId="270"/>
            <ac:picMk id="5" creationId="{0CE2A357-6255-938B-4DC5-C172378DE1BD}"/>
          </ac:picMkLst>
        </pc:picChg>
        <pc:picChg chg="add del mod">
          <ac:chgData name="Kumari, Pratiksha" userId="9bb1fd53-5bfa-499a-a26a-d2e78231fca9" providerId="ADAL" clId="{00C94C8A-0CBE-43C1-A29F-52FE472CEB75}" dt="2023-10-27T17:42:46.232" v="6181"/>
          <ac:picMkLst>
            <pc:docMk/>
            <pc:sldMk cId="770699254" sldId="270"/>
            <ac:picMk id="5" creationId="{10DA9EBF-72B2-91F6-7B9D-9D493598E979}"/>
          </ac:picMkLst>
        </pc:picChg>
        <pc:picChg chg="add del mod">
          <ac:chgData name="Kumari, Pratiksha" userId="9bb1fd53-5bfa-499a-a26a-d2e78231fca9" providerId="ADAL" clId="{00C94C8A-0CBE-43C1-A29F-52FE472CEB75}" dt="2023-10-27T11:48:29.729" v="5826"/>
          <ac:picMkLst>
            <pc:docMk/>
            <pc:sldMk cId="770699254" sldId="270"/>
            <ac:picMk id="8" creationId="{0CCBB9A8-A5F8-E0B3-B931-DF419B81853D}"/>
          </ac:picMkLst>
        </pc:picChg>
      </pc:sldChg>
      <pc:sldChg chg="addSp delSp modSp mod modTransition modClrScheme modAnim chgLayout">
        <pc:chgData name="Kumari, Pratiksha" userId="9bb1fd53-5bfa-499a-a26a-d2e78231fca9" providerId="ADAL" clId="{00C94C8A-0CBE-43C1-A29F-52FE472CEB75}" dt="2023-10-27T17:42:46.232" v="6181"/>
        <pc:sldMkLst>
          <pc:docMk/>
          <pc:sldMk cId="1502153260" sldId="271"/>
        </pc:sldMkLst>
        <pc:spChg chg="del mod">
          <ac:chgData name="Kumari, Pratiksha" userId="9bb1fd53-5bfa-499a-a26a-d2e78231fca9" providerId="ADAL" clId="{00C94C8A-0CBE-43C1-A29F-52FE472CEB75}" dt="2023-10-27T11:00:03.793" v="5688" actId="700"/>
          <ac:spMkLst>
            <pc:docMk/>
            <pc:sldMk cId="1502153260" sldId="271"/>
            <ac:spMk id="2" creationId="{16144841-D9A7-2634-07F4-5186F9F2A8D9}"/>
          </ac:spMkLst>
        </pc:spChg>
        <pc:spChg chg="mod ord">
          <ac:chgData name="Kumari, Pratiksha" userId="9bb1fd53-5bfa-499a-a26a-d2e78231fca9" providerId="ADAL" clId="{00C94C8A-0CBE-43C1-A29F-52FE472CEB75}" dt="2023-10-27T11:00:03.793" v="5688" actId="700"/>
          <ac:spMkLst>
            <pc:docMk/>
            <pc:sldMk cId="1502153260" sldId="271"/>
            <ac:spMk id="3" creationId="{2AE301F5-6670-D605-A392-45B118AAE8A1}"/>
          </ac:spMkLst>
        </pc:spChg>
        <pc:picChg chg="add mod">
          <ac:chgData name="Kumari, Pratiksha" userId="9bb1fd53-5bfa-499a-a26a-d2e78231fca9" providerId="ADAL" clId="{00C94C8A-0CBE-43C1-A29F-52FE472CEB75}" dt="2023-10-27T11:26:54.971" v="5819"/>
          <ac:picMkLst>
            <pc:docMk/>
            <pc:sldMk cId="1502153260" sldId="271"/>
            <ac:picMk id="5" creationId="{084773BF-B33B-BC54-FFA1-9E19A0B8376A}"/>
          </ac:picMkLst>
        </pc:picChg>
        <pc:picChg chg="add del mod">
          <ac:chgData name="Kumari, Pratiksha" userId="9bb1fd53-5bfa-499a-a26a-d2e78231fca9" providerId="ADAL" clId="{00C94C8A-0CBE-43C1-A29F-52FE472CEB75}" dt="2023-10-27T17:42:46.232" v="6181"/>
          <ac:picMkLst>
            <pc:docMk/>
            <pc:sldMk cId="1502153260" sldId="271"/>
            <ac:picMk id="5" creationId="{F3489EBC-8CA1-CB09-CD06-3872374C762D}"/>
          </ac:picMkLst>
        </pc:picChg>
        <pc:picChg chg="add del mod">
          <ac:chgData name="Kumari, Pratiksha" userId="9bb1fd53-5bfa-499a-a26a-d2e78231fca9" providerId="ADAL" clId="{00C94C8A-0CBE-43C1-A29F-52FE472CEB75}" dt="2023-10-27T11:48:29.729" v="5826"/>
          <ac:picMkLst>
            <pc:docMk/>
            <pc:sldMk cId="1502153260" sldId="271"/>
            <ac:picMk id="8" creationId="{8A5097E1-C312-405F-574D-C6777DBE62C2}"/>
          </ac:picMkLst>
        </pc:picChg>
      </pc:sldChg>
      <pc:sldChg chg="addSp delSp modSp new mod modTransition setBg modAnim delDesignElem">
        <pc:chgData name="Kumari, Pratiksha" userId="9bb1fd53-5bfa-499a-a26a-d2e78231fca9" providerId="ADAL" clId="{00C94C8A-0CBE-43C1-A29F-52FE472CEB75}" dt="2023-10-27T17:42:46.232" v="6181"/>
        <pc:sldMkLst>
          <pc:docMk/>
          <pc:sldMk cId="652919686" sldId="272"/>
        </pc:sldMkLst>
        <pc:spChg chg="add del">
          <ac:chgData name="Kumari, Pratiksha" userId="9bb1fd53-5bfa-499a-a26a-d2e78231fca9" providerId="ADAL" clId="{00C94C8A-0CBE-43C1-A29F-52FE472CEB75}" dt="2023-10-26T12:40:07.777" v="113" actId="26606"/>
          <ac:spMkLst>
            <pc:docMk/>
            <pc:sldMk cId="652919686" sldId="272"/>
            <ac:spMk id="2" creationId="{85B359F1-D083-234F-4272-882AEE5B909A}"/>
          </ac:spMkLst>
        </pc:spChg>
        <pc:spChg chg="del">
          <ac:chgData name="Kumari, Pratiksha" userId="9bb1fd53-5bfa-499a-a26a-d2e78231fca9" providerId="ADAL" clId="{00C94C8A-0CBE-43C1-A29F-52FE472CEB75}" dt="2023-10-26T12:39:42.606" v="107"/>
          <ac:spMkLst>
            <pc:docMk/>
            <pc:sldMk cId="652919686" sldId="272"/>
            <ac:spMk id="3" creationId="{35FE1155-99D9-6FDC-2465-C15A400041AF}"/>
          </ac:spMkLst>
        </pc:spChg>
        <pc:spChg chg="add mod">
          <ac:chgData name="Kumari, Pratiksha" userId="9bb1fd53-5bfa-499a-a26a-d2e78231fca9" providerId="ADAL" clId="{00C94C8A-0CBE-43C1-A29F-52FE472CEB75}" dt="2023-10-26T13:34:32.396" v="1106" actId="20577"/>
          <ac:spMkLst>
            <pc:docMk/>
            <pc:sldMk cId="652919686" sldId="272"/>
            <ac:spMk id="5" creationId="{C3BA88FF-5FBD-F919-FCA4-BA7C44C017EE}"/>
          </ac:spMkLst>
        </pc:spChg>
        <pc:spChg chg="add del">
          <ac:chgData name="Kumari, Pratiksha" userId="9bb1fd53-5bfa-499a-a26a-d2e78231fca9" providerId="ADAL" clId="{00C94C8A-0CBE-43C1-A29F-52FE472CEB75}" dt="2023-10-26T12:55:30.946" v="262"/>
          <ac:spMkLst>
            <pc:docMk/>
            <pc:sldMk cId="652919686" sldId="272"/>
            <ac:spMk id="6" creationId="{955A2079-FA98-4876-80F0-72364A7D2EA4}"/>
          </ac:spMkLst>
        </pc:spChg>
        <pc:spChg chg="add mod">
          <ac:chgData name="Kumari, Pratiksha" userId="9bb1fd53-5bfa-499a-a26a-d2e78231fca9" providerId="ADAL" clId="{00C94C8A-0CBE-43C1-A29F-52FE472CEB75}" dt="2023-10-26T12:46:30.284" v="179" actId="27636"/>
          <ac:spMkLst>
            <pc:docMk/>
            <pc:sldMk cId="652919686" sldId="272"/>
            <ac:spMk id="7" creationId="{85B359F1-D083-234F-4272-882AEE5B909A}"/>
          </ac:spMkLst>
        </pc:spChg>
        <pc:spChg chg="add del">
          <ac:chgData name="Kumari, Pratiksha" userId="9bb1fd53-5bfa-499a-a26a-d2e78231fca9" providerId="ADAL" clId="{00C94C8A-0CBE-43C1-A29F-52FE472CEB75}" dt="2023-10-26T12:39:51.090" v="110" actId="26606"/>
          <ac:spMkLst>
            <pc:docMk/>
            <pc:sldMk cId="652919686" sldId="272"/>
            <ac:spMk id="9" creationId="{F3060C83-F051-4F0E-ABAD-AA0DFC48B218}"/>
          </ac:spMkLst>
        </pc:spChg>
        <pc:spChg chg="add del">
          <ac:chgData name="Kumari, Pratiksha" userId="9bb1fd53-5bfa-499a-a26a-d2e78231fca9" providerId="ADAL" clId="{00C94C8A-0CBE-43C1-A29F-52FE472CEB75}" dt="2023-10-26T12:39:51.090" v="110" actId="26606"/>
          <ac:spMkLst>
            <pc:docMk/>
            <pc:sldMk cId="652919686" sldId="272"/>
            <ac:spMk id="11" creationId="{83C98ABE-055B-441F-B07E-44F97F083C39}"/>
          </ac:spMkLst>
        </pc:spChg>
        <pc:spChg chg="add del">
          <ac:chgData name="Kumari, Pratiksha" userId="9bb1fd53-5bfa-499a-a26a-d2e78231fca9" providerId="ADAL" clId="{00C94C8A-0CBE-43C1-A29F-52FE472CEB75}" dt="2023-10-26T12:39:51.090" v="110" actId="26606"/>
          <ac:spMkLst>
            <pc:docMk/>
            <pc:sldMk cId="652919686" sldId="272"/>
            <ac:spMk id="13" creationId="{29FDB030-9B49-4CED-8CCD-4D99382388AC}"/>
          </ac:spMkLst>
        </pc:spChg>
        <pc:spChg chg="add del">
          <ac:chgData name="Kumari, Pratiksha" userId="9bb1fd53-5bfa-499a-a26a-d2e78231fca9" providerId="ADAL" clId="{00C94C8A-0CBE-43C1-A29F-52FE472CEB75}" dt="2023-10-26T12:39:51.090" v="110" actId="26606"/>
          <ac:spMkLst>
            <pc:docMk/>
            <pc:sldMk cId="652919686" sldId="272"/>
            <ac:spMk id="15" creationId="{3783CA14-24A1-485C-8B30-D6A5D87987AD}"/>
          </ac:spMkLst>
        </pc:spChg>
        <pc:spChg chg="add del">
          <ac:chgData name="Kumari, Pratiksha" userId="9bb1fd53-5bfa-499a-a26a-d2e78231fca9" providerId="ADAL" clId="{00C94C8A-0CBE-43C1-A29F-52FE472CEB75}" dt="2023-10-26T12:39:51.090" v="110" actId="26606"/>
          <ac:spMkLst>
            <pc:docMk/>
            <pc:sldMk cId="652919686" sldId="272"/>
            <ac:spMk id="17" creationId="{9A97C86A-04D6-40F7-AE84-31AB43E6A846}"/>
          </ac:spMkLst>
        </pc:spChg>
        <pc:spChg chg="add del">
          <ac:chgData name="Kumari, Pratiksha" userId="9bb1fd53-5bfa-499a-a26a-d2e78231fca9" providerId="ADAL" clId="{00C94C8A-0CBE-43C1-A29F-52FE472CEB75}" dt="2023-10-26T12:39:51.090" v="110" actId="26606"/>
          <ac:spMkLst>
            <pc:docMk/>
            <pc:sldMk cId="652919686" sldId="272"/>
            <ac:spMk id="19" creationId="{FF9F2414-84E8-453E-B1F3-389FDE8192D9}"/>
          </ac:spMkLst>
        </pc:spChg>
        <pc:spChg chg="add del">
          <ac:chgData name="Kumari, Pratiksha" userId="9bb1fd53-5bfa-499a-a26a-d2e78231fca9" providerId="ADAL" clId="{00C94C8A-0CBE-43C1-A29F-52FE472CEB75}" dt="2023-10-26T12:39:51.090" v="110" actId="26606"/>
          <ac:spMkLst>
            <pc:docMk/>
            <pc:sldMk cId="652919686" sldId="272"/>
            <ac:spMk id="21" creationId="{3ECA69A1-7536-43AC-85EF-C7106179F5ED}"/>
          </ac:spMkLst>
        </pc:spChg>
        <pc:graphicFrameChg chg="add mod modGraphic">
          <ac:chgData name="Kumari, Pratiksha" userId="9bb1fd53-5bfa-499a-a26a-d2e78231fca9" providerId="ADAL" clId="{00C94C8A-0CBE-43C1-A29F-52FE472CEB75}" dt="2023-10-26T12:54:31.072" v="250" actId="12385"/>
          <ac:graphicFrameMkLst>
            <pc:docMk/>
            <pc:sldMk cId="652919686" sldId="272"/>
            <ac:graphicFrameMk id="4" creationId="{51EA8E5D-285C-7999-71F2-8A12CA0188A4}"/>
          </ac:graphicFrameMkLst>
        </pc:graphicFrameChg>
        <pc:picChg chg="add del mod">
          <ac:chgData name="Kumari, Pratiksha" userId="9bb1fd53-5bfa-499a-a26a-d2e78231fca9" providerId="ADAL" clId="{00C94C8A-0CBE-43C1-A29F-52FE472CEB75}" dt="2023-10-27T17:42:46.232" v="6181"/>
          <ac:picMkLst>
            <pc:docMk/>
            <pc:sldMk cId="652919686" sldId="272"/>
            <ac:picMk id="6" creationId="{AF857866-A9EA-04E2-4D26-2799A545B70D}"/>
          </ac:picMkLst>
        </pc:picChg>
        <pc:picChg chg="add mod">
          <ac:chgData name="Kumari, Pratiksha" userId="9bb1fd53-5bfa-499a-a26a-d2e78231fca9" providerId="ADAL" clId="{00C94C8A-0CBE-43C1-A29F-52FE472CEB75}" dt="2023-10-27T11:26:54.971" v="5819"/>
          <ac:picMkLst>
            <pc:docMk/>
            <pc:sldMk cId="652919686" sldId="272"/>
            <ac:picMk id="6" creationId="{B69985D2-0795-C86E-2F2D-057D0E5CC2B3}"/>
          </ac:picMkLst>
        </pc:picChg>
        <pc:picChg chg="add del mod">
          <ac:chgData name="Kumari, Pratiksha" userId="9bb1fd53-5bfa-499a-a26a-d2e78231fca9" providerId="ADAL" clId="{00C94C8A-0CBE-43C1-A29F-52FE472CEB75}" dt="2023-10-27T11:48:29.729" v="5826"/>
          <ac:picMkLst>
            <pc:docMk/>
            <pc:sldMk cId="652919686" sldId="272"/>
            <ac:picMk id="10" creationId="{F5B44A5D-A975-BB15-CED7-BB6EAC567329}"/>
          </ac:picMkLst>
        </pc:picChg>
      </pc:sldChg>
      <pc:sldChg chg="new del">
        <pc:chgData name="Kumari, Pratiksha" userId="9bb1fd53-5bfa-499a-a26a-d2e78231fca9" providerId="ADAL" clId="{00C94C8A-0CBE-43C1-A29F-52FE472CEB75}" dt="2023-10-26T12:47:48.590" v="181" actId="2696"/>
        <pc:sldMkLst>
          <pc:docMk/>
          <pc:sldMk cId="1583960149" sldId="273"/>
        </pc:sldMkLst>
      </pc:sldChg>
      <pc:sldChg chg="addSp delSp modSp new mod modTransition modAnim">
        <pc:chgData name="Kumari, Pratiksha" userId="9bb1fd53-5bfa-499a-a26a-d2e78231fca9" providerId="ADAL" clId="{00C94C8A-0CBE-43C1-A29F-52FE472CEB75}" dt="2023-10-27T17:42:46.232" v="6181"/>
        <pc:sldMkLst>
          <pc:docMk/>
          <pc:sldMk cId="1686523199" sldId="273"/>
        </pc:sldMkLst>
        <pc:spChg chg="add mod">
          <ac:chgData name="Kumari, Pratiksha" userId="9bb1fd53-5bfa-499a-a26a-d2e78231fca9" providerId="ADAL" clId="{00C94C8A-0CBE-43C1-A29F-52FE472CEB75}" dt="2023-10-26T13:34:37.348" v="1108" actId="20577"/>
          <ac:spMkLst>
            <pc:docMk/>
            <pc:sldMk cId="1686523199" sldId="273"/>
            <ac:spMk id="3" creationId="{12635DAC-9DCB-81B2-4472-89B03869C40B}"/>
          </ac:spMkLst>
        </pc:spChg>
        <pc:graphicFrameChg chg="add mod modGraphic">
          <ac:chgData name="Kumari, Pratiksha" userId="9bb1fd53-5bfa-499a-a26a-d2e78231fca9" providerId="ADAL" clId="{00C94C8A-0CBE-43C1-A29F-52FE472CEB75}" dt="2023-10-26T19:31:08.720" v="5637" actId="16037"/>
          <ac:graphicFrameMkLst>
            <pc:docMk/>
            <pc:sldMk cId="1686523199" sldId="273"/>
            <ac:graphicFrameMk id="2" creationId="{2D4CA243-22EC-CA9D-F388-C5223B128EFF}"/>
          </ac:graphicFrameMkLst>
        </pc:graphicFrameChg>
        <pc:picChg chg="add mod">
          <ac:chgData name="Kumari, Pratiksha" userId="9bb1fd53-5bfa-499a-a26a-d2e78231fca9" providerId="ADAL" clId="{00C94C8A-0CBE-43C1-A29F-52FE472CEB75}" dt="2023-10-27T11:26:54.971" v="5819"/>
          <ac:picMkLst>
            <pc:docMk/>
            <pc:sldMk cId="1686523199" sldId="273"/>
            <ac:picMk id="6" creationId="{3C6CD6FB-D5B7-BC94-EB89-07AE415BB2A7}"/>
          </ac:picMkLst>
        </pc:picChg>
        <pc:picChg chg="add del mod">
          <ac:chgData name="Kumari, Pratiksha" userId="9bb1fd53-5bfa-499a-a26a-d2e78231fca9" providerId="ADAL" clId="{00C94C8A-0CBE-43C1-A29F-52FE472CEB75}" dt="2023-10-27T17:42:46.232" v="6181"/>
          <ac:picMkLst>
            <pc:docMk/>
            <pc:sldMk cId="1686523199" sldId="273"/>
            <ac:picMk id="6" creationId="{F4711F20-F755-F4D8-174B-3F99FD2E3CF5}"/>
          </ac:picMkLst>
        </pc:picChg>
        <pc:picChg chg="add del mod">
          <ac:chgData name="Kumari, Pratiksha" userId="9bb1fd53-5bfa-499a-a26a-d2e78231fca9" providerId="ADAL" clId="{00C94C8A-0CBE-43C1-A29F-52FE472CEB75}" dt="2023-10-27T11:48:29.729" v="5826"/>
          <ac:picMkLst>
            <pc:docMk/>
            <pc:sldMk cId="1686523199" sldId="273"/>
            <ac:picMk id="9" creationId="{FF012C60-1755-76C2-890B-1350EC170FFF}"/>
          </ac:picMkLst>
        </pc:picChg>
      </pc:sldChg>
      <pc:sldChg chg="addSp delSp modSp new del mod setBg delDesignElem">
        <pc:chgData name="Kumari, Pratiksha" userId="9bb1fd53-5bfa-499a-a26a-d2e78231fca9" providerId="ADAL" clId="{00C94C8A-0CBE-43C1-A29F-52FE472CEB75}" dt="2023-10-26T12:57:23.604" v="270" actId="2696"/>
        <pc:sldMkLst>
          <pc:docMk/>
          <pc:sldMk cId="3067276201" sldId="273"/>
        </pc:sldMkLst>
        <pc:spChg chg="add mod">
          <ac:chgData name="Kumari, Pratiksha" userId="9bb1fd53-5bfa-499a-a26a-d2e78231fca9" providerId="ADAL" clId="{00C94C8A-0CBE-43C1-A29F-52FE472CEB75}" dt="2023-10-26T12:53:00.728" v="247" actId="20577"/>
          <ac:spMkLst>
            <pc:docMk/>
            <pc:sldMk cId="3067276201" sldId="273"/>
            <ac:spMk id="3" creationId="{1B541951-3B22-A84A-AA90-BD9C0131635D}"/>
          </ac:spMkLst>
        </pc:spChg>
        <pc:spChg chg="add del">
          <ac:chgData name="Kumari, Pratiksha" userId="9bb1fd53-5bfa-499a-a26a-d2e78231fca9" providerId="ADAL" clId="{00C94C8A-0CBE-43C1-A29F-52FE472CEB75}" dt="2023-10-26T12:48:39.026" v="189" actId="26606"/>
          <ac:spMkLst>
            <pc:docMk/>
            <pc:sldMk cId="3067276201" sldId="273"/>
            <ac:spMk id="7" creationId="{22F15A2D-2324-487D-A02A-BF46C5C580EB}"/>
          </ac:spMkLst>
        </pc:spChg>
        <pc:spChg chg="add del">
          <ac:chgData name="Kumari, Pratiksha" userId="9bb1fd53-5bfa-499a-a26a-d2e78231fca9" providerId="ADAL" clId="{00C94C8A-0CBE-43C1-A29F-52FE472CEB75}" dt="2023-10-26T12:48:39.026" v="189" actId="26606"/>
          <ac:spMkLst>
            <pc:docMk/>
            <pc:sldMk cId="3067276201" sldId="273"/>
            <ac:spMk id="9" creationId="{17A7F34E-D418-47E2-9F86-2C45BBC31210}"/>
          </ac:spMkLst>
        </pc:spChg>
        <pc:spChg chg="add del">
          <ac:chgData name="Kumari, Pratiksha" userId="9bb1fd53-5bfa-499a-a26a-d2e78231fca9" providerId="ADAL" clId="{00C94C8A-0CBE-43C1-A29F-52FE472CEB75}" dt="2023-10-26T12:48:39.026" v="189" actId="26606"/>
          <ac:spMkLst>
            <pc:docMk/>
            <pc:sldMk cId="3067276201" sldId="273"/>
            <ac:spMk id="11" creationId="{2AEAFA59-923A-4F54-8B49-44C970BCC323}"/>
          </ac:spMkLst>
        </pc:spChg>
        <pc:spChg chg="add del">
          <ac:chgData name="Kumari, Pratiksha" userId="9bb1fd53-5bfa-499a-a26a-d2e78231fca9" providerId="ADAL" clId="{00C94C8A-0CBE-43C1-A29F-52FE472CEB75}" dt="2023-10-26T12:48:54.940" v="192" actId="26606"/>
          <ac:spMkLst>
            <pc:docMk/>
            <pc:sldMk cId="3067276201" sldId="273"/>
            <ac:spMk id="13" creationId="{3783CA14-24A1-485C-8B30-D6A5D87987AD}"/>
          </ac:spMkLst>
        </pc:spChg>
        <pc:spChg chg="add del">
          <ac:chgData name="Kumari, Pratiksha" userId="9bb1fd53-5bfa-499a-a26a-d2e78231fca9" providerId="ADAL" clId="{00C94C8A-0CBE-43C1-A29F-52FE472CEB75}" dt="2023-10-26T12:48:54.940" v="192" actId="26606"/>
          <ac:spMkLst>
            <pc:docMk/>
            <pc:sldMk cId="3067276201" sldId="273"/>
            <ac:spMk id="14" creationId="{F3060C83-F051-4F0E-ABAD-AA0DFC48B218}"/>
          </ac:spMkLst>
        </pc:spChg>
        <pc:spChg chg="add del">
          <ac:chgData name="Kumari, Pratiksha" userId="9bb1fd53-5bfa-499a-a26a-d2e78231fca9" providerId="ADAL" clId="{00C94C8A-0CBE-43C1-A29F-52FE472CEB75}" dt="2023-10-26T12:48:54.940" v="192" actId="26606"/>
          <ac:spMkLst>
            <pc:docMk/>
            <pc:sldMk cId="3067276201" sldId="273"/>
            <ac:spMk id="15" creationId="{9A97C86A-04D6-40F7-AE84-31AB43E6A846}"/>
          </ac:spMkLst>
        </pc:spChg>
        <pc:spChg chg="add del">
          <ac:chgData name="Kumari, Pratiksha" userId="9bb1fd53-5bfa-499a-a26a-d2e78231fca9" providerId="ADAL" clId="{00C94C8A-0CBE-43C1-A29F-52FE472CEB75}" dt="2023-10-26T12:48:54.940" v="192" actId="26606"/>
          <ac:spMkLst>
            <pc:docMk/>
            <pc:sldMk cId="3067276201" sldId="273"/>
            <ac:spMk id="16" creationId="{83C98ABE-055B-441F-B07E-44F97F083C39}"/>
          </ac:spMkLst>
        </pc:spChg>
        <pc:spChg chg="add del">
          <ac:chgData name="Kumari, Pratiksha" userId="9bb1fd53-5bfa-499a-a26a-d2e78231fca9" providerId="ADAL" clId="{00C94C8A-0CBE-43C1-A29F-52FE472CEB75}" dt="2023-10-26T12:48:54.940" v="192" actId="26606"/>
          <ac:spMkLst>
            <pc:docMk/>
            <pc:sldMk cId="3067276201" sldId="273"/>
            <ac:spMk id="17" creationId="{FF9F2414-84E8-453E-B1F3-389FDE8192D9}"/>
          </ac:spMkLst>
        </pc:spChg>
        <pc:spChg chg="add del">
          <ac:chgData name="Kumari, Pratiksha" userId="9bb1fd53-5bfa-499a-a26a-d2e78231fca9" providerId="ADAL" clId="{00C94C8A-0CBE-43C1-A29F-52FE472CEB75}" dt="2023-10-26T12:48:54.940" v="192" actId="26606"/>
          <ac:spMkLst>
            <pc:docMk/>
            <pc:sldMk cId="3067276201" sldId="273"/>
            <ac:spMk id="18" creationId="{29FDB030-9B49-4CED-8CCD-4D99382388AC}"/>
          </ac:spMkLst>
        </pc:spChg>
        <pc:spChg chg="add del">
          <ac:chgData name="Kumari, Pratiksha" userId="9bb1fd53-5bfa-499a-a26a-d2e78231fca9" providerId="ADAL" clId="{00C94C8A-0CBE-43C1-A29F-52FE472CEB75}" dt="2023-10-26T12:48:54.940" v="192" actId="26606"/>
          <ac:spMkLst>
            <pc:docMk/>
            <pc:sldMk cId="3067276201" sldId="273"/>
            <ac:spMk id="19" creationId="{3ECA69A1-7536-43AC-85EF-C7106179F5ED}"/>
          </ac:spMkLst>
        </pc:spChg>
        <pc:spChg chg="add del">
          <ac:chgData name="Kumari, Pratiksha" userId="9bb1fd53-5bfa-499a-a26a-d2e78231fca9" providerId="ADAL" clId="{00C94C8A-0CBE-43C1-A29F-52FE472CEB75}" dt="2023-10-26T12:55:30.946" v="262"/>
          <ac:spMkLst>
            <pc:docMk/>
            <pc:sldMk cId="3067276201" sldId="273"/>
            <ac:spMk id="24" creationId="{F3060C83-F051-4F0E-ABAD-AA0DFC48B218}"/>
          </ac:spMkLst>
        </pc:spChg>
        <pc:spChg chg="add del">
          <ac:chgData name="Kumari, Pratiksha" userId="9bb1fd53-5bfa-499a-a26a-d2e78231fca9" providerId="ADAL" clId="{00C94C8A-0CBE-43C1-A29F-52FE472CEB75}" dt="2023-10-26T12:55:30.946" v="262"/>
          <ac:spMkLst>
            <pc:docMk/>
            <pc:sldMk cId="3067276201" sldId="273"/>
            <ac:spMk id="26" creationId="{83C98ABE-055B-441F-B07E-44F97F083C39}"/>
          </ac:spMkLst>
        </pc:spChg>
        <pc:spChg chg="add del">
          <ac:chgData name="Kumari, Pratiksha" userId="9bb1fd53-5bfa-499a-a26a-d2e78231fca9" providerId="ADAL" clId="{00C94C8A-0CBE-43C1-A29F-52FE472CEB75}" dt="2023-10-26T12:55:30.946" v="262"/>
          <ac:spMkLst>
            <pc:docMk/>
            <pc:sldMk cId="3067276201" sldId="273"/>
            <ac:spMk id="28" creationId="{29FDB030-9B49-4CED-8CCD-4D99382388AC}"/>
          </ac:spMkLst>
        </pc:spChg>
        <pc:spChg chg="add del">
          <ac:chgData name="Kumari, Pratiksha" userId="9bb1fd53-5bfa-499a-a26a-d2e78231fca9" providerId="ADAL" clId="{00C94C8A-0CBE-43C1-A29F-52FE472CEB75}" dt="2023-10-26T12:55:30.946" v="262"/>
          <ac:spMkLst>
            <pc:docMk/>
            <pc:sldMk cId="3067276201" sldId="273"/>
            <ac:spMk id="30" creationId="{3783CA14-24A1-485C-8B30-D6A5D87987AD}"/>
          </ac:spMkLst>
        </pc:spChg>
        <pc:spChg chg="add del">
          <ac:chgData name="Kumari, Pratiksha" userId="9bb1fd53-5bfa-499a-a26a-d2e78231fca9" providerId="ADAL" clId="{00C94C8A-0CBE-43C1-A29F-52FE472CEB75}" dt="2023-10-26T12:55:30.946" v="262"/>
          <ac:spMkLst>
            <pc:docMk/>
            <pc:sldMk cId="3067276201" sldId="273"/>
            <ac:spMk id="32" creationId="{9A97C86A-04D6-40F7-AE84-31AB43E6A846}"/>
          </ac:spMkLst>
        </pc:spChg>
        <pc:spChg chg="add del">
          <ac:chgData name="Kumari, Pratiksha" userId="9bb1fd53-5bfa-499a-a26a-d2e78231fca9" providerId="ADAL" clId="{00C94C8A-0CBE-43C1-A29F-52FE472CEB75}" dt="2023-10-26T12:55:30.946" v="262"/>
          <ac:spMkLst>
            <pc:docMk/>
            <pc:sldMk cId="3067276201" sldId="273"/>
            <ac:spMk id="34" creationId="{FF9F2414-84E8-453E-B1F3-389FDE8192D9}"/>
          </ac:spMkLst>
        </pc:spChg>
        <pc:spChg chg="add del">
          <ac:chgData name="Kumari, Pratiksha" userId="9bb1fd53-5bfa-499a-a26a-d2e78231fca9" providerId="ADAL" clId="{00C94C8A-0CBE-43C1-A29F-52FE472CEB75}" dt="2023-10-26T12:55:30.946" v="262"/>
          <ac:spMkLst>
            <pc:docMk/>
            <pc:sldMk cId="3067276201" sldId="273"/>
            <ac:spMk id="36" creationId="{3ECA69A1-7536-43AC-85EF-C7106179F5ED}"/>
          </ac:spMkLst>
        </pc:spChg>
        <pc:graphicFrameChg chg="add mod modGraphic">
          <ac:chgData name="Kumari, Pratiksha" userId="9bb1fd53-5bfa-499a-a26a-d2e78231fca9" providerId="ADAL" clId="{00C94C8A-0CBE-43C1-A29F-52FE472CEB75}" dt="2023-10-26T12:56:35.084" v="267"/>
          <ac:graphicFrameMkLst>
            <pc:docMk/>
            <pc:sldMk cId="3067276201" sldId="273"/>
            <ac:graphicFrameMk id="2" creationId="{2EC64802-6BC6-2BF5-9F86-FD4E3A3DA2B8}"/>
          </ac:graphicFrameMkLst>
        </pc:graphicFrameChg>
      </pc:sldChg>
      <pc:sldChg chg="new del">
        <pc:chgData name="Kumari, Pratiksha" userId="9bb1fd53-5bfa-499a-a26a-d2e78231fca9" providerId="ADAL" clId="{00C94C8A-0CBE-43C1-A29F-52FE472CEB75}" dt="2023-10-26T12:47:54.268" v="183" actId="2696"/>
        <pc:sldMkLst>
          <pc:docMk/>
          <pc:sldMk cId="3505978101" sldId="273"/>
        </pc:sldMkLst>
      </pc:sldChg>
      <pc:sldChg chg="addSp delSp modSp new mod modTransition modAnim">
        <pc:chgData name="Kumari, Pratiksha" userId="9bb1fd53-5bfa-499a-a26a-d2e78231fca9" providerId="ADAL" clId="{00C94C8A-0CBE-43C1-A29F-52FE472CEB75}" dt="2023-10-27T17:42:46.232" v="6181"/>
        <pc:sldMkLst>
          <pc:docMk/>
          <pc:sldMk cId="2527944505" sldId="274"/>
        </pc:sldMkLst>
        <pc:spChg chg="mod">
          <ac:chgData name="Kumari, Pratiksha" userId="9bb1fd53-5bfa-499a-a26a-d2e78231fca9" providerId="ADAL" clId="{00C94C8A-0CBE-43C1-A29F-52FE472CEB75}" dt="2023-10-27T10:52:26.464" v="5680"/>
          <ac:spMkLst>
            <pc:docMk/>
            <pc:sldMk cId="2527944505" sldId="274"/>
            <ac:spMk id="2" creationId="{A7968F95-0120-8FF2-FDAF-A9BA6185B56D}"/>
          </ac:spMkLst>
        </pc:spChg>
        <pc:spChg chg="mod">
          <ac:chgData name="Kumari, Pratiksha" userId="9bb1fd53-5bfa-499a-a26a-d2e78231fca9" providerId="ADAL" clId="{00C94C8A-0CBE-43C1-A29F-52FE472CEB75}" dt="2023-10-27T10:52:26.464" v="5680"/>
          <ac:spMkLst>
            <pc:docMk/>
            <pc:sldMk cId="2527944505" sldId="274"/>
            <ac:spMk id="3" creationId="{381C4FB1-4DBA-566A-DDEB-9465C6EC5522}"/>
          </ac:spMkLst>
        </pc:spChg>
        <pc:picChg chg="add del mod">
          <ac:chgData name="Kumari, Pratiksha" userId="9bb1fd53-5bfa-499a-a26a-d2e78231fca9" providerId="ADAL" clId="{00C94C8A-0CBE-43C1-A29F-52FE472CEB75}" dt="2023-10-27T17:42:46.232" v="6181"/>
          <ac:picMkLst>
            <pc:docMk/>
            <pc:sldMk cId="2527944505" sldId="274"/>
            <ac:picMk id="6" creationId="{2E93CCCF-E0A9-34F2-6FA0-7083B85E2469}"/>
          </ac:picMkLst>
        </pc:picChg>
        <pc:picChg chg="add mod">
          <ac:chgData name="Kumari, Pratiksha" userId="9bb1fd53-5bfa-499a-a26a-d2e78231fca9" providerId="ADAL" clId="{00C94C8A-0CBE-43C1-A29F-52FE472CEB75}" dt="2023-10-27T11:26:54.971" v="5819"/>
          <ac:picMkLst>
            <pc:docMk/>
            <pc:sldMk cId="2527944505" sldId="274"/>
            <ac:picMk id="6" creationId="{ADBBDE71-81C4-46D3-077B-A4978F32B002}"/>
          </ac:picMkLst>
        </pc:picChg>
        <pc:picChg chg="add del mod">
          <ac:chgData name="Kumari, Pratiksha" userId="9bb1fd53-5bfa-499a-a26a-d2e78231fca9" providerId="ADAL" clId="{00C94C8A-0CBE-43C1-A29F-52FE472CEB75}" dt="2023-10-27T11:48:29.729" v="5826"/>
          <ac:picMkLst>
            <pc:docMk/>
            <pc:sldMk cId="2527944505" sldId="274"/>
            <ac:picMk id="13" creationId="{E2FF484A-0685-459A-E89B-C590E194CDD0}"/>
          </ac:picMkLst>
        </pc:picChg>
      </pc:sldChg>
      <pc:sldChg chg="addSp delSp modSp new add del mod modTransition modAnim">
        <pc:chgData name="Kumari, Pratiksha" userId="9bb1fd53-5bfa-499a-a26a-d2e78231fca9" providerId="ADAL" clId="{00C94C8A-0CBE-43C1-A29F-52FE472CEB75}" dt="2023-10-27T17:42:46.232" v="6181"/>
        <pc:sldMkLst>
          <pc:docMk/>
          <pc:sldMk cId="1648645574" sldId="275"/>
        </pc:sldMkLst>
        <pc:spChg chg="mod">
          <ac:chgData name="Kumari, Pratiksha" userId="9bb1fd53-5bfa-499a-a26a-d2e78231fca9" providerId="ADAL" clId="{00C94C8A-0CBE-43C1-A29F-52FE472CEB75}" dt="2023-10-27T10:52:26.464" v="5680"/>
          <ac:spMkLst>
            <pc:docMk/>
            <pc:sldMk cId="1648645574" sldId="275"/>
            <ac:spMk id="2" creationId="{C8307638-1ACE-F88E-9333-325B56D05558}"/>
          </ac:spMkLst>
        </pc:spChg>
        <pc:spChg chg="del">
          <ac:chgData name="Kumari, Pratiksha" userId="9bb1fd53-5bfa-499a-a26a-d2e78231fca9" providerId="ADAL" clId="{00C94C8A-0CBE-43C1-A29F-52FE472CEB75}" dt="2023-10-26T13:15:32.522" v="746"/>
          <ac:spMkLst>
            <pc:docMk/>
            <pc:sldMk cId="1648645574" sldId="275"/>
            <ac:spMk id="3" creationId="{8E5CE6A0-11DE-EAE0-06E2-C06618C428EC}"/>
          </ac:spMkLst>
        </pc:spChg>
        <pc:spChg chg="add del mod">
          <ac:chgData name="Kumari, Pratiksha" userId="9bb1fd53-5bfa-499a-a26a-d2e78231fca9" providerId="ADAL" clId="{00C94C8A-0CBE-43C1-A29F-52FE472CEB75}" dt="2023-10-26T13:19:10.818" v="772"/>
          <ac:spMkLst>
            <pc:docMk/>
            <pc:sldMk cId="1648645574" sldId="275"/>
            <ac:spMk id="6" creationId="{6DBAEEB7-42BF-3568-46A4-B0975AA89F41}"/>
          </ac:spMkLst>
        </pc:spChg>
        <pc:graphicFrameChg chg="add del mod modGraphic">
          <ac:chgData name="Kumari, Pratiksha" userId="9bb1fd53-5bfa-499a-a26a-d2e78231fca9" providerId="ADAL" clId="{00C94C8A-0CBE-43C1-A29F-52FE472CEB75}" dt="2023-10-26T13:17:32.957" v="771" actId="478"/>
          <ac:graphicFrameMkLst>
            <pc:docMk/>
            <pc:sldMk cId="1648645574" sldId="275"/>
            <ac:graphicFrameMk id="4" creationId="{2F8FC1E5-1EC1-4DC5-42C8-4740B98D16B8}"/>
          </ac:graphicFrameMkLst>
        </pc:graphicFrameChg>
        <pc:graphicFrameChg chg="add mod modGraphic">
          <ac:chgData name="Kumari, Pratiksha" userId="9bb1fd53-5bfa-499a-a26a-d2e78231fca9" providerId="ADAL" clId="{00C94C8A-0CBE-43C1-A29F-52FE472CEB75}" dt="2023-10-26T13:24:24.833" v="955" actId="14100"/>
          <ac:graphicFrameMkLst>
            <pc:docMk/>
            <pc:sldMk cId="1648645574" sldId="275"/>
            <ac:graphicFrameMk id="7" creationId="{BA8B5C33-F2E0-13EF-8BB9-48CF122F3F67}"/>
          </ac:graphicFrameMkLst>
        </pc:graphicFrameChg>
        <pc:picChg chg="add del mod">
          <ac:chgData name="Kumari, Pratiksha" userId="9bb1fd53-5bfa-499a-a26a-d2e78231fca9" providerId="ADAL" clId="{00C94C8A-0CBE-43C1-A29F-52FE472CEB75}" dt="2023-10-27T17:42:46.232" v="6181"/>
          <ac:picMkLst>
            <pc:docMk/>
            <pc:sldMk cId="1648645574" sldId="275"/>
            <ac:picMk id="5" creationId="{72E1747C-DE95-01CA-C4B7-164C52D3C1DF}"/>
          </ac:picMkLst>
        </pc:picChg>
        <pc:picChg chg="add del mod">
          <ac:chgData name="Kumari, Pratiksha" userId="9bb1fd53-5bfa-499a-a26a-d2e78231fca9" providerId="ADAL" clId="{00C94C8A-0CBE-43C1-A29F-52FE472CEB75}" dt="2023-10-27T11:48:29.729" v="5826"/>
          <ac:picMkLst>
            <pc:docMk/>
            <pc:sldMk cId="1648645574" sldId="275"/>
            <ac:picMk id="12" creationId="{CFECE846-26A3-8327-2FC6-6DF2CDE727DF}"/>
          </ac:picMkLst>
        </pc:picChg>
      </pc:sldChg>
      <pc:sldChg chg="addSp delSp modSp new del mod">
        <pc:chgData name="Kumari, Pratiksha" userId="9bb1fd53-5bfa-499a-a26a-d2e78231fca9" providerId="ADAL" clId="{00C94C8A-0CBE-43C1-A29F-52FE472CEB75}" dt="2023-10-26T13:14:10.832" v="699" actId="2696"/>
        <pc:sldMkLst>
          <pc:docMk/>
          <pc:sldMk cId="2541738496" sldId="275"/>
        </pc:sldMkLst>
        <pc:spChg chg="del">
          <ac:chgData name="Kumari, Pratiksha" userId="9bb1fd53-5bfa-499a-a26a-d2e78231fca9" providerId="ADAL" clId="{00C94C8A-0CBE-43C1-A29F-52FE472CEB75}" dt="2023-10-26T13:12:13.317" v="693"/>
          <ac:spMkLst>
            <pc:docMk/>
            <pc:sldMk cId="2541738496" sldId="275"/>
            <ac:spMk id="3" creationId="{671B24C0-F94B-008A-F9E5-6FF7691581E1}"/>
          </ac:spMkLst>
        </pc:spChg>
        <pc:graphicFrameChg chg="add mod modGraphic">
          <ac:chgData name="Kumari, Pratiksha" userId="9bb1fd53-5bfa-499a-a26a-d2e78231fca9" providerId="ADAL" clId="{00C94C8A-0CBE-43C1-A29F-52FE472CEB75}" dt="2023-10-26T13:13:35.723" v="698" actId="255"/>
          <ac:graphicFrameMkLst>
            <pc:docMk/>
            <pc:sldMk cId="2541738496" sldId="275"/>
            <ac:graphicFrameMk id="4" creationId="{F568D696-9C79-645D-846D-BFB3D93A1DE1}"/>
          </ac:graphicFrameMkLst>
        </pc:graphicFrameChg>
      </pc:sldChg>
      <pc:sldChg chg="addSp delSp modSp new mod modTransition modClrScheme modAnim chgLayout">
        <pc:chgData name="Kumari, Pratiksha" userId="9bb1fd53-5bfa-499a-a26a-d2e78231fca9" providerId="ADAL" clId="{00C94C8A-0CBE-43C1-A29F-52FE472CEB75}" dt="2023-10-27T17:42:46.232" v="6181"/>
        <pc:sldMkLst>
          <pc:docMk/>
          <pc:sldMk cId="1975068006" sldId="276"/>
        </pc:sldMkLst>
        <pc:spChg chg="del mod">
          <ac:chgData name="Kumari, Pratiksha" userId="9bb1fd53-5bfa-499a-a26a-d2e78231fca9" providerId="ADAL" clId="{00C94C8A-0CBE-43C1-A29F-52FE472CEB75}" dt="2023-10-27T11:00:41.292" v="5691" actId="700"/>
          <ac:spMkLst>
            <pc:docMk/>
            <pc:sldMk cId="1975068006" sldId="276"/>
            <ac:spMk id="2" creationId="{D4A69F9D-C338-4AC6-05FA-5181923FA591}"/>
          </ac:spMkLst>
        </pc:spChg>
        <pc:spChg chg="mod ord">
          <ac:chgData name="Kumari, Pratiksha" userId="9bb1fd53-5bfa-499a-a26a-d2e78231fca9" providerId="ADAL" clId="{00C94C8A-0CBE-43C1-A29F-52FE472CEB75}" dt="2023-10-27T11:00:46.569" v="5692" actId="700"/>
          <ac:spMkLst>
            <pc:docMk/>
            <pc:sldMk cId="1975068006" sldId="276"/>
            <ac:spMk id="3" creationId="{45D72E81-D6AA-D011-B237-E8F9272EE795}"/>
          </ac:spMkLst>
        </pc:spChg>
        <pc:spChg chg="add del mod ord">
          <ac:chgData name="Kumari, Pratiksha" userId="9bb1fd53-5bfa-499a-a26a-d2e78231fca9" providerId="ADAL" clId="{00C94C8A-0CBE-43C1-A29F-52FE472CEB75}" dt="2023-10-27T11:00:46.569" v="5692" actId="700"/>
          <ac:spMkLst>
            <pc:docMk/>
            <pc:sldMk cId="1975068006" sldId="276"/>
            <ac:spMk id="4" creationId="{6FE82FD2-7D88-9FA8-F22C-0454B50239CD}"/>
          </ac:spMkLst>
        </pc:spChg>
        <pc:picChg chg="add del mod">
          <ac:chgData name="Kumari, Pratiksha" userId="9bb1fd53-5bfa-499a-a26a-d2e78231fca9" providerId="ADAL" clId="{00C94C8A-0CBE-43C1-A29F-52FE472CEB75}" dt="2023-10-27T17:42:46.232" v="6181"/>
          <ac:picMkLst>
            <pc:docMk/>
            <pc:sldMk cId="1975068006" sldId="276"/>
            <ac:picMk id="5" creationId="{2A707995-AB50-119C-1CEB-C58D9C47F03F}"/>
          </ac:picMkLst>
        </pc:picChg>
        <pc:picChg chg="add del mod">
          <ac:chgData name="Kumari, Pratiksha" userId="9bb1fd53-5bfa-499a-a26a-d2e78231fca9" providerId="ADAL" clId="{00C94C8A-0CBE-43C1-A29F-52FE472CEB75}" dt="2023-10-27T11:48:29.729" v="5826"/>
          <ac:picMkLst>
            <pc:docMk/>
            <pc:sldMk cId="1975068006" sldId="276"/>
            <ac:picMk id="6" creationId="{1DD109C6-A785-939D-CDDB-EB0316926DED}"/>
          </ac:picMkLst>
        </pc:picChg>
      </pc:sldChg>
      <pc:sldChg chg="addSp delSp modSp new del mod setBg delDesignElem">
        <pc:chgData name="Kumari, Pratiksha" userId="9bb1fd53-5bfa-499a-a26a-d2e78231fca9" providerId="ADAL" clId="{00C94C8A-0CBE-43C1-A29F-52FE472CEB75}" dt="2023-10-26T13:31:42.145" v="1083" actId="2696"/>
        <pc:sldMkLst>
          <pc:docMk/>
          <pc:sldMk cId="965751687" sldId="277"/>
        </pc:sldMkLst>
        <pc:spChg chg="del mod">
          <ac:chgData name="Kumari, Pratiksha" userId="9bb1fd53-5bfa-499a-a26a-d2e78231fca9" providerId="ADAL" clId="{00C94C8A-0CBE-43C1-A29F-52FE472CEB75}" dt="2023-10-26T13:28:06.614" v="1067" actId="26606"/>
          <ac:spMkLst>
            <pc:docMk/>
            <pc:sldMk cId="965751687" sldId="277"/>
            <ac:spMk id="2" creationId="{3923701E-10BC-6281-6677-C281A4765FC4}"/>
          </ac:spMkLst>
        </pc:spChg>
        <pc:spChg chg="del">
          <ac:chgData name="Kumari, Pratiksha" userId="9bb1fd53-5bfa-499a-a26a-d2e78231fca9" providerId="ADAL" clId="{00C94C8A-0CBE-43C1-A29F-52FE472CEB75}" dt="2023-10-26T13:27:36.692" v="1062"/>
          <ac:spMkLst>
            <pc:docMk/>
            <pc:sldMk cId="965751687" sldId="277"/>
            <ac:spMk id="3" creationId="{E4246C24-B574-C27F-618E-5532288881C9}"/>
          </ac:spMkLst>
        </pc:spChg>
        <pc:spChg chg="add del">
          <ac:chgData name="Kumari, Pratiksha" userId="9bb1fd53-5bfa-499a-a26a-d2e78231fca9" providerId="ADAL" clId="{00C94C8A-0CBE-43C1-A29F-52FE472CEB75}" dt="2023-10-26T13:27:59.786" v="1066"/>
          <ac:spMkLst>
            <pc:docMk/>
            <pc:sldMk cId="965751687" sldId="277"/>
            <ac:spMk id="9" creationId="{7301F447-EEF7-48F5-AF73-7566EE7F64AD}"/>
          </ac:spMkLst>
        </pc:spChg>
        <pc:spChg chg="add del">
          <ac:chgData name="Kumari, Pratiksha" userId="9bb1fd53-5bfa-499a-a26a-d2e78231fca9" providerId="ADAL" clId="{00C94C8A-0CBE-43C1-A29F-52FE472CEB75}" dt="2023-10-26T13:27:59.786" v="1066"/>
          <ac:spMkLst>
            <pc:docMk/>
            <pc:sldMk cId="965751687" sldId="277"/>
            <ac:spMk id="11" creationId="{F7117410-A2A4-4085-9ADC-46744551DBDE}"/>
          </ac:spMkLst>
        </pc:spChg>
        <pc:spChg chg="add del">
          <ac:chgData name="Kumari, Pratiksha" userId="9bb1fd53-5bfa-499a-a26a-d2e78231fca9" providerId="ADAL" clId="{00C94C8A-0CBE-43C1-A29F-52FE472CEB75}" dt="2023-10-26T13:27:59.786" v="1066"/>
          <ac:spMkLst>
            <pc:docMk/>
            <pc:sldMk cId="965751687" sldId="277"/>
            <ac:spMk id="13" creationId="{99F74EB5-E547-4FB4-95F5-BCC788F3C4A0}"/>
          </ac:spMkLst>
        </pc:spChg>
        <pc:graphicFrameChg chg="add mod modGraphic">
          <ac:chgData name="Kumari, Pratiksha" userId="9bb1fd53-5bfa-499a-a26a-d2e78231fca9" providerId="ADAL" clId="{00C94C8A-0CBE-43C1-A29F-52FE472CEB75}" dt="2023-10-26T13:29:42.551" v="1082" actId="14100"/>
          <ac:graphicFrameMkLst>
            <pc:docMk/>
            <pc:sldMk cId="965751687" sldId="277"/>
            <ac:graphicFrameMk id="4" creationId="{434DB7D0-75B0-7320-0BB6-1F6D9D657769}"/>
          </ac:graphicFrameMkLst>
        </pc:graphicFrameChg>
      </pc:sldChg>
      <pc:sldChg chg="addSp delSp modSp new mod modTransition setBg modAnim delDesignElem">
        <pc:chgData name="Kumari, Pratiksha" userId="9bb1fd53-5bfa-499a-a26a-d2e78231fca9" providerId="ADAL" clId="{00C94C8A-0CBE-43C1-A29F-52FE472CEB75}" dt="2023-10-27T17:42:46.232" v="6181"/>
        <pc:sldMkLst>
          <pc:docMk/>
          <pc:sldMk cId="2733461219" sldId="277"/>
        </pc:sldMkLst>
        <pc:spChg chg="mod">
          <ac:chgData name="Kumari, Pratiksha" userId="9bb1fd53-5bfa-499a-a26a-d2e78231fca9" providerId="ADAL" clId="{00C94C8A-0CBE-43C1-A29F-52FE472CEB75}" dt="2023-10-26T13:35:13.645" v="1116" actId="26606"/>
          <ac:spMkLst>
            <pc:docMk/>
            <pc:sldMk cId="2733461219" sldId="277"/>
            <ac:spMk id="2" creationId="{854B6337-4D51-D065-4019-A5FD32CAADE6}"/>
          </ac:spMkLst>
        </pc:spChg>
        <pc:spChg chg="del">
          <ac:chgData name="Kumari, Pratiksha" userId="9bb1fd53-5bfa-499a-a26a-d2e78231fca9" providerId="ADAL" clId="{00C94C8A-0CBE-43C1-A29F-52FE472CEB75}" dt="2023-10-26T13:34:56.584" v="1109"/>
          <ac:spMkLst>
            <pc:docMk/>
            <pc:sldMk cId="2733461219" sldId="277"/>
            <ac:spMk id="3" creationId="{761DC5FA-7B32-1186-3568-E24431F93E0C}"/>
          </ac:spMkLst>
        </pc:spChg>
        <pc:spChg chg="add del">
          <ac:chgData name="Kumari, Pratiksha" userId="9bb1fd53-5bfa-499a-a26a-d2e78231fca9" providerId="ADAL" clId="{00C94C8A-0CBE-43C1-A29F-52FE472CEB75}" dt="2023-10-26T13:35:06.036" v="1111" actId="26606"/>
          <ac:spMkLst>
            <pc:docMk/>
            <pc:sldMk cId="2733461219" sldId="277"/>
            <ac:spMk id="9" creationId="{5E6B3632-31A7-4B9A-9B3B-DAADD1D372BA}"/>
          </ac:spMkLst>
        </pc:spChg>
        <pc:spChg chg="add del">
          <ac:chgData name="Kumari, Pratiksha" userId="9bb1fd53-5bfa-499a-a26a-d2e78231fca9" providerId="ADAL" clId="{00C94C8A-0CBE-43C1-A29F-52FE472CEB75}" dt="2023-10-26T13:35:08.945" v="1113" actId="26606"/>
          <ac:spMkLst>
            <pc:docMk/>
            <pc:sldMk cId="2733461219" sldId="277"/>
            <ac:spMk id="11" creationId="{AC477752-ACCA-41C1-9B1D-D0CED1F9CBDD}"/>
          </ac:spMkLst>
        </pc:spChg>
        <pc:spChg chg="add del">
          <ac:chgData name="Kumari, Pratiksha" userId="9bb1fd53-5bfa-499a-a26a-d2e78231fca9" providerId="ADAL" clId="{00C94C8A-0CBE-43C1-A29F-52FE472CEB75}" dt="2023-10-26T13:35:13.614" v="1115" actId="26606"/>
          <ac:spMkLst>
            <pc:docMk/>
            <pc:sldMk cId="2733461219" sldId="277"/>
            <ac:spMk id="13" creationId="{E75862C5-5C00-4421-BC7B-9B7B86DBC80D}"/>
          </ac:spMkLst>
        </pc:spChg>
        <pc:spChg chg="add del">
          <ac:chgData name="Kumari, Pratiksha" userId="9bb1fd53-5bfa-499a-a26a-d2e78231fca9" providerId="ADAL" clId="{00C94C8A-0CBE-43C1-A29F-52FE472CEB75}" dt="2023-10-26T13:35:13.614" v="1115" actId="26606"/>
          <ac:spMkLst>
            <pc:docMk/>
            <pc:sldMk cId="2733461219" sldId="277"/>
            <ac:spMk id="14" creationId="{89A320C9-9735-4D13-8279-C1C674841392}"/>
          </ac:spMkLst>
        </pc:spChg>
        <pc:spChg chg="add del">
          <ac:chgData name="Kumari, Pratiksha" userId="9bb1fd53-5bfa-499a-a26a-d2e78231fca9" providerId="ADAL" clId="{00C94C8A-0CBE-43C1-A29F-52FE472CEB75}" dt="2023-10-26T13:35:13.614" v="1115" actId="26606"/>
          <ac:spMkLst>
            <pc:docMk/>
            <pc:sldMk cId="2733461219" sldId="277"/>
            <ac:spMk id="15" creationId="{089440EF-9BE9-4AE9-8C28-00B02296CDB6}"/>
          </ac:spMkLst>
        </pc:spChg>
        <pc:spChg chg="add del">
          <ac:chgData name="Kumari, Pratiksha" userId="9bb1fd53-5bfa-499a-a26a-d2e78231fca9" providerId="ADAL" clId="{00C94C8A-0CBE-43C1-A29F-52FE472CEB75}" dt="2023-10-26T13:35:13.614" v="1115" actId="26606"/>
          <ac:spMkLst>
            <pc:docMk/>
            <pc:sldMk cId="2733461219" sldId="277"/>
            <ac:spMk id="16" creationId="{92544CF4-9B52-4A7B-A4B3-88C72729B77D}"/>
          </ac:spMkLst>
        </pc:spChg>
        <pc:spChg chg="add del">
          <ac:chgData name="Kumari, Pratiksha" userId="9bb1fd53-5bfa-499a-a26a-d2e78231fca9" providerId="ADAL" clId="{00C94C8A-0CBE-43C1-A29F-52FE472CEB75}" dt="2023-10-27T10:52:26.464" v="5680"/>
          <ac:spMkLst>
            <pc:docMk/>
            <pc:sldMk cId="2733461219" sldId="277"/>
            <ac:spMk id="18" creationId="{5105D448-4A6C-48A3-8C3C-71AF58F3E506}"/>
          </ac:spMkLst>
        </pc:spChg>
        <pc:spChg chg="add del">
          <ac:chgData name="Kumari, Pratiksha" userId="9bb1fd53-5bfa-499a-a26a-d2e78231fca9" providerId="ADAL" clId="{00C94C8A-0CBE-43C1-A29F-52FE472CEB75}" dt="2023-10-27T10:52:26.464" v="5680"/>
          <ac:spMkLst>
            <pc:docMk/>
            <pc:sldMk cId="2733461219" sldId="277"/>
            <ac:spMk id="19" creationId="{4025579F-C5D8-43BE-AF84-3E66A482C567}"/>
          </ac:spMkLst>
        </pc:spChg>
        <pc:graphicFrameChg chg="add mod modGraphic">
          <ac:chgData name="Kumari, Pratiksha" userId="9bb1fd53-5bfa-499a-a26a-d2e78231fca9" providerId="ADAL" clId="{00C94C8A-0CBE-43C1-A29F-52FE472CEB75}" dt="2023-10-26T13:35:13.645" v="1116" actId="26606"/>
          <ac:graphicFrameMkLst>
            <pc:docMk/>
            <pc:sldMk cId="2733461219" sldId="277"/>
            <ac:graphicFrameMk id="4" creationId="{743444EC-8989-63D2-25C6-DC9493CDA32A}"/>
          </ac:graphicFrameMkLst>
        </pc:graphicFrameChg>
        <pc:picChg chg="add del mod">
          <ac:chgData name="Kumari, Pratiksha" userId="9bb1fd53-5bfa-499a-a26a-d2e78231fca9" providerId="ADAL" clId="{00C94C8A-0CBE-43C1-A29F-52FE472CEB75}" dt="2023-10-27T17:42:46.232" v="6181"/>
          <ac:picMkLst>
            <pc:docMk/>
            <pc:sldMk cId="2733461219" sldId="277"/>
            <ac:picMk id="6" creationId="{126DE1DB-55F8-85A5-B02E-4F122DF11ED9}"/>
          </ac:picMkLst>
        </pc:picChg>
        <pc:picChg chg="add del mod">
          <ac:chgData name="Kumari, Pratiksha" userId="9bb1fd53-5bfa-499a-a26a-d2e78231fca9" providerId="ADAL" clId="{00C94C8A-0CBE-43C1-A29F-52FE472CEB75}" dt="2023-10-27T11:48:29.729" v="5826"/>
          <ac:picMkLst>
            <pc:docMk/>
            <pc:sldMk cId="2733461219" sldId="277"/>
            <ac:picMk id="6" creationId="{99E30B14-9F5D-76AF-5522-1A1C134B2B7A}"/>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2109001149" sldId="278"/>
        </pc:sldMkLst>
        <pc:spChg chg="del mod">
          <ac:chgData name="Kumari, Pratiksha" userId="9bb1fd53-5bfa-499a-a26a-d2e78231fca9" providerId="ADAL" clId="{00C94C8A-0CBE-43C1-A29F-52FE472CEB75}" dt="2023-10-27T11:00:55.008" v="5693" actId="700"/>
          <ac:spMkLst>
            <pc:docMk/>
            <pc:sldMk cId="2109001149" sldId="278"/>
            <ac:spMk id="2" creationId="{8593A04E-E047-A34A-C173-03E2986A636A}"/>
          </ac:spMkLst>
        </pc:spChg>
        <pc:spChg chg="mod ord">
          <ac:chgData name="Kumari, Pratiksha" userId="9bb1fd53-5bfa-499a-a26a-d2e78231fca9" providerId="ADAL" clId="{00C94C8A-0CBE-43C1-A29F-52FE472CEB75}" dt="2023-10-27T11:00:55.008" v="5693" actId="700"/>
          <ac:spMkLst>
            <pc:docMk/>
            <pc:sldMk cId="2109001149" sldId="278"/>
            <ac:spMk id="3" creationId="{19C03FEA-5B37-6E33-B0EB-018CBC85C653}"/>
          </ac:spMkLst>
        </pc:spChg>
        <pc:picChg chg="add del mod">
          <ac:chgData name="Kumari, Pratiksha" userId="9bb1fd53-5bfa-499a-a26a-d2e78231fca9" providerId="ADAL" clId="{00C94C8A-0CBE-43C1-A29F-52FE472CEB75}" dt="2023-10-27T17:42:46.232" v="6181"/>
          <ac:picMkLst>
            <pc:docMk/>
            <pc:sldMk cId="2109001149" sldId="278"/>
            <ac:picMk id="5" creationId="{78AFEF63-AF4C-B1AA-6E50-6064869864E3}"/>
          </ac:picMkLst>
        </pc:picChg>
        <pc:picChg chg="add del mod">
          <ac:chgData name="Kumari, Pratiksha" userId="9bb1fd53-5bfa-499a-a26a-d2e78231fca9" providerId="ADAL" clId="{00C94C8A-0CBE-43C1-A29F-52FE472CEB75}" dt="2023-10-27T11:48:29.729" v="5826"/>
          <ac:picMkLst>
            <pc:docMk/>
            <pc:sldMk cId="2109001149" sldId="278"/>
            <ac:picMk id="5" creationId="{BDC32EED-CF23-7666-4099-DC9A5CFC28C8}"/>
          </ac:picMkLst>
        </pc:picChg>
      </pc:sldChg>
      <pc:sldChg chg="addSp delSp modSp new mod modTransition modAnim">
        <pc:chgData name="Kumari, Pratiksha" userId="9bb1fd53-5bfa-499a-a26a-d2e78231fca9" providerId="ADAL" clId="{00C94C8A-0CBE-43C1-A29F-52FE472CEB75}" dt="2023-10-27T17:42:46.232" v="6181"/>
        <pc:sldMkLst>
          <pc:docMk/>
          <pc:sldMk cId="503982810" sldId="279"/>
        </pc:sldMkLst>
        <pc:spChg chg="mod">
          <ac:chgData name="Kumari, Pratiksha" userId="9bb1fd53-5bfa-499a-a26a-d2e78231fca9" providerId="ADAL" clId="{00C94C8A-0CBE-43C1-A29F-52FE472CEB75}" dt="2023-10-27T10:52:26.464" v="5680"/>
          <ac:spMkLst>
            <pc:docMk/>
            <pc:sldMk cId="503982810" sldId="279"/>
            <ac:spMk id="2" creationId="{7C8BBB88-3453-EB98-6830-C0DE2AEE9BD1}"/>
          </ac:spMkLst>
        </pc:spChg>
        <pc:spChg chg="mod">
          <ac:chgData name="Kumari, Pratiksha" userId="9bb1fd53-5bfa-499a-a26a-d2e78231fca9" providerId="ADAL" clId="{00C94C8A-0CBE-43C1-A29F-52FE472CEB75}" dt="2023-10-27T10:52:26.464" v="5680"/>
          <ac:spMkLst>
            <pc:docMk/>
            <pc:sldMk cId="503982810" sldId="279"/>
            <ac:spMk id="3" creationId="{95F229AB-FEF8-0622-0C77-A3A3389AD3A8}"/>
          </ac:spMkLst>
        </pc:spChg>
        <pc:picChg chg="add del mod">
          <ac:chgData name="Kumari, Pratiksha" userId="9bb1fd53-5bfa-499a-a26a-d2e78231fca9" providerId="ADAL" clId="{00C94C8A-0CBE-43C1-A29F-52FE472CEB75}" dt="2023-10-27T11:48:29.729" v="5826"/>
          <ac:picMkLst>
            <pc:docMk/>
            <pc:sldMk cId="503982810" sldId="279"/>
            <ac:picMk id="6" creationId="{372F6AF4-6DE0-9B75-6ED5-F81ADE5FEFC5}"/>
          </ac:picMkLst>
        </pc:picChg>
        <pc:picChg chg="add del mod">
          <ac:chgData name="Kumari, Pratiksha" userId="9bb1fd53-5bfa-499a-a26a-d2e78231fca9" providerId="ADAL" clId="{00C94C8A-0CBE-43C1-A29F-52FE472CEB75}" dt="2023-10-27T17:42:46.232" v="6181"/>
          <ac:picMkLst>
            <pc:docMk/>
            <pc:sldMk cId="503982810" sldId="279"/>
            <ac:picMk id="6" creationId="{6A571FCC-4AC9-E993-6909-38CE53D6A86B}"/>
          </ac:picMkLst>
        </pc:picChg>
      </pc:sldChg>
      <pc:sldChg chg="addSp delSp modSp new mod modTransition setBg modAnim delDesignElem">
        <pc:chgData name="Kumari, Pratiksha" userId="9bb1fd53-5bfa-499a-a26a-d2e78231fca9" providerId="ADAL" clId="{00C94C8A-0CBE-43C1-A29F-52FE472CEB75}" dt="2023-10-27T17:42:46.232" v="6181"/>
        <pc:sldMkLst>
          <pc:docMk/>
          <pc:sldMk cId="3370147871" sldId="280"/>
        </pc:sldMkLst>
        <pc:spChg chg="mod">
          <ac:chgData name="Kumari, Pratiksha" userId="9bb1fd53-5bfa-499a-a26a-d2e78231fca9" providerId="ADAL" clId="{00C94C8A-0CBE-43C1-A29F-52FE472CEB75}" dt="2023-10-26T13:46:09.521" v="1946" actId="26606"/>
          <ac:spMkLst>
            <pc:docMk/>
            <pc:sldMk cId="3370147871" sldId="280"/>
            <ac:spMk id="2" creationId="{4314A067-0E0D-E53A-424F-8A05A880F944}"/>
          </ac:spMkLst>
        </pc:spChg>
        <pc:spChg chg="del mod">
          <ac:chgData name="Kumari, Pratiksha" userId="9bb1fd53-5bfa-499a-a26a-d2e78231fca9" providerId="ADAL" clId="{00C94C8A-0CBE-43C1-A29F-52FE472CEB75}" dt="2023-10-26T13:46:03.496" v="1945"/>
          <ac:spMkLst>
            <pc:docMk/>
            <pc:sldMk cId="3370147871" sldId="280"/>
            <ac:spMk id="3" creationId="{B21B6DEB-9FE6-062A-82F6-4CBC0B055080}"/>
          </ac:spMkLst>
        </pc:spChg>
        <pc:spChg chg="add mod">
          <ac:chgData name="Kumari, Pratiksha" userId="9bb1fd53-5bfa-499a-a26a-d2e78231fca9" providerId="ADAL" clId="{00C94C8A-0CBE-43C1-A29F-52FE472CEB75}" dt="2023-10-26T18:32:47.825" v="3941" actId="120"/>
          <ac:spMkLst>
            <pc:docMk/>
            <pc:sldMk cId="3370147871" sldId="280"/>
            <ac:spMk id="9" creationId="{DE80195E-A112-ABE3-FFFF-8D0026D1617E}"/>
          </ac:spMkLst>
        </pc:spChg>
        <pc:spChg chg="add del">
          <ac:chgData name="Kumari, Pratiksha" userId="9bb1fd53-5bfa-499a-a26a-d2e78231fca9" providerId="ADAL" clId="{00C94C8A-0CBE-43C1-A29F-52FE472CEB75}" dt="2023-10-27T10:52:26.464" v="5680"/>
          <ac:spMkLst>
            <pc:docMk/>
            <pc:sldMk cId="3370147871" sldId="280"/>
            <ac:spMk id="12" creationId="{1A95671B-3CC6-4792-9114-B74FAEA224E6}"/>
          </ac:spMkLst>
        </pc:spChg>
        <pc:graphicFrameChg chg="add del mod">
          <ac:chgData name="Kumari, Pratiksha" userId="9bb1fd53-5bfa-499a-a26a-d2e78231fca9" providerId="ADAL" clId="{00C94C8A-0CBE-43C1-A29F-52FE472CEB75}" dt="2023-10-26T13:46:09.521" v="1946" actId="26606"/>
          <ac:graphicFrameMkLst>
            <pc:docMk/>
            <pc:sldMk cId="3370147871" sldId="280"/>
            <ac:graphicFrameMk id="4" creationId="{DB958B6A-987A-9DA8-898C-083B63069CCE}"/>
          </ac:graphicFrameMkLst>
        </pc:graphicFrameChg>
        <pc:graphicFrameChg chg="add modGraphic">
          <ac:chgData name="Kumari, Pratiksha" userId="9bb1fd53-5bfa-499a-a26a-d2e78231fca9" providerId="ADAL" clId="{00C94C8A-0CBE-43C1-A29F-52FE472CEB75}" dt="2023-10-26T13:49:13.896" v="2007" actId="207"/>
          <ac:graphicFrameMkLst>
            <pc:docMk/>
            <pc:sldMk cId="3370147871" sldId="280"/>
            <ac:graphicFrameMk id="7" creationId="{DB958B6A-987A-9DA8-898C-083B63069CCE}"/>
          </ac:graphicFrameMkLst>
        </pc:graphicFrameChg>
        <pc:picChg chg="add del mod">
          <ac:chgData name="Kumari, Pratiksha" userId="9bb1fd53-5bfa-499a-a26a-d2e78231fca9" providerId="ADAL" clId="{00C94C8A-0CBE-43C1-A29F-52FE472CEB75}" dt="2023-10-27T11:48:29.729" v="5826"/>
          <ac:picMkLst>
            <pc:docMk/>
            <pc:sldMk cId="3370147871" sldId="280"/>
            <ac:picMk id="5" creationId="{A03A4097-FD54-6736-D64E-17831DE334E9}"/>
          </ac:picMkLst>
        </pc:picChg>
        <pc:picChg chg="add del mod">
          <ac:chgData name="Kumari, Pratiksha" userId="9bb1fd53-5bfa-499a-a26a-d2e78231fca9" providerId="ADAL" clId="{00C94C8A-0CBE-43C1-A29F-52FE472CEB75}" dt="2023-10-27T17:42:46.232" v="6181"/>
          <ac:picMkLst>
            <pc:docMk/>
            <pc:sldMk cId="3370147871" sldId="280"/>
            <ac:picMk id="5" creationId="{FF4C3722-53F1-7AA1-CE00-81218974999F}"/>
          </ac:picMkLst>
        </pc:picChg>
      </pc:sldChg>
      <pc:sldChg chg="addSp delSp modSp new mod modTransition setBg modClrScheme modAnim delDesignElem chgLayout">
        <pc:chgData name="Kumari, Pratiksha" userId="9bb1fd53-5bfa-499a-a26a-d2e78231fca9" providerId="ADAL" clId="{00C94C8A-0CBE-43C1-A29F-52FE472CEB75}" dt="2023-10-27T17:42:46.232" v="6181"/>
        <pc:sldMkLst>
          <pc:docMk/>
          <pc:sldMk cId="404053211" sldId="281"/>
        </pc:sldMkLst>
        <pc:spChg chg="del mod">
          <ac:chgData name="Kumari, Pratiksha" userId="9bb1fd53-5bfa-499a-a26a-d2e78231fca9" providerId="ADAL" clId="{00C94C8A-0CBE-43C1-A29F-52FE472CEB75}" dt="2023-10-27T11:01:05.332" v="5694" actId="700"/>
          <ac:spMkLst>
            <pc:docMk/>
            <pc:sldMk cId="404053211" sldId="281"/>
            <ac:spMk id="2" creationId="{85118DA7-7734-BB60-6254-D24EB16AFA27}"/>
          </ac:spMkLst>
        </pc:spChg>
        <pc:spChg chg="mod ord">
          <ac:chgData name="Kumari, Pratiksha" userId="9bb1fd53-5bfa-499a-a26a-d2e78231fca9" providerId="ADAL" clId="{00C94C8A-0CBE-43C1-A29F-52FE472CEB75}" dt="2023-10-27T11:01:32.605" v="5697" actId="26606"/>
          <ac:spMkLst>
            <pc:docMk/>
            <pc:sldMk cId="404053211" sldId="281"/>
            <ac:spMk id="3" creationId="{A0A3F2CC-A125-12D8-DA3E-BDADAFD1B752}"/>
          </ac:spMkLst>
        </pc:spChg>
        <pc:spChg chg="add del mod ord">
          <ac:chgData name="Kumari, Pratiksha" userId="9bb1fd53-5bfa-499a-a26a-d2e78231fca9" providerId="ADAL" clId="{00C94C8A-0CBE-43C1-A29F-52FE472CEB75}" dt="2023-10-27T11:01:25.414" v="5696" actId="700"/>
          <ac:spMkLst>
            <pc:docMk/>
            <pc:sldMk cId="404053211" sldId="281"/>
            <ac:spMk id="5" creationId="{8BCBB512-9B24-148A-C351-60D9468D5330}"/>
          </ac:spMkLst>
        </pc:spChg>
        <pc:spChg chg="add del mod ord">
          <ac:chgData name="Kumari, Pratiksha" userId="9bb1fd53-5bfa-499a-a26a-d2e78231fca9" providerId="ADAL" clId="{00C94C8A-0CBE-43C1-A29F-52FE472CEB75}" dt="2023-10-27T11:01:25.414" v="5696" actId="700"/>
          <ac:spMkLst>
            <pc:docMk/>
            <pc:sldMk cId="404053211" sldId="281"/>
            <ac:spMk id="6" creationId="{AF6050DF-9999-988C-02A2-D7BFBA2FF292}"/>
          </ac:spMkLst>
        </pc:spChg>
        <pc:spChg chg="add del">
          <ac:chgData name="Kumari, Pratiksha" userId="9bb1fd53-5bfa-499a-a26a-d2e78231fca9" providerId="ADAL" clId="{00C94C8A-0CBE-43C1-A29F-52FE472CEB75}" dt="2023-10-26T17:27:16.107" v="2864" actId="26606"/>
          <ac:spMkLst>
            <pc:docMk/>
            <pc:sldMk cId="404053211" sldId="281"/>
            <ac:spMk id="9" creationId="{22587ECF-85E9-4393-9D87-8EB6F3F6C208}"/>
          </ac:spMkLst>
        </pc:spChg>
        <pc:spChg chg="add del">
          <ac:chgData name="Kumari, Pratiksha" userId="9bb1fd53-5bfa-499a-a26a-d2e78231fca9" providerId="ADAL" clId="{00C94C8A-0CBE-43C1-A29F-52FE472CEB75}" dt="2023-10-26T17:27:18.333" v="2867" actId="26606"/>
          <ac:spMkLst>
            <pc:docMk/>
            <pc:sldMk cId="404053211" sldId="281"/>
            <ac:spMk id="11" creationId="{2C46C4D6-C474-4E92-B52E-944C1118F7B6}"/>
          </ac:spMkLst>
        </pc:spChg>
        <pc:spChg chg="add del">
          <ac:chgData name="Kumari, Pratiksha" userId="9bb1fd53-5bfa-499a-a26a-d2e78231fca9" providerId="ADAL" clId="{00C94C8A-0CBE-43C1-A29F-52FE472CEB75}" dt="2023-10-26T17:27:18.333" v="2867" actId="26606"/>
          <ac:spMkLst>
            <pc:docMk/>
            <pc:sldMk cId="404053211" sldId="281"/>
            <ac:spMk id="12" creationId="{0E3596DD-156A-473E-9BB3-C6A29F7574E9}"/>
          </ac:spMkLst>
        </pc:spChg>
        <pc:spChg chg="add del">
          <ac:chgData name="Kumari, Pratiksha" userId="9bb1fd53-5bfa-499a-a26a-d2e78231fca9" providerId="ADAL" clId="{00C94C8A-0CBE-43C1-A29F-52FE472CEB75}" dt="2023-10-26T17:27:24.788" v="2873" actId="26606"/>
          <ac:spMkLst>
            <pc:docMk/>
            <pc:sldMk cId="404053211" sldId="281"/>
            <ac:spMk id="13" creationId="{E659831F-0D9A-4C63-9EBB-8435B85A440F}"/>
          </ac:spMkLst>
        </pc:spChg>
        <pc:spChg chg="add del">
          <ac:chgData name="Kumari, Pratiksha" userId="9bb1fd53-5bfa-499a-a26a-d2e78231fca9" providerId="ADAL" clId="{00C94C8A-0CBE-43C1-A29F-52FE472CEB75}" dt="2023-10-26T17:27:22.073" v="2870" actId="26606"/>
          <ac:spMkLst>
            <pc:docMk/>
            <pc:sldMk cId="404053211" sldId="281"/>
            <ac:spMk id="14" creationId="{2B97F24A-32CE-4C1C-A50D-3016B394DCFB}"/>
          </ac:spMkLst>
        </pc:spChg>
        <pc:spChg chg="add del">
          <ac:chgData name="Kumari, Pratiksha" userId="9bb1fd53-5bfa-499a-a26a-d2e78231fca9" providerId="ADAL" clId="{00C94C8A-0CBE-43C1-A29F-52FE472CEB75}" dt="2023-10-26T17:27:22.073" v="2870" actId="26606"/>
          <ac:spMkLst>
            <pc:docMk/>
            <pc:sldMk cId="404053211" sldId="281"/>
            <ac:spMk id="15" creationId="{CD8B4F24-440B-49E9-B85D-733523DC064B}"/>
          </ac:spMkLst>
        </pc:spChg>
        <pc:spChg chg="add del">
          <ac:chgData name="Kumari, Pratiksha" userId="9bb1fd53-5bfa-499a-a26a-d2e78231fca9" providerId="ADAL" clId="{00C94C8A-0CBE-43C1-A29F-52FE472CEB75}" dt="2023-10-26T17:27:24.788" v="2873" actId="26606"/>
          <ac:spMkLst>
            <pc:docMk/>
            <pc:sldMk cId="404053211" sldId="281"/>
            <ac:spMk id="17" creationId="{FFB60E8C-7224-44A4-87A0-46A1711DD2ED}"/>
          </ac:spMkLst>
        </pc:spChg>
        <pc:spChg chg="add del">
          <ac:chgData name="Kumari, Pratiksha" userId="9bb1fd53-5bfa-499a-a26a-d2e78231fca9" providerId="ADAL" clId="{00C94C8A-0CBE-43C1-A29F-52FE472CEB75}" dt="2023-10-26T17:27:24.788" v="2873" actId="26606"/>
          <ac:spMkLst>
            <pc:docMk/>
            <pc:sldMk cId="404053211" sldId="281"/>
            <ac:spMk id="18" creationId="{5DA32751-37A2-45C0-BE94-63D375E27003}"/>
          </ac:spMkLst>
        </pc:spChg>
        <pc:spChg chg="add del">
          <ac:chgData name="Kumari, Pratiksha" userId="9bb1fd53-5bfa-499a-a26a-d2e78231fca9" providerId="ADAL" clId="{00C94C8A-0CBE-43C1-A29F-52FE472CEB75}" dt="2023-10-26T17:27:24.788" v="2873" actId="26606"/>
          <ac:spMkLst>
            <pc:docMk/>
            <pc:sldMk cId="404053211" sldId="281"/>
            <ac:spMk id="19" creationId="{5A55FBCD-CD42-40F5-8A1B-3203F9CAEEAA}"/>
          </ac:spMkLst>
        </pc:spChg>
        <pc:spChg chg="add del">
          <ac:chgData name="Kumari, Pratiksha" userId="9bb1fd53-5bfa-499a-a26a-d2e78231fca9" providerId="ADAL" clId="{00C94C8A-0CBE-43C1-A29F-52FE472CEB75}" dt="2023-10-26T17:27:28.392" v="2876" actId="26606"/>
          <ac:spMkLst>
            <pc:docMk/>
            <pc:sldMk cId="404053211" sldId="281"/>
            <ac:spMk id="21" creationId="{AF6CB648-9554-488A-B457-99CAAD1DA528}"/>
          </ac:spMkLst>
        </pc:spChg>
        <pc:spChg chg="add del">
          <ac:chgData name="Kumari, Pratiksha" userId="9bb1fd53-5bfa-499a-a26a-d2e78231fca9" providerId="ADAL" clId="{00C94C8A-0CBE-43C1-A29F-52FE472CEB75}" dt="2023-10-26T17:27:28.392" v="2876" actId="26606"/>
          <ac:spMkLst>
            <pc:docMk/>
            <pc:sldMk cId="404053211" sldId="281"/>
            <ac:spMk id="22" creationId="{E3ADCBE7-9330-1CDA-00EB-CDD12DB722FF}"/>
          </ac:spMkLst>
        </pc:spChg>
        <pc:spChg chg="add del">
          <ac:chgData name="Kumari, Pratiksha" userId="9bb1fd53-5bfa-499a-a26a-d2e78231fca9" providerId="ADAL" clId="{00C94C8A-0CBE-43C1-A29F-52FE472CEB75}" dt="2023-10-27T11:01:05.332" v="5694" actId="700"/>
          <ac:spMkLst>
            <pc:docMk/>
            <pc:sldMk cId="404053211" sldId="281"/>
            <ac:spMk id="24" creationId="{22587ECF-85E9-4393-9D87-8EB6F3F6C208}"/>
          </ac:spMkLst>
        </pc:spChg>
        <pc:grpChg chg="add">
          <ac:chgData name="Kumari, Pratiksha" userId="9bb1fd53-5bfa-499a-a26a-d2e78231fca9" providerId="ADAL" clId="{00C94C8A-0CBE-43C1-A29F-52FE472CEB75}" dt="2023-10-27T11:01:32.605" v="5697" actId="26606"/>
          <ac:grpSpMkLst>
            <pc:docMk/>
            <pc:sldMk cId="404053211" sldId="281"/>
            <ac:grpSpMk id="7" creationId="{1FD67D68-9B83-C338-8342-3348D8F22347}"/>
          </ac:grpSpMkLst>
        </pc:grpChg>
        <pc:graphicFrameChg chg="add mod">
          <ac:chgData name="Kumari, Pratiksha" userId="9bb1fd53-5bfa-499a-a26a-d2e78231fca9" providerId="ADAL" clId="{00C94C8A-0CBE-43C1-A29F-52FE472CEB75}" dt="2023-10-27T11:01:32.605" v="5697" actId="26606"/>
          <ac:graphicFrameMkLst>
            <pc:docMk/>
            <pc:sldMk cId="404053211" sldId="281"/>
            <ac:graphicFrameMk id="4" creationId="{D16D867A-94C0-9C58-65D8-86F51C6845D1}"/>
          </ac:graphicFrameMkLst>
        </pc:graphicFrameChg>
        <pc:picChg chg="add del mod">
          <ac:chgData name="Kumari, Pratiksha" userId="9bb1fd53-5bfa-499a-a26a-d2e78231fca9" providerId="ADAL" clId="{00C94C8A-0CBE-43C1-A29F-52FE472CEB75}" dt="2023-10-27T11:48:29.729" v="5826"/>
          <ac:picMkLst>
            <pc:docMk/>
            <pc:sldMk cId="404053211" sldId="281"/>
            <ac:picMk id="6" creationId="{429AD355-D831-6E2E-4A8B-48F1AA24263C}"/>
          </ac:picMkLst>
        </pc:picChg>
        <pc:picChg chg="add del mod">
          <ac:chgData name="Kumari, Pratiksha" userId="9bb1fd53-5bfa-499a-a26a-d2e78231fca9" providerId="ADAL" clId="{00C94C8A-0CBE-43C1-A29F-52FE472CEB75}" dt="2023-10-27T17:42:46.232" v="6181"/>
          <ac:picMkLst>
            <pc:docMk/>
            <pc:sldMk cId="404053211" sldId="281"/>
            <ac:picMk id="6" creationId="{A81276E7-5219-EC79-D9E9-63A7169BC063}"/>
          </ac:picMkLst>
        </pc:picChg>
      </pc:sldChg>
      <pc:sldChg chg="addSp delSp modSp new mod modTransition setBg modAnim">
        <pc:chgData name="Kumari, Pratiksha" userId="9bb1fd53-5bfa-499a-a26a-d2e78231fca9" providerId="ADAL" clId="{00C94C8A-0CBE-43C1-A29F-52FE472CEB75}" dt="2023-10-27T17:42:46.232" v="6181"/>
        <pc:sldMkLst>
          <pc:docMk/>
          <pc:sldMk cId="2331949424" sldId="282"/>
        </pc:sldMkLst>
        <pc:spChg chg="mod ord">
          <ac:chgData name="Kumari, Pratiksha" userId="9bb1fd53-5bfa-499a-a26a-d2e78231fca9" providerId="ADAL" clId="{00C94C8A-0CBE-43C1-A29F-52FE472CEB75}" dt="2023-10-27T10:52:26.464" v="5680"/>
          <ac:spMkLst>
            <pc:docMk/>
            <pc:sldMk cId="2331949424" sldId="282"/>
            <ac:spMk id="2" creationId="{44A08B5C-BB5B-F979-1AF3-B9C56E911E18}"/>
          </ac:spMkLst>
        </pc:spChg>
        <pc:spChg chg="del">
          <ac:chgData name="Kumari, Pratiksha" userId="9bb1fd53-5bfa-499a-a26a-d2e78231fca9" providerId="ADAL" clId="{00C94C8A-0CBE-43C1-A29F-52FE472CEB75}" dt="2023-10-26T14:35:36.980" v="2190"/>
          <ac:spMkLst>
            <pc:docMk/>
            <pc:sldMk cId="2331949424" sldId="282"/>
            <ac:spMk id="3" creationId="{6F7F4C1D-BC05-FC4D-ABE4-ADE4B598B3FC}"/>
          </ac:spMkLst>
        </pc:spChg>
        <pc:spChg chg="add del mod">
          <ac:chgData name="Kumari, Pratiksha" userId="9bb1fd53-5bfa-499a-a26a-d2e78231fca9" providerId="ADAL" clId="{00C94C8A-0CBE-43C1-A29F-52FE472CEB75}" dt="2023-10-26T14:38:46.436" v="2201" actId="931"/>
          <ac:spMkLst>
            <pc:docMk/>
            <pc:sldMk cId="2331949424" sldId="282"/>
            <ac:spMk id="6" creationId="{4F4C727B-463A-DFA5-D527-C12E7203183F}"/>
          </ac:spMkLst>
        </pc:spChg>
        <pc:spChg chg="add del">
          <ac:chgData name="Kumari, Pratiksha" userId="9bb1fd53-5bfa-499a-a26a-d2e78231fca9" providerId="ADAL" clId="{00C94C8A-0CBE-43C1-A29F-52FE472CEB75}" dt="2023-10-26T17:30:53.784" v="2896" actId="26606"/>
          <ac:spMkLst>
            <pc:docMk/>
            <pc:sldMk cId="2331949424" sldId="282"/>
            <ac:spMk id="10" creationId="{22587ECF-85E9-4393-9D87-8EB6F3F6C208}"/>
          </ac:spMkLst>
        </pc:spChg>
        <pc:spChg chg="add del">
          <ac:chgData name="Kumari, Pratiksha" userId="9bb1fd53-5bfa-499a-a26a-d2e78231fca9" providerId="ADAL" clId="{00C94C8A-0CBE-43C1-A29F-52FE472CEB75}" dt="2023-10-26T17:30:53.784" v="2896" actId="26606"/>
          <ac:spMkLst>
            <pc:docMk/>
            <pc:sldMk cId="2331949424" sldId="282"/>
            <ac:spMk id="12" creationId="{57389D91-D542-A2EF-986A-F12A25B1876F}"/>
          </ac:spMkLst>
        </pc:spChg>
        <pc:spChg chg="add del">
          <ac:chgData name="Kumari, Pratiksha" userId="9bb1fd53-5bfa-499a-a26a-d2e78231fca9" providerId="ADAL" clId="{00C94C8A-0CBE-43C1-A29F-52FE472CEB75}" dt="2023-10-26T14:43:42.261" v="2213" actId="26606"/>
          <ac:spMkLst>
            <pc:docMk/>
            <pc:sldMk cId="2331949424" sldId="282"/>
            <ac:spMk id="13" creationId="{37C89E4B-3C9F-44B9-8B86-D9E3D112D8EC}"/>
          </ac:spMkLst>
        </pc:spChg>
        <pc:spChg chg="add del">
          <ac:chgData name="Kumari, Pratiksha" userId="9bb1fd53-5bfa-499a-a26a-d2e78231fca9" providerId="ADAL" clId="{00C94C8A-0CBE-43C1-A29F-52FE472CEB75}" dt="2023-10-26T14:43:47.325" v="2215" actId="26606"/>
          <ac:spMkLst>
            <pc:docMk/>
            <pc:sldMk cId="2331949424" sldId="282"/>
            <ac:spMk id="19" creationId="{D4771268-CB57-404A-9271-370EB28F6090}"/>
          </ac:spMkLst>
        </pc:spChg>
        <pc:graphicFrameChg chg="add del mod">
          <ac:chgData name="Kumari, Pratiksha" userId="9bb1fd53-5bfa-499a-a26a-d2e78231fca9" providerId="ADAL" clId="{00C94C8A-0CBE-43C1-A29F-52FE472CEB75}" dt="2023-10-26T14:38:18.474" v="2200" actId="478"/>
          <ac:graphicFrameMkLst>
            <pc:docMk/>
            <pc:sldMk cId="2331949424" sldId="282"/>
            <ac:graphicFrameMk id="4" creationId="{555E069E-283B-5551-7281-0799E9961B5A}"/>
          </ac:graphicFrameMkLst>
        </pc:graphicFrameChg>
        <pc:picChg chg="add del mod">
          <ac:chgData name="Kumari, Pratiksha" userId="9bb1fd53-5bfa-499a-a26a-d2e78231fca9" providerId="ADAL" clId="{00C94C8A-0CBE-43C1-A29F-52FE472CEB75}" dt="2023-10-27T11:48:29.729" v="5826"/>
          <ac:picMkLst>
            <pc:docMk/>
            <pc:sldMk cId="2331949424" sldId="282"/>
            <ac:picMk id="5" creationId="{08ED959F-6515-7F32-E10C-698705EAFDFE}"/>
          </ac:picMkLst>
        </pc:picChg>
        <pc:picChg chg="add del mod">
          <ac:chgData name="Kumari, Pratiksha" userId="9bb1fd53-5bfa-499a-a26a-d2e78231fca9" providerId="ADAL" clId="{00C94C8A-0CBE-43C1-A29F-52FE472CEB75}" dt="2023-10-27T17:42:46.232" v="6181"/>
          <ac:picMkLst>
            <pc:docMk/>
            <pc:sldMk cId="2331949424" sldId="282"/>
            <ac:picMk id="5" creationId="{51FB6662-A56A-DFF7-1E6B-70010E2183A9}"/>
          </ac:picMkLst>
        </pc:picChg>
        <pc:picChg chg="add mod">
          <ac:chgData name="Kumari, Pratiksha" userId="9bb1fd53-5bfa-499a-a26a-d2e78231fca9" providerId="ADAL" clId="{00C94C8A-0CBE-43C1-A29F-52FE472CEB75}" dt="2023-10-26T17:30:53.784" v="2896" actId="26606"/>
          <ac:picMkLst>
            <pc:docMk/>
            <pc:sldMk cId="2331949424" sldId="282"/>
            <ac:picMk id="8" creationId="{26DF15D0-EC48-DB65-51E8-4CA8F423D2E1}"/>
          </ac:picMkLst>
        </pc:picChg>
        <pc:cxnChg chg="add del">
          <ac:chgData name="Kumari, Pratiksha" userId="9bb1fd53-5bfa-499a-a26a-d2e78231fca9" providerId="ADAL" clId="{00C94C8A-0CBE-43C1-A29F-52FE472CEB75}" dt="2023-10-26T14:43:42.261" v="2213" actId="26606"/>
          <ac:cxnSpMkLst>
            <pc:docMk/>
            <pc:sldMk cId="2331949424" sldId="282"/>
            <ac:cxnSpMk id="15" creationId="{AA2EAA10-076F-46BD-8F0F-B9A2FB77A85C}"/>
          </ac:cxnSpMkLst>
        </pc:cxnChg>
        <pc:cxnChg chg="add del">
          <ac:chgData name="Kumari, Pratiksha" userId="9bb1fd53-5bfa-499a-a26a-d2e78231fca9" providerId="ADAL" clId="{00C94C8A-0CBE-43C1-A29F-52FE472CEB75}" dt="2023-10-26T14:43:42.261" v="2213" actId="26606"/>
          <ac:cxnSpMkLst>
            <pc:docMk/>
            <pc:sldMk cId="2331949424" sldId="282"/>
            <ac:cxnSpMk id="17" creationId="{D891E407-403B-4764-86C9-33A56D3BCAA3}"/>
          </ac:cxnSpMkLst>
        </pc:cxnChg>
      </pc:sldChg>
      <pc:sldChg chg="addSp delSp modSp new mod modTransition modClrScheme modAnim chgLayout">
        <pc:chgData name="Kumari, Pratiksha" userId="9bb1fd53-5bfa-499a-a26a-d2e78231fca9" providerId="ADAL" clId="{00C94C8A-0CBE-43C1-A29F-52FE472CEB75}" dt="2023-10-27T17:42:46.232" v="6181"/>
        <pc:sldMkLst>
          <pc:docMk/>
          <pc:sldMk cId="3572935622" sldId="283"/>
        </pc:sldMkLst>
        <pc:spChg chg="del mod">
          <ac:chgData name="Kumari, Pratiksha" userId="9bb1fd53-5bfa-499a-a26a-d2e78231fca9" providerId="ADAL" clId="{00C94C8A-0CBE-43C1-A29F-52FE472CEB75}" dt="2023-10-27T11:01:40.900" v="5698" actId="700"/>
          <ac:spMkLst>
            <pc:docMk/>
            <pc:sldMk cId="3572935622" sldId="283"/>
            <ac:spMk id="2" creationId="{20F1A277-3534-B51C-5B43-BE6549D4109A}"/>
          </ac:spMkLst>
        </pc:spChg>
        <pc:spChg chg="mod ord">
          <ac:chgData name="Kumari, Pratiksha" userId="9bb1fd53-5bfa-499a-a26a-d2e78231fca9" providerId="ADAL" clId="{00C94C8A-0CBE-43C1-A29F-52FE472CEB75}" dt="2023-10-27T11:01:40.900" v="5698" actId="700"/>
          <ac:spMkLst>
            <pc:docMk/>
            <pc:sldMk cId="3572935622" sldId="283"/>
            <ac:spMk id="3" creationId="{701CE4EA-D6C2-3474-258F-7784AFFE0CA7}"/>
          </ac:spMkLst>
        </pc:spChg>
        <pc:picChg chg="add del mod">
          <ac:chgData name="Kumari, Pratiksha" userId="9bb1fd53-5bfa-499a-a26a-d2e78231fca9" providerId="ADAL" clId="{00C94C8A-0CBE-43C1-A29F-52FE472CEB75}" dt="2023-10-27T11:48:29.729" v="5826"/>
          <ac:picMkLst>
            <pc:docMk/>
            <pc:sldMk cId="3572935622" sldId="283"/>
            <ac:picMk id="5" creationId="{8B886C18-0423-5C53-5F52-36D746675178}"/>
          </ac:picMkLst>
        </pc:picChg>
        <pc:picChg chg="add del mod">
          <ac:chgData name="Kumari, Pratiksha" userId="9bb1fd53-5bfa-499a-a26a-d2e78231fca9" providerId="ADAL" clId="{00C94C8A-0CBE-43C1-A29F-52FE472CEB75}" dt="2023-10-27T17:42:46.232" v="6181"/>
          <ac:picMkLst>
            <pc:docMk/>
            <pc:sldMk cId="3572935622" sldId="283"/>
            <ac:picMk id="5" creationId="{A5FE4CF0-4404-7BAA-AD74-4C8017E57DE9}"/>
          </ac:picMkLst>
        </pc:picChg>
      </pc:sldChg>
      <pc:sldChg chg="addSp delSp modSp new mod modTransition modAnim">
        <pc:chgData name="Kumari, Pratiksha" userId="9bb1fd53-5bfa-499a-a26a-d2e78231fca9" providerId="ADAL" clId="{00C94C8A-0CBE-43C1-A29F-52FE472CEB75}" dt="2023-10-27T17:42:46.232" v="6181"/>
        <pc:sldMkLst>
          <pc:docMk/>
          <pc:sldMk cId="2994852965" sldId="284"/>
        </pc:sldMkLst>
        <pc:spChg chg="mod">
          <ac:chgData name="Kumari, Pratiksha" userId="9bb1fd53-5bfa-499a-a26a-d2e78231fca9" providerId="ADAL" clId="{00C94C8A-0CBE-43C1-A29F-52FE472CEB75}" dt="2023-10-27T10:52:26.464" v="5680"/>
          <ac:spMkLst>
            <pc:docMk/>
            <pc:sldMk cId="2994852965" sldId="284"/>
            <ac:spMk id="2" creationId="{AFFFF75D-A306-F74B-C4EC-4C7A542AAB5D}"/>
          </ac:spMkLst>
        </pc:spChg>
        <pc:spChg chg="del mod">
          <ac:chgData name="Kumari, Pratiksha" userId="9bb1fd53-5bfa-499a-a26a-d2e78231fca9" providerId="ADAL" clId="{00C94C8A-0CBE-43C1-A29F-52FE472CEB75}" dt="2023-10-26T17:30:10.339" v="2892" actId="931"/>
          <ac:spMkLst>
            <pc:docMk/>
            <pc:sldMk cId="2994852965" sldId="284"/>
            <ac:spMk id="3" creationId="{1F57BFB8-D316-A499-C419-88FD81ABF541}"/>
          </ac:spMkLst>
        </pc:spChg>
        <pc:picChg chg="add mod">
          <ac:chgData name="Kumari, Pratiksha" userId="9bb1fd53-5bfa-499a-a26a-d2e78231fca9" providerId="ADAL" clId="{00C94C8A-0CBE-43C1-A29F-52FE472CEB75}" dt="2023-10-26T17:31:25.766" v="2901" actId="14100"/>
          <ac:picMkLst>
            <pc:docMk/>
            <pc:sldMk cId="2994852965" sldId="284"/>
            <ac:picMk id="5" creationId="{63FCDD26-C7FE-5E7E-07A5-338F54FAB537}"/>
          </ac:picMkLst>
        </pc:picChg>
        <pc:picChg chg="add del mod">
          <ac:chgData name="Kumari, Pratiksha" userId="9bb1fd53-5bfa-499a-a26a-d2e78231fca9" providerId="ADAL" clId="{00C94C8A-0CBE-43C1-A29F-52FE472CEB75}" dt="2023-10-27T17:42:46.232" v="6181"/>
          <ac:picMkLst>
            <pc:docMk/>
            <pc:sldMk cId="2994852965" sldId="284"/>
            <ac:picMk id="6" creationId="{3FB89568-9E14-66D3-0319-C6784EAD9879}"/>
          </ac:picMkLst>
        </pc:picChg>
        <pc:picChg chg="add del mod">
          <ac:chgData name="Kumari, Pratiksha" userId="9bb1fd53-5bfa-499a-a26a-d2e78231fca9" providerId="ADAL" clId="{00C94C8A-0CBE-43C1-A29F-52FE472CEB75}" dt="2023-10-27T11:48:29.729" v="5826"/>
          <ac:picMkLst>
            <pc:docMk/>
            <pc:sldMk cId="2994852965" sldId="284"/>
            <ac:picMk id="6" creationId="{CC217485-01B7-300C-A593-6D59C9D6B15D}"/>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4100882782" sldId="285"/>
        </pc:sldMkLst>
        <pc:spChg chg="del mod">
          <ac:chgData name="Kumari, Pratiksha" userId="9bb1fd53-5bfa-499a-a26a-d2e78231fca9" providerId="ADAL" clId="{00C94C8A-0CBE-43C1-A29F-52FE472CEB75}" dt="2023-10-27T11:02:02.677" v="5699" actId="700"/>
          <ac:spMkLst>
            <pc:docMk/>
            <pc:sldMk cId="4100882782" sldId="285"/>
            <ac:spMk id="2" creationId="{8D22EA1B-7FC6-4848-2FBE-7EF71229B1C3}"/>
          </ac:spMkLst>
        </pc:spChg>
        <pc:spChg chg="mod ord">
          <ac:chgData name="Kumari, Pratiksha" userId="9bb1fd53-5bfa-499a-a26a-d2e78231fca9" providerId="ADAL" clId="{00C94C8A-0CBE-43C1-A29F-52FE472CEB75}" dt="2023-10-27T11:02:02.677" v="5699" actId="700"/>
          <ac:spMkLst>
            <pc:docMk/>
            <pc:sldMk cId="4100882782" sldId="285"/>
            <ac:spMk id="3" creationId="{378003BF-965F-CB28-F38C-21EC3A5A561F}"/>
          </ac:spMkLst>
        </pc:spChg>
        <pc:picChg chg="add del mod">
          <ac:chgData name="Kumari, Pratiksha" userId="9bb1fd53-5bfa-499a-a26a-d2e78231fca9" providerId="ADAL" clId="{00C94C8A-0CBE-43C1-A29F-52FE472CEB75}" dt="2023-10-27T17:42:46.232" v="6181"/>
          <ac:picMkLst>
            <pc:docMk/>
            <pc:sldMk cId="4100882782" sldId="285"/>
            <ac:picMk id="5" creationId="{8A1484AB-1548-EF0E-9ADE-D27CBAC0B22E}"/>
          </ac:picMkLst>
        </pc:picChg>
        <pc:picChg chg="add del mod">
          <ac:chgData name="Kumari, Pratiksha" userId="9bb1fd53-5bfa-499a-a26a-d2e78231fca9" providerId="ADAL" clId="{00C94C8A-0CBE-43C1-A29F-52FE472CEB75}" dt="2023-10-27T11:48:29.729" v="5826"/>
          <ac:picMkLst>
            <pc:docMk/>
            <pc:sldMk cId="4100882782" sldId="285"/>
            <ac:picMk id="5" creationId="{AA8E5904-81AD-0477-AEBC-CFE56500C674}"/>
          </ac:picMkLst>
        </pc:picChg>
      </pc:sldChg>
      <pc:sldChg chg="addSp delSp modSp new mod modTransition setBg modAnim delDesignElem">
        <pc:chgData name="Kumari, Pratiksha" userId="9bb1fd53-5bfa-499a-a26a-d2e78231fca9" providerId="ADAL" clId="{00C94C8A-0CBE-43C1-A29F-52FE472CEB75}" dt="2023-10-27T17:42:46.232" v="6181"/>
        <pc:sldMkLst>
          <pc:docMk/>
          <pc:sldMk cId="3454547193" sldId="286"/>
        </pc:sldMkLst>
        <pc:spChg chg="mod">
          <ac:chgData name="Kumari, Pratiksha" userId="9bb1fd53-5bfa-499a-a26a-d2e78231fca9" providerId="ADAL" clId="{00C94C8A-0CBE-43C1-A29F-52FE472CEB75}" dt="2023-10-27T10:52:26.464" v="5680"/>
          <ac:spMkLst>
            <pc:docMk/>
            <pc:sldMk cId="3454547193" sldId="286"/>
            <ac:spMk id="2" creationId="{D2891641-6DC4-BB43-964F-A4E9C67EB6DE}"/>
          </ac:spMkLst>
        </pc:spChg>
        <pc:spChg chg="del">
          <ac:chgData name="Kumari, Pratiksha" userId="9bb1fd53-5bfa-499a-a26a-d2e78231fca9" providerId="ADAL" clId="{00C94C8A-0CBE-43C1-A29F-52FE472CEB75}" dt="2023-10-26T17:48:16.119" v="3591"/>
          <ac:spMkLst>
            <pc:docMk/>
            <pc:sldMk cId="3454547193" sldId="286"/>
            <ac:spMk id="3" creationId="{53CF44B2-A9C0-7158-23EF-A9B787347BFB}"/>
          </ac:spMkLst>
        </pc:spChg>
        <pc:spChg chg="add del mod">
          <ac:chgData name="Kumari, Pratiksha" userId="9bb1fd53-5bfa-499a-a26a-d2e78231fca9" providerId="ADAL" clId="{00C94C8A-0CBE-43C1-A29F-52FE472CEB75}" dt="2023-10-26T18:07:56.197" v="3626"/>
          <ac:spMkLst>
            <pc:docMk/>
            <pc:sldMk cId="3454547193" sldId="286"/>
            <ac:spMk id="6" creationId="{5F28081B-2384-AC7F-8BE8-085B65141BFE}"/>
          </ac:spMkLst>
        </pc:spChg>
        <pc:spChg chg="add del">
          <ac:chgData name="Kumari, Pratiksha" userId="9bb1fd53-5bfa-499a-a26a-d2e78231fca9" providerId="ADAL" clId="{00C94C8A-0CBE-43C1-A29F-52FE472CEB75}" dt="2023-10-26T18:08:01.285" v="3628" actId="26606"/>
          <ac:spMkLst>
            <pc:docMk/>
            <pc:sldMk cId="3454547193" sldId="286"/>
            <ac:spMk id="11" creationId="{5F637E18-EF26-4327-9077-7FFC67B98B96}"/>
          </ac:spMkLst>
        </pc:spChg>
        <pc:spChg chg="add del">
          <ac:chgData name="Kumari, Pratiksha" userId="9bb1fd53-5bfa-499a-a26a-d2e78231fca9" providerId="ADAL" clId="{00C94C8A-0CBE-43C1-A29F-52FE472CEB75}" dt="2023-10-26T18:06:11.151" v="3608" actId="26606"/>
          <ac:spMkLst>
            <pc:docMk/>
            <pc:sldMk cId="3454547193" sldId="286"/>
            <ac:spMk id="12" creationId="{5105D448-4A6C-48A3-8C3C-71AF58F3E506}"/>
          </ac:spMkLst>
        </pc:spChg>
        <pc:spChg chg="add del">
          <ac:chgData name="Kumari, Pratiksha" userId="9bb1fd53-5bfa-499a-a26a-d2e78231fca9" providerId="ADAL" clId="{00C94C8A-0CBE-43C1-A29F-52FE472CEB75}" dt="2023-10-26T18:07:10.568" v="3616" actId="26606"/>
          <ac:spMkLst>
            <pc:docMk/>
            <pc:sldMk cId="3454547193" sldId="286"/>
            <ac:spMk id="13" creationId="{5105D448-4A6C-48A3-8C3C-71AF58F3E506}"/>
          </ac:spMkLst>
        </pc:spChg>
        <pc:spChg chg="add del">
          <ac:chgData name="Kumari, Pratiksha" userId="9bb1fd53-5bfa-499a-a26a-d2e78231fca9" providerId="ADAL" clId="{00C94C8A-0CBE-43C1-A29F-52FE472CEB75}" dt="2023-10-26T18:06:11.151" v="3608" actId="26606"/>
          <ac:spMkLst>
            <pc:docMk/>
            <pc:sldMk cId="3454547193" sldId="286"/>
            <ac:spMk id="14" creationId="{4025579F-C5D8-43BE-AF84-3E66A482C567}"/>
          </ac:spMkLst>
        </pc:spChg>
        <pc:spChg chg="add del">
          <ac:chgData name="Kumari, Pratiksha" userId="9bb1fd53-5bfa-499a-a26a-d2e78231fca9" providerId="ADAL" clId="{00C94C8A-0CBE-43C1-A29F-52FE472CEB75}" dt="2023-10-26T18:07:10.568" v="3616" actId="26606"/>
          <ac:spMkLst>
            <pc:docMk/>
            <pc:sldMk cId="3454547193" sldId="286"/>
            <ac:spMk id="15" creationId="{4025579F-C5D8-43BE-AF84-3E66A482C567}"/>
          </ac:spMkLst>
        </pc:spChg>
        <pc:spChg chg="add del">
          <ac:chgData name="Kumari, Pratiksha" userId="9bb1fd53-5bfa-499a-a26a-d2e78231fca9" providerId="ADAL" clId="{00C94C8A-0CBE-43C1-A29F-52FE472CEB75}" dt="2023-10-26T18:06:17.072" v="3610" actId="26606"/>
          <ac:spMkLst>
            <pc:docMk/>
            <pc:sldMk cId="3454547193" sldId="286"/>
            <ac:spMk id="16" creationId="{5105D448-4A6C-48A3-8C3C-71AF58F3E506}"/>
          </ac:spMkLst>
        </pc:spChg>
        <pc:spChg chg="add del">
          <ac:chgData name="Kumari, Pratiksha" userId="9bb1fd53-5bfa-499a-a26a-d2e78231fca9" providerId="ADAL" clId="{00C94C8A-0CBE-43C1-A29F-52FE472CEB75}" dt="2023-10-26T18:06:17.072" v="3610" actId="26606"/>
          <ac:spMkLst>
            <pc:docMk/>
            <pc:sldMk cId="3454547193" sldId="286"/>
            <ac:spMk id="17" creationId="{4025579F-C5D8-43BE-AF84-3E66A482C567}"/>
          </ac:spMkLst>
        </pc:spChg>
        <pc:spChg chg="add del">
          <ac:chgData name="Kumari, Pratiksha" userId="9bb1fd53-5bfa-499a-a26a-d2e78231fca9" providerId="ADAL" clId="{00C94C8A-0CBE-43C1-A29F-52FE472CEB75}" dt="2023-10-26T18:07:14.904" v="3618" actId="26606"/>
          <ac:spMkLst>
            <pc:docMk/>
            <pc:sldMk cId="3454547193" sldId="286"/>
            <ac:spMk id="18" creationId="{53F29798-D584-4792-9B62-3F5F5C36D619}"/>
          </ac:spMkLst>
        </pc:spChg>
        <pc:spChg chg="add del">
          <ac:chgData name="Kumari, Pratiksha" userId="9bb1fd53-5bfa-499a-a26a-d2e78231fca9" providerId="ADAL" clId="{00C94C8A-0CBE-43C1-A29F-52FE472CEB75}" dt="2023-10-26T18:07:00.634" v="3612" actId="26606"/>
          <ac:spMkLst>
            <pc:docMk/>
            <pc:sldMk cId="3454547193" sldId="286"/>
            <ac:spMk id="19" creationId="{53F29798-D584-4792-9B62-3F5F5C36D619}"/>
          </ac:spMkLst>
        </pc:spChg>
        <pc:spChg chg="add del">
          <ac:chgData name="Kumari, Pratiksha" userId="9bb1fd53-5bfa-499a-a26a-d2e78231fca9" providerId="ADAL" clId="{00C94C8A-0CBE-43C1-A29F-52FE472CEB75}" dt="2023-10-26T18:07:52.579" v="3624" actId="26606"/>
          <ac:spMkLst>
            <pc:docMk/>
            <pc:sldMk cId="3454547193" sldId="286"/>
            <ac:spMk id="20" creationId="{7301F447-EEF7-48F5-AF73-7566EE7F64AD}"/>
          </ac:spMkLst>
        </pc:spChg>
        <pc:spChg chg="add del">
          <ac:chgData name="Kumari, Pratiksha" userId="9bb1fd53-5bfa-499a-a26a-d2e78231fca9" providerId="ADAL" clId="{00C94C8A-0CBE-43C1-A29F-52FE472CEB75}" dt="2023-10-26T18:07:52.579" v="3624" actId="26606"/>
          <ac:spMkLst>
            <pc:docMk/>
            <pc:sldMk cId="3454547193" sldId="286"/>
            <ac:spMk id="21" creationId="{F7117410-A2A4-4085-9ADC-46744551DBDE}"/>
          </ac:spMkLst>
        </pc:spChg>
        <pc:spChg chg="add del">
          <ac:chgData name="Kumari, Pratiksha" userId="9bb1fd53-5bfa-499a-a26a-d2e78231fca9" providerId="ADAL" clId="{00C94C8A-0CBE-43C1-A29F-52FE472CEB75}" dt="2023-10-26T18:07:52.579" v="3624" actId="26606"/>
          <ac:spMkLst>
            <pc:docMk/>
            <pc:sldMk cId="3454547193" sldId="286"/>
            <ac:spMk id="22" creationId="{99F74EB5-E547-4FB4-95F5-BCC788F3C4A0}"/>
          </ac:spMkLst>
        </pc:spChg>
        <pc:spChg chg="add del">
          <ac:chgData name="Kumari, Pratiksha" userId="9bb1fd53-5bfa-499a-a26a-d2e78231fca9" providerId="ADAL" clId="{00C94C8A-0CBE-43C1-A29F-52FE472CEB75}" dt="2023-10-26T18:08:01.285" v="3628" actId="26606"/>
          <ac:spMkLst>
            <pc:docMk/>
            <pc:sldMk cId="3454547193" sldId="286"/>
            <ac:spMk id="23" creationId="{3EED6667-6BE8-A2AB-422A-5A1D89727E35}"/>
          </ac:spMkLst>
        </pc:spChg>
        <pc:spChg chg="add del">
          <ac:chgData name="Kumari, Pratiksha" userId="9bb1fd53-5bfa-499a-a26a-d2e78231fca9" providerId="ADAL" clId="{00C94C8A-0CBE-43C1-A29F-52FE472CEB75}" dt="2023-10-26T18:08:03.963" v="3630" actId="26606"/>
          <ac:spMkLst>
            <pc:docMk/>
            <pc:sldMk cId="3454547193" sldId="286"/>
            <ac:spMk id="25" creationId="{5F637E18-EF26-4327-9077-7FFC67B98B96}"/>
          </ac:spMkLst>
        </pc:spChg>
        <pc:spChg chg="add del">
          <ac:chgData name="Kumari, Pratiksha" userId="9bb1fd53-5bfa-499a-a26a-d2e78231fca9" providerId="ADAL" clId="{00C94C8A-0CBE-43C1-A29F-52FE472CEB75}" dt="2023-10-26T18:08:03.963" v="3630" actId="26606"/>
          <ac:spMkLst>
            <pc:docMk/>
            <pc:sldMk cId="3454547193" sldId="286"/>
            <ac:spMk id="26" creationId="{3EED6667-6BE8-A2AB-422A-5A1D89727E35}"/>
          </ac:spMkLst>
        </pc:spChg>
        <pc:spChg chg="add del">
          <ac:chgData name="Kumari, Pratiksha" userId="9bb1fd53-5bfa-499a-a26a-d2e78231fca9" providerId="ADAL" clId="{00C94C8A-0CBE-43C1-A29F-52FE472CEB75}" dt="2023-10-26T18:07:27.487" v="3621" actId="26606"/>
          <ac:spMkLst>
            <pc:docMk/>
            <pc:sldMk cId="3454547193" sldId="286"/>
            <ac:spMk id="27" creationId="{5105D448-4A6C-48A3-8C3C-71AF58F3E506}"/>
          </ac:spMkLst>
        </pc:spChg>
        <pc:spChg chg="add del">
          <ac:chgData name="Kumari, Pratiksha" userId="9bb1fd53-5bfa-499a-a26a-d2e78231fca9" providerId="ADAL" clId="{00C94C8A-0CBE-43C1-A29F-52FE472CEB75}" dt="2023-10-26T18:08:17.041" v="3632" actId="26606"/>
          <ac:spMkLst>
            <pc:docMk/>
            <pc:sldMk cId="3454547193" sldId="286"/>
            <ac:spMk id="28" creationId="{7DA1F35B-C8F7-4A5A-9339-7DA4D785B300}"/>
          </ac:spMkLst>
        </pc:spChg>
        <pc:spChg chg="add del">
          <ac:chgData name="Kumari, Pratiksha" userId="9bb1fd53-5bfa-499a-a26a-d2e78231fca9" providerId="ADAL" clId="{00C94C8A-0CBE-43C1-A29F-52FE472CEB75}" dt="2023-10-26T18:07:27.487" v="3621" actId="26606"/>
          <ac:spMkLst>
            <pc:docMk/>
            <pc:sldMk cId="3454547193" sldId="286"/>
            <ac:spMk id="29" creationId="{4025579F-C5D8-43BE-AF84-3E66A482C567}"/>
          </ac:spMkLst>
        </pc:spChg>
        <pc:spChg chg="add del">
          <ac:chgData name="Kumari, Pratiksha" userId="9bb1fd53-5bfa-499a-a26a-d2e78231fca9" providerId="ADAL" clId="{00C94C8A-0CBE-43C1-A29F-52FE472CEB75}" dt="2023-10-26T18:08:17.041" v="3632" actId="26606"/>
          <ac:spMkLst>
            <pc:docMk/>
            <pc:sldMk cId="3454547193" sldId="286"/>
            <ac:spMk id="30" creationId="{B2D4AD41-40DA-4A81-92F5-B6E3BA1ED82A}"/>
          </ac:spMkLst>
        </pc:spChg>
        <pc:spChg chg="add del">
          <ac:chgData name="Kumari, Pratiksha" userId="9bb1fd53-5bfa-499a-a26a-d2e78231fca9" providerId="ADAL" clId="{00C94C8A-0CBE-43C1-A29F-52FE472CEB75}" dt="2023-10-26T18:07:49.540" v="3623" actId="26606"/>
          <ac:spMkLst>
            <pc:docMk/>
            <pc:sldMk cId="3454547193" sldId="286"/>
            <ac:spMk id="31" creationId="{5F637E18-EF26-4327-9077-7FFC67B98B96}"/>
          </ac:spMkLst>
        </pc:spChg>
        <pc:spChg chg="add del">
          <ac:chgData name="Kumari, Pratiksha" userId="9bb1fd53-5bfa-499a-a26a-d2e78231fca9" providerId="ADAL" clId="{00C94C8A-0CBE-43C1-A29F-52FE472CEB75}" dt="2023-10-26T18:07:49.540" v="3623" actId="26606"/>
          <ac:spMkLst>
            <pc:docMk/>
            <pc:sldMk cId="3454547193" sldId="286"/>
            <ac:spMk id="32" creationId="{3EED6667-6BE8-A2AB-422A-5A1D89727E35}"/>
          </ac:spMkLst>
        </pc:spChg>
        <pc:spChg chg="add del">
          <ac:chgData name="Kumari, Pratiksha" userId="9bb1fd53-5bfa-499a-a26a-d2e78231fca9" providerId="ADAL" clId="{00C94C8A-0CBE-43C1-A29F-52FE472CEB75}" dt="2023-10-26T18:10:02.634" v="3645" actId="26606"/>
          <ac:spMkLst>
            <pc:docMk/>
            <pc:sldMk cId="3454547193" sldId="286"/>
            <ac:spMk id="33" creationId="{5105D448-4A6C-48A3-8C3C-71AF58F3E506}"/>
          </ac:spMkLst>
        </pc:spChg>
        <pc:spChg chg="add del">
          <ac:chgData name="Kumari, Pratiksha" userId="9bb1fd53-5bfa-499a-a26a-d2e78231fca9" providerId="ADAL" clId="{00C94C8A-0CBE-43C1-A29F-52FE472CEB75}" dt="2023-10-26T18:10:02.634" v="3645" actId="26606"/>
          <ac:spMkLst>
            <pc:docMk/>
            <pc:sldMk cId="3454547193" sldId="286"/>
            <ac:spMk id="34" creationId="{4025579F-C5D8-43BE-AF84-3E66A482C567}"/>
          </ac:spMkLst>
        </pc:spChg>
        <pc:spChg chg="add del">
          <ac:chgData name="Kumari, Pratiksha" userId="9bb1fd53-5bfa-499a-a26a-d2e78231fca9" providerId="ADAL" clId="{00C94C8A-0CBE-43C1-A29F-52FE472CEB75}" dt="2023-10-27T10:52:26.464" v="5680"/>
          <ac:spMkLst>
            <pc:docMk/>
            <pc:sldMk cId="3454547193" sldId="286"/>
            <ac:spMk id="39" creationId="{AFF8D2E5-2C4E-47B1-930B-6C82B7C31331}"/>
          </ac:spMkLst>
        </pc:spChg>
        <pc:spChg chg="add del">
          <ac:chgData name="Kumari, Pratiksha" userId="9bb1fd53-5bfa-499a-a26a-d2e78231fca9" providerId="ADAL" clId="{00C94C8A-0CBE-43C1-A29F-52FE472CEB75}" dt="2023-10-27T10:52:26.464" v="5680"/>
          <ac:spMkLst>
            <pc:docMk/>
            <pc:sldMk cId="3454547193" sldId="286"/>
            <ac:spMk id="41" creationId="{801E4ADA-0EA9-4930-846E-3C11E8BED6DD}"/>
          </ac:spMkLst>
        </pc:spChg>
        <pc:spChg chg="add del">
          <ac:chgData name="Kumari, Pratiksha" userId="9bb1fd53-5bfa-499a-a26a-d2e78231fca9" providerId="ADAL" clId="{00C94C8A-0CBE-43C1-A29F-52FE472CEB75}" dt="2023-10-27T10:52:26.464" v="5680"/>
          <ac:spMkLst>
            <pc:docMk/>
            <pc:sldMk cId="3454547193" sldId="286"/>
            <ac:spMk id="43" creationId="{FB92FFCE-0C90-454E-AA25-D4EE9A6C39C5}"/>
          </ac:spMkLst>
        </pc:spChg>
        <pc:graphicFrameChg chg="add del mod">
          <ac:chgData name="Kumari, Pratiksha" userId="9bb1fd53-5bfa-499a-a26a-d2e78231fca9" providerId="ADAL" clId="{00C94C8A-0CBE-43C1-A29F-52FE472CEB75}" dt="2023-10-26T18:03:01.806" v="3605" actId="478"/>
          <ac:graphicFrameMkLst>
            <pc:docMk/>
            <pc:sldMk cId="3454547193" sldId="286"/>
            <ac:graphicFrameMk id="4" creationId="{849DD6D1-0C47-A96F-873A-31F7210370DB}"/>
          </ac:graphicFrameMkLst>
        </pc:graphicFrameChg>
        <pc:graphicFrameChg chg="add mod">
          <ac:chgData name="Kumari, Pratiksha" userId="9bb1fd53-5bfa-499a-a26a-d2e78231fca9" providerId="ADAL" clId="{00C94C8A-0CBE-43C1-A29F-52FE472CEB75}" dt="2023-10-26T18:07:02.404" v="3613"/>
          <ac:graphicFrameMkLst>
            <pc:docMk/>
            <pc:sldMk cId="3454547193" sldId="286"/>
            <ac:graphicFrameMk id="7" creationId="{FCE63C51-EB6E-3FB6-9C66-7130DEF308BD}"/>
          </ac:graphicFrameMkLst>
        </pc:graphicFrameChg>
        <pc:graphicFrameChg chg="add mod modGraphic">
          <ac:chgData name="Kumari, Pratiksha" userId="9bb1fd53-5bfa-499a-a26a-d2e78231fca9" providerId="ADAL" clId="{00C94C8A-0CBE-43C1-A29F-52FE472CEB75}" dt="2023-10-26T18:07:54.608" v="3625"/>
          <ac:graphicFrameMkLst>
            <pc:docMk/>
            <pc:sldMk cId="3454547193" sldId="286"/>
            <ac:graphicFrameMk id="8" creationId="{955E6E6D-FC9B-C6A0-14D7-EB5C6686F868}"/>
          </ac:graphicFrameMkLst>
        </pc:graphicFrameChg>
        <pc:graphicFrameChg chg="add mod modGraphic">
          <ac:chgData name="Kumari, Pratiksha" userId="9bb1fd53-5bfa-499a-a26a-d2e78231fca9" providerId="ADAL" clId="{00C94C8A-0CBE-43C1-A29F-52FE472CEB75}" dt="2023-10-26T18:10:02.634" v="3645" actId="26606"/>
          <ac:graphicFrameMkLst>
            <pc:docMk/>
            <pc:sldMk cId="3454547193" sldId="286"/>
            <ac:graphicFrameMk id="9" creationId="{031D2A93-14F1-F324-F42D-D891D630231D}"/>
          </ac:graphicFrameMkLst>
        </pc:graphicFrameChg>
        <pc:picChg chg="add del mod">
          <ac:chgData name="Kumari, Pratiksha" userId="9bb1fd53-5bfa-499a-a26a-d2e78231fca9" providerId="ADAL" clId="{00C94C8A-0CBE-43C1-A29F-52FE472CEB75}" dt="2023-10-27T17:42:46.232" v="6181"/>
          <ac:picMkLst>
            <pc:docMk/>
            <pc:sldMk cId="3454547193" sldId="286"/>
            <ac:picMk id="5" creationId="{80AB326C-3E22-5F7E-2CA0-0B08C4249A9D}"/>
          </ac:picMkLst>
        </pc:picChg>
        <pc:picChg chg="add del mod">
          <ac:chgData name="Kumari, Pratiksha" userId="9bb1fd53-5bfa-499a-a26a-d2e78231fca9" providerId="ADAL" clId="{00C94C8A-0CBE-43C1-A29F-52FE472CEB75}" dt="2023-10-27T11:48:29.729" v="5826"/>
          <ac:picMkLst>
            <pc:docMk/>
            <pc:sldMk cId="3454547193" sldId="286"/>
            <ac:picMk id="5" creationId="{813420F3-CB13-5C06-847A-1683E45E2932}"/>
          </ac:picMkLst>
        </pc:picChg>
      </pc:sldChg>
      <pc:sldChg chg="addSp delSp modSp new mod modTransition setBg modAnim delDesignElem">
        <pc:chgData name="Kumari, Pratiksha" userId="9bb1fd53-5bfa-499a-a26a-d2e78231fca9" providerId="ADAL" clId="{00C94C8A-0CBE-43C1-A29F-52FE472CEB75}" dt="2023-10-27T17:42:46.232" v="6181"/>
        <pc:sldMkLst>
          <pc:docMk/>
          <pc:sldMk cId="3123387135" sldId="287"/>
        </pc:sldMkLst>
        <pc:spChg chg="mod">
          <ac:chgData name="Kumari, Pratiksha" userId="9bb1fd53-5bfa-499a-a26a-d2e78231fca9" providerId="ADAL" clId="{00C94C8A-0CBE-43C1-A29F-52FE472CEB75}" dt="2023-10-26T18:17:05.260" v="3797" actId="20577"/>
          <ac:spMkLst>
            <pc:docMk/>
            <pc:sldMk cId="3123387135" sldId="287"/>
            <ac:spMk id="2" creationId="{4A875809-9509-6A9F-B905-6DB7FB084C33}"/>
          </ac:spMkLst>
        </pc:spChg>
        <pc:spChg chg="add del mod">
          <ac:chgData name="Kumari, Pratiksha" userId="9bb1fd53-5bfa-499a-a26a-d2e78231fca9" providerId="ADAL" clId="{00C94C8A-0CBE-43C1-A29F-52FE472CEB75}" dt="2023-10-26T18:15:38.947" v="3769"/>
          <ac:spMkLst>
            <pc:docMk/>
            <pc:sldMk cId="3123387135" sldId="287"/>
            <ac:spMk id="3" creationId="{D58671A0-336E-64AC-FCB0-1F02AB8456FB}"/>
          </ac:spMkLst>
        </pc:spChg>
        <pc:spChg chg="add del">
          <ac:chgData name="Kumari, Pratiksha" userId="9bb1fd53-5bfa-499a-a26a-d2e78231fca9" providerId="ADAL" clId="{00C94C8A-0CBE-43C1-A29F-52FE472CEB75}" dt="2023-10-26T18:16:08.188" v="3771" actId="26606"/>
          <ac:spMkLst>
            <pc:docMk/>
            <pc:sldMk cId="3123387135" sldId="287"/>
            <ac:spMk id="10" creationId="{AFF8D2E5-2C4E-47B1-930B-6C82B7C31331}"/>
          </ac:spMkLst>
        </pc:spChg>
        <pc:spChg chg="add del">
          <ac:chgData name="Kumari, Pratiksha" userId="9bb1fd53-5bfa-499a-a26a-d2e78231fca9" providerId="ADAL" clId="{00C94C8A-0CBE-43C1-A29F-52FE472CEB75}" dt="2023-10-26T18:16:08.188" v="3771" actId="26606"/>
          <ac:spMkLst>
            <pc:docMk/>
            <pc:sldMk cId="3123387135" sldId="287"/>
            <ac:spMk id="12" creationId="{801E4ADA-0EA9-4930-846E-3C11E8BED6DD}"/>
          </ac:spMkLst>
        </pc:spChg>
        <pc:spChg chg="add del">
          <ac:chgData name="Kumari, Pratiksha" userId="9bb1fd53-5bfa-499a-a26a-d2e78231fca9" providerId="ADAL" clId="{00C94C8A-0CBE-43C1-A29F-52FE472CEB75}" dt="2023-10-26T18:16:08.188" v="3771" actId="26606"/>
          <ac:spMkLst>
            <pc:docMk/>
            <pc:sldMk cId="3123387135" sldId="287"/>
            <ac:spMk id="14" creationId="{FB92FFCE-0C90-454E-AA25-D4EE9A6C39C5}"/>
          </ac:spMkLst>
        </pc:spChg>
        <pc:spChg chg="add del">
          <ac:chgData name="Kumari, Pratiksha" userId="9bb1fd53-5bfa-499a-a26a-d2e78231fca9" providerId="ADAL" clId="{00C94C8A-0CBE-43C1-A29F-52FE472CEB75}" dt="2023-10-26T18:16:09.178" v="3773" actId="26606"/>
          <ac:spMkLst>
            <pc:docMk/>
            <pc:sldMk cId="3123387135" sldId="287"/>
            <ac:spMk id="16" creationId="{AFF8D2E5-2C4E-47B1-930B-6C82B7C31331}"/>
          </ac:spMkLst>
        </pc:spChg>
        <pc:spChg chg="add del">
          <ac:chgData name="Kumari, Pratiksha" userId="9bb1fd53-5bfa-499a-a26a-d2e78231fca9" providerId="ADAL" clId="{00C94C8A-0CBE-43C1-A29F-52FE472CEB75}" dt="2023-10-26T18:16:09.178" v="3773" actId="26606"/>
          <ac:spMkLst>
            <pc:docMk/>
            <pc:sldMk cId="3123387135" sldId="287"/>
            <ac:spMk id="17" creationId="{801E4ADA-0EA9-4930-846E-3C11E8BED6DD}"/>
          </ac:spMkLst>
        </pc:spChg>
        <pc:spChg chg="add del">
          <ac:chgData name="Kumari, Pratiksha" userId="9bb1fd53-5bfa-499a-a26a-d2e78231fca9" providerId="ADAL" clId="{00C94C8A-0CBE-43C1-A29F-52FE472CEB75}" dt="2023-10-26T18:16:09.178" v="3773" actId="26606"/>
          <ac:spMkLst>
            <pc:docMk/>
            <pc:sldMk cId="3123387135" sldId="287"/>
            <ac:spMk id="18" creationId="{FB92FFCE-0C90-454E-AA25-D4EE9A6C39C5}"/>
          </ac:spMkLst>
        </pc:spChg>
        <pc:spChg chg="add del">
          <ac:chgData name="Kumari, Pratiksha" userId="9bb1fd53-5bfa-499a-a26a-d2e78231fca9" providerId="ADAL" clId="{00C94C8A-0CBE-43C1-A29F-52FE472CEB75}" dt="2023-10-27T10:52:26.464" v="5680"/>
          <ac:spMkLst>
            <pc:docMk/>
            <pc:sldMk cId="3123387135" sldId="287"/>
            <ac:spMk id="20" creationId="{AFF8D2E5-2C4E-47B1-930B-6C82B7C31331}"/>
          </ac:spMkLst>
        </pc:spChg>
        <pc:spChg chg="add del">
          <ac:chgData name="Kumari, Pratiksha" userId="9bb1fd53-5bfa-499a-a26a-d2e78231fca9" providerId="ADAL" clId="{00C94C8A-0CBE-43C1-A29F-52FE472CEB75}" dt="2023-10-27T10:52:26.464" v="5680"/>
          <ac:spMkLst>
            <pc:docMk/>
            <pc:sldMk cId="3123387135" sldId="287"/>
            <ac:spMk id="21" creationId="{801E4ADA-0EA9-4930-846E-3C11E8BED6DD}"/>
          </ac:spMkLst>
        </pc:spChg>
        <pc:spChg chg="add del">
          <ac:chgData name="Kumari, Pratiksha" userId="9bb1fd53-5bfa-499a-a26a-d2e78231fca9" providerId="ADAL" clId="{00C94C8A-0CBE-43C1-A29F-52FE472CEB75}" dt="2023-10-27T10:52:26.464" v="5680"/>
          <ac:spMkLst>
            <pc:docMk/>
            <pc:sldMk cId="3123387135" sldId="287"/>
            <ac:spMk id="22" creationId="{FB92FFCE-0C90-454E-AA25-D4EE9A6C39C5}"/>
          </ac:spMkLst>
        </pc:spChg>
        <pc:graphicFrameChg chg="add del mod modGraphic">
          <ac:chgData name="Kumari, Pratiksha" userId="9bb1fd53-5bfa-499a-a26a-d2e78231fca9" providerId="ADAL" clId="{00C94C8A-0CBE-43C1-A29F-52FE472CEB75}" dt="2023-10-26T18:15:00.374" v="3683"/>
          <ac:graphicFrameMkLst>
            <pc:docMk/>
            <pc:sldMk cId="3123387135" sldId="287"/>
            <ac:graphicFrameMk id="4" creationId="{329255A3-2A70-009B-EFEA-AACE848E0570}"/>
          </ac:graphicFrameMkLst>
        </pc:graphicFrameChg>
        <pc:graphicFrameChg chg="add mod modGraphic">
          <ac:chgData name="Kumari, Pratiksha" userId="9bb1fd53-5bfa-499a-a26a-d2e78231fca9" providerId="ADAL" clId="{00C94C8A-0CBE-43C1-A29F-52FE472CEB75}" dt="2023-10-26T18:17:54.946" v="3802" actId="14100"/>
          <ac:graphicFrameMkLst>
            <pc:docMk/>
            <pc:sldMk cId="3123387135" sldId="287"/>
            <ac:graphicFrameMk id="5" creationId="{B53A5957-E2D7-388E-CC1C-999F3BE9A689}"/>
          </ac:graphicFrameMkLst>
        </pc:graphicFrameChg>
        <pc:picChg chg="add del mod">
          <ac:chgData name="Kumari, Pratiksha" userId="9bb1fd53-5bfa-499a-a26a-d2e78231fca9" providerId="ADAL" clId="{00C94C8A-0CBE-43C1-A29F-52FE472CEB75}" dt="2023-10-27T11:48:29.729" v="5826"/>
          <ac:picMkLst>
            <pc:docMk/>
            <pc:sldMk cId="3123387135" sldId="287"/>
            <ac:picMk id="6" creationId="{4B955850-187D-206E-436E-D51D4A0CC721}"/>
          </ac:picMkLst>
        </pc:picChg>
        <pc:picChg chg="add del mod">
          <ac:chgData name="Kumari, Pratiksha" userId="9bb1fd53-5bfa-499a-a26a-d2e78231fca9" providerId="ADAL" clId="{00C94C8A-0CBE-43C1-A29F-52FE472CEB75}" dt="2023-10-27T17:42:46.232" v="6181"/>
          <ac:picMkLst>
            <pc:docMk/>
            <pc:sldMk cId="3123387135" sldId="287"/>
            <ac:picMk id="6" creationId="{D93A4512-EE0E-24D1-FB38-DC5EA3AB4DE4}"/>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381465695" sldId="288"/>
        </pc:sldMkLst>
        <pc:spChg chg="mod ord">
          <ac:chgData name="Kumari, Pratiksha" userId="9bb1fd53-5bfa-499a-a26a-d2e78231fca9" providerId="ADAL" clId="{00C94C8A-0CBE-43C1-A29F-52FE472CEB75}" dt="2023-10-27T10:52:26.464" v="5680"/>
          <ac:spMkLst>
            <pc:docMk/>
            <pc:sldMk cId="381465695" sldId="288"/>
            <ac:spMk id="2" creationId="{2D8478C2-E1C3-F918-71F7-DA99E12DB4E5}"/>
          </ac:spMkLst>
        </pc:spChg>
        <pc:spChg chg="del mod ord">
          <ac:chgData name="Kumari, Pratiksha" userId="9bb1fd53-5bfa-499a-a26a-d2e78231fca9" providerId="ADAL" clId="{00C94C8A-0CBE-43C1-A29F-52FE472CEB75}" dt="2023-10-26T18:22:03.067" v="3817" actId="700"/>
          <ac:spMkLst>
            <pc:docMk/>
            <pc:sldMk cId="381465695" sldId="288"/>
            <ac:spMk id="3" creationId="{47D04325-0EC5-4A2E-9704-BE5BC8216BA9}"/>
          </ac:spMkLst>
        </pc:spChg>
        <pc:spChg chg="add mod ord">
          <ac:chgData name="Kumari, Pratiksha" userId="9bb1fd53-5bfa-499a-a26a-d2e78231fca9" providerId="ADAL" clId="{00C94C8A-0CBE-43C1-A29F-52FE472CEB75}" dt="2023-10-27T10:52:26.464" v="5680"/>
          <ac:spMkLst>
            <pc:docMk/>
            <pc:sldMk cId="381465695" sldId="288"/>
            <ac:spMk id="4" creationId="{6F8468C6-DA9B-BAC9-E7FD-4300025EE832}"/>
          </ac:spMkLst>
        </pc:spChg>
        <pc:spChg chg="add del mod ord">
          <ac:chgData name="Kumari, Pratiksha" userId="9bb1fd53-5bfa-499a-a26a-d2e78231fca9" providerId="ADAL" clId="{00C94C8A-0CBE-43C1-A29F-52FE472CEB75}" dt="2023-10-26T18:22:28.772" v="3819"/>
          <ac:spMkLst>
            <pc:docMk/>
            <pc:sldMk cId="381465695" sldId="288"/>
            <ac:spMk id="5" creationId="{E238AA0E-AEA0-A0DE-C638-4E0A1B3D1C1D}"/>
          </ac:spMkLst>
        </pc:spChg>
        <pc:spChg chg="add mod ord">
          <ac:chgData name="Kumari, Pratiksha" userId="9bb1fd53-5bfa-499a-a26a-d2e78231fca9" providerId="ADAL" clId="{00C94C8A-0CBE-43C1-A29F-52FE472CEB75}" dt="2023-10-27T10:52:26.464" v="5680"/>
          <ac:spMkLst>
            <pc:docMk/>
            <pc:sldMk cId="381465695" sldId="288"/>
            <ac:spMk id="6" creationId="{367A93A6-6220-5A75-591B-36B97A2E1FE1}"/>
          </ac:spMkLst>
        </pc:spChg>
        <pc:spChg chg="add del mod ord">
          <ac:chgData name="Kumari, Pratiksha" userId="9bb1fd53-5bfa-499a-a26a-d2e78231fca9" providerId="ADAL" clId="{00C94C8A-0CBE-43C1-A29F-52FE472CEB75}" dt="2023-10-26T18:22:51.620" v="3821"/>
          <ac:spMkLst>
            <pc:docMk/>
            <pc:sldMk cId="381465695" sldId="288"/>
            <ac:spMk id="7" creationId="{847EFB3A-5E28-F449-4439-987233CFA091}"/>
          </ac:spMkLst>
        </pc:spChg>
        <pc:graphicFrameChg chg="add mod">
          <ac:chgData name="Kumari, Pratiksha" userId="9bb1fd53-5bfa-499a-a26a-d2e78231fca9" providerId="ADAL" clId="{00C94C8A-0CBE-43C1-A29F-52FE472CEB75}" dt="2023-10-27T10:52:26.464" v="5680"/>
          <ac:graphicFrameMkLst>
            <pc:docMk/>
            <pc:sldMk cId="381465695" sldId="288"/>
            <ac:graphicFrameMk id="8" creationId="{A9C94A97-B25C-94C6-51B3-58B0BB250010}"/>
          </ac:graphicFrameMkLst>
        </pc:graphicFrameChg>
        <pc:graphicFrameChg chg="add mod">
          <ac:chgData name="Kumari, Pratiksha" userId="9bb1fd53-5bfa-499a-a26a-d2e78231fca9" providerId="ADAL" clId="{00C94C8A-0CBE-43C1-A29F-52FE472CEB75}" dt="2023-10-27T10:52:26.464" v="5680"/>
          <ac:graphicFrameMkLst>
            <pc:docMk/>
            <pc:sldMk cId="381465695" sldId="288"/>
            <ac:graphicFrameMk id="9" creationId="{AA9D07AD-5DB8-4B1A-B717-B1783B471EFA}"/>
          </ac:graphicFrameMkLst>
        </pc:graphicFrameChg>
        <pc:picChg chg="add del mod">
          <ac:chgData name="Kumari, Pratiksha" userId="9bb1fd53-5bfa-499a-a26a-d2e78231fca9" providerId="ADAL" clId="{00C94C8A-0CBE-43C1-A29F-52FE472CEB75}" dt="2023-10-27T17:42:46.232" v="6181"/>
          <ac:picMkLst>
            <pc:docMk/>
            <pc:sldMk cId="381465695" sldId="288"/>
            <ac:picMk id="7" creationId="{27932C4A-F079-D641-5316-B8E4ABB19DFC}"/>
          </ac:picMkLst>
        </pc:picChg>
        <pc:picChg chg="add del mod">
          <ac:chgData name="Kumari, Pratiksha" userId="9bb1fd53-5bfa-499a-a26a-d2e78231fca9" providerId="ADAL" clId="{00C94C8A-0CBE-43C1-A29F-52FE472CEB75}" dt="2023-10-27T11:43:49.427" v="5822"/>
          <ac:picMkLst>
            <pc:docMk/>
            <pc:sldMk cId="381465695" sldId="288"/>
            <ac:picMk id="7" creationId="{7390F22A-BC9B-9722-E753-57B55F630FCE}"/>
          </ac:picMkLst>
        </pc:picChg>
        <pc:picChg chg="add del mod ord">
          <ac:chgData name="Kumari, Pratiksha" userId="9bb1fd53-5bfa-499a-a26a-d2e78231fca9" providerId="ADAL" clId="{00C94C8A-0CBE-43C1-A29F-52FE472CEB75}" dt="2023-10-27T11:44:23.184" v="5823"/>
          <ac:picMkLst>
            <pc:docMk/>
            <pc:sldMk cId="381465695" sldId="288"/>
            <ac:picMk id="12" creationId="{2C66BA2E-3D89-C3AB-9A70-7262A1A3F016}"/>
          </ac:picMkLst>
        </pc:picChg>
        <pc:picChg chg="add del mod">
          <ac:chgData name="Kumari, Pratiksha" userId="9bb1fd53-5bfa-499a-a26a-d2e78231fca9" providerId="ADAL" clId="{00C94C8A-0CBE-43C1-A29F-52FE472CEB75}" dt="2023-10-27T11:48:29.729" v="5826"/>
          <ac:picMkLst>
            <pc:docMk/>
            <pc:sldMk cId="381465695" sldId="288"/>
            <ac:picMk id="13" creationId="{693A277A-4F44-5CBD-0DDD-5CCA2395CF66}"/>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780095484" sldId="289"/>
        </pc:sldMkLst>
        <pc:spChg chg="add del mod">
          <ac:chgData name="Kumari, Pratiksha" userId="9bb1fd53-5bfa-499a-a26a-d2e78231fca9" providerId="ADAL" clId="{00C94C8A-0CBE-43C1-A29F-52FE472CEB75}" dt="2023-10-27T11:03:21.186" v="5786" actId="255"/>
          <ac:spMkLst>
            <pc:docMk/>
            <pc:sldMk cId="780095484" sldId="289"/>
            <ac:spMk id="2" creationId="{16B04AE8-9D93-A7FC-28D9-2005810475A3}"/>
          </ac:spMkLst>
        </pc:spChg>
        <pc:spChg chg="mod ord">
          <ac:chgData name="Kumari, Pratiksha" userId="9bb1fd53-5bfa-499a-a26a-d2e78231fca9" providerId="ADAL" clId="{00C94C8A-0CBE-43C1-A29F-52FE472CEB75}" dt="2023-10-27T11:02:27.039" v="5703" actId="700"/>
          <ac:spMkLst>
            <pc:docMk/>
            <pc:sldMk cId="780095484" sldId="289"/>
            <ac:spMk id="3" creationId="{29686C86-8EFD-02F2-992C-CFB162ABAA12}"/>
          </ac:spMkLst>
        </pc:spChg>
        <pc:spChg chg="del">
          <ac:chgData name="Kumari, Pratiksha" userId="9bb1fd53-5bfa-499a-a26a-d2e78231fca9" providerId="ADAL" clId="{00C94C8A-0CBE-43C1-A29F-52FE472CEB75}" dt="2023-10-26T18:23:27.267" v="3824"/>
          <ac:spMkLst>
            <pc:docMk/>
            <pc:sldMk cId="780095484" sldId="289"/>
            <ac:spMk id="4" creationId="{2F150291-57E7-B67F-51E2-94A173ADF44E}"/>
          </ac:spMkLst>
        </pc:spChg>
        <pc:spChg chg="add del mod ord">
          <ac:chgData name="Kumari, Pratiksha" userId="9bb1fd53-5bfa-499a-a26a-d2e78231fca9" providerId="ADAL" clId="{00C94C8A-0CBE-43C1-A29F-52FE472CEB75}" dt="2023-10-27T11:02:25.900" v="5702" actId="700"/>
          <ac:spMkLst>
            <pc:docMk/>
            <pc:sldMk cId="780095484" sldId="289"/>
            <ac:spMk id="4" creationId="{B0BFC48E-0468-F9D3-FF7F-1290B339A8DA}"/>
          </ac:spMkLst>
        </pc:spChg>
        <pc:spChg chg="mod ord">
          <ac:chgData name="Kumari, Pratiksha" userId="9bb1fd53-5bfa-499a-a26a-d2e78231fca9" providerId="ADAL" clId="{00C94C8A-0CBE-43C1-A29F-52FE472CEB75}" dt="2023-10-27T11:02:27.039" v="5703" actId="700"/>
          <ac:spMkLst>
            <pc:docMk/>
            <pc:sldMk cId="780095484" sldId="289"/>
            <ac:spMk id="5" creationId="{400F7E44-FAE9-8E70-3ECB-0676E6C0472F}"/>
          </ac:spMkLst>
        </pc:spChg>
        <pc:spChg chg="del">
          <ac:chgData name="Kumari, Pratiksha" userId="9bb1fd53-5bfa-499a-a26a-d2e78231fca9" providerId="ADAL" clId="{00C94C8A-0CBE-43C1-A29F-52FE472CEB75}" dt="2023-10-26T18:23:38.206" v="3826"/>
          <ac:spMkLst>
            <pc:docMk/>
            <pc:sldMk cId="780095484" sldId="289"/>
            <ac:spMk id="6" creationId="{A54CC719-7AD3-6AFC-AC64-4F97B67C6948}"/>
          </ac:spMkLst>
        </pc:spChg>
        <pc:graphicFrameChg chg="add mod ord">
          <ac:chgData name="Kumari, Pratiksha" userId="9bb1fd53-5bfa-499a-a26a-d2e78231fca9" providerId="ADAL" clId="{00C94C8A-0CBE-43C1-A29F-52FE472CEB75}" dt="2023-10-27T11:02:27.039" v="5703" actId="700"/>
          <ac:graphicFrameMkLst>
            <pc:docMk/>
            <pc:sldMk cId="780095484" sldId="289"/>
            <ac:graphicFrameMk id="7" creationId="{D2B6AAD3-4432-414E-8CB6-1C08028A86CB}"/>
          </ac:graphicFrameMkLst>
        </pc:graphicFrameChg>
        <pc:graphicFrameChg chg="add mod ord">
          <ac:chgData name="Kumari, Pratiksha" userId="9bb1fd53-5bfa-499a-a26a-d2e78231fca9" providerId="ADAL" clId="{00C94C8A-0CBE-43C1-A29F-52FE472CEB75}" dt="2023-10-27T11:02:27.039" v="5703" actId="700"/>
          <ac:graphicFrameMkLst>
            <pc:docMk/>
            <pc:sldMk cId="780095484" sldId="289"/>
            <ac:graphicFrameMk id="8" creationId="{93BC6CDE-805D-0B47-01D4-B89674F6A6D2}"/>
          </ac:graphicFrameMkLst>
        </pc:graphicFrameChg>
        <pc:picChg chg="add del mod">
          <ac:chgData name="Kumari, Pratiksha" userId="9bb1fd53-5bfa-499a-a26a-d2e78231fca9" providerId="ADAL" clId="{00C94C8A-0CBE-43C1-A29F-52FE472CEB75}" dt="2023-10-27T17:42:46.232" v="6181"/>
          <ac:picMkLst>
            <pc:docMk/>
            <pc:sldMk cId="780095484" sldId="289"/>
            <ac:picMk id="9" creationId="{5FD8624A-B9CE-444F-F5C7-A413F5046033}"/>
          </ac:picMkLst>
        </pc:picChg>
      </pc:sldChg>
      <pc:sldChg chg="addSp delSp modSp new mod modTransition setBg modClrScheme modAnim delDesignElem chgLayout">
        <pc:chgData name="Kumari, Pratiksha" userId="9bb1fd53-5bfa-499a-a26a-d2e78231fca9" providerId="ADAL" clId="{00C94C8A-0CBE-43C1-A29F-52FE472CEB75}" dt="2023-10-27T17:42:46.232" v="6181"/>
        <pc:sldMkLst>
          <pc:docMk/>
          <pc:sldMk cId="2056833424" sldId="290"/>
        </pc:sldMkLst>
        <pc:spChg chg="del mod ord">
          <ac:chgData name="Kumari, Pratiksha" userId="9bb1fd53-5bfa-499a-a26a-d2e78231fca9" providerId="ADAL" clId="{00C94C8A-0CBE-43C1-A29F-52FE472CEB75}" dt="2023-10-26T18:43:24.523" v="4073" actId="700"/>
          <ac:spMkLst>
            <pc:docMk/>
            <pc:sldMk cId="2056833424" sldId="290"/>
            <ac:spMk id="2" creationId="{B7FCD59E-7E5F-0B0A-7645-D50F3B28E4C9}"/>
          </ac:spMkLst>
        </pc:spChg>
        <pc:spChg chg="del">
          <ac:chgData name="Kumari, Pratiksha" userId="9bb1fd53-5bfa-499a-a26a-d2e78231fca9" providerId="ADAL" clId="{00C94C8A-0CBE-43C1-A29F-52FE472CEB75}" dt="2023-10-26T18:43:24.523" v="4073" actId="700"/>
          <ac:spMkLst>
            <pc:docMk/>
            <pc:sldMk cId="2056833424" sldId="290"/>
            <ac:spMk id="3" creationId="{630E3B05-FBD9-1AFA-4318-33D9703AFEC3}"/>
          </ac:spMkLst>
        </pc:spChg>
        <pc:spChg chg="del mod ord">
          <ac:chgData name="Kumari, Pratiksha" userId="9bb1fd53-5bfa-499a-a26a-d2e78231fca9" providerId="ADAL" clId="{00C94C8A-0CBE-43C1-A29F-52FE472CEB75}" dt="2023-10-26T18:43:24.523" v="4073" actId="700"/>
          <ac:spMkLst>
            <pc:docMk/>
            <pc:sldMk cId="2056833424" sldId="290"/>
            <ac:spMk id="4" creationId="{17A8E5C4-D37F-C5D3-446A-91D2BD734542}"/>
          </ac:spMkLst>
        </pc:spChg>
        <pc:spChg chg="del">
          <ac:chgData name="Kumari, Pratiksha" userId="9bb1fd53-5bfa-499a-a26a-d2e78231fca9" providerId="ADAL" clId="{00C94C8A-0CBE-43C1-A29F-52FE472CEB75}" dt="2023-10-26T18:43:24.523" v="4073" actId="700"/>
          <ac:spMkLst>
            <pc:docMk/>
            <pc:sldMk cId="2056833424" sldId="290"/>
            <ac:spMk id="5" creationId="{74D3BA1C-AED4-E571-CD7C-683DAE52D214}"/>
          </ac:spMkLst>
        </pc:spChg>
        <pc:spChg chg="del">
          <ac:chgData name="Kumari, Pratiksha" userId="9bb1fd53-5bfa-499a-a26a-d2e78231fca9" providerId="ADAL" clId="{00C94C8A-0CBE-43C1-A29F-52FE472CEB75}" dt="2023-10-26T18:43:24.523" v="4073" actId="700"/>
          <ac:spMkLst>
            <pc:docMk/>
            <pc:sldMk cId="2056833424" sldId="290"/>
            <ac:spMk id="6" creationId="{CF15CE9E-8109-CD29-2869-3A3A79C3BB12}"/>
          </ac:spMkLst>
        </pc:spChg>
        <pc:spChg chg="add mod ord">
          <ac:chgData name="Kumari, Pratiksha" userId="9bb1fd53-5bfa-499a-a26a-d2e78231fca9" providerId="ADAL" clId="{00C94C8A-0CBE-43C1-A29F-52FE472CEB75}" dt="2023-10-27T10:52:26.464" v="5680"/>
          <ac:spMkLst>
            <pc:docMk/>
            <pc:sldMk cId="2056833424" sldId="290"/>
            <ac:spMk id="7" creationId="{742D80E4-07CB-08D9-90BF-7234C09F5E63}"/>
          </ac:spMkLst>
        </pc:spChg>
        <pc:spChg chg="add del mod ord">
          <ac:chgData name="Kumari, Pratiksha" userId="9bb1fd53-5bfa-499a-a26a-d2e78231fca9" providerId="ADAL" clId="{00C94C8A-0CBE-43C1-A29F-52FE472CEB75}" dt="2023-10-26T18:45:32.025" v="4093"/>
          <ac:spMkLst>
            <pc:docMk/>
            <pc:sldMk cId="2056833424" sldId="290"/>
            <ac:spMk id="8" creationId="{40C0C261-69AE-B5EB-E411-62411F748604}"/>
          </ac:spMkLst>
        </pc:spChg>
        <pc:spChg chg="add mod ord">
          <ac:chgData name="Kumari, Pratiksha" userId="9bb1fd53-5bfa-499a-a26a-d2e78231fca9" providerId="ADAL" clId="{00C94C8A-0CBE-43C1-A29F-52FE472CEB75}" dt="2023-10-27T10:52:26.464" v="5680"/>
          <ac:spMkLst>
            <pc:docMk/>
            <pc:sldMk cId="2056833424" sldId="290"/>
            <ac:spMk id="10" creationId="{F5024E84-868E-C40C-4B67-032697000D7F}"/>
          </ac:spMkLst>
        </pc:spChg>
        <pc:spChg chg="add mod ord">
          <ac:chgData name="Kumari, Pratiksha" userId="9bb1fd53-5bfa-499a-a26a-d2e78231fca9" providerId="ADAL" clId="{00C94C8A-0CBE-43C1-A29F-52FE472CEB75}" dt="2023-10-27T10:52:26.464" v="5680"/>
          <ac:spMkLst>
            <pc:docMk/>
            <pc:sldMk cId="2056833424" sldId="290"/>
            <ac:spMk id="11" creationId="{C2874936-809B-6E03-8835-A635AC29D78C}"/>
          </ac:spMkLst>
        </pc:spChg>
        <pc:spChg chg="add del mod ord">
          <ac:chgData name="Kumari, Pratiksha" userId="9bb1fd53-5bfa-499a-a26a-d2e78231fca9" providerId="ADAL" clId="{00C94C8A-0CBE-43C1-A29F-52FE472CEB75}" dt="2023-10-26T18:53:25.478" v="4227"/>
          <ac:spMkLst>
            <pc:docMk/>
            <pc:sldMk cId="2056833424" sldId="290"/>
            <ac:spMk id="12" creationId="{2308FBC7-ADE2-E888-FBFA-5E259C35BF5F}"/>
          </ac:spMkLst>
        </pc:spChg>
        <pc:spChg chg="add del">
          <ac:chgData name="Kumari, Pratiksha" userId="9bb1fd53-5bfa-499a-a26a-d2e78231fca9" providerId="ADAL" clId="{00C94C8A-0CBE-43C1-A29F-52FE472CEB75}" dt="2023-10-26T18:53:22.837" v="4225" actId="700"/>
          <ac:spMkLst>
            <pc:docMk/>
            <pc:sldMk cId="2056833424" sldId="290"/>
            <ac:spMk id="14" creationId="{955A2079-FA98-4876-80F0-72364A7D2EA4}"/>
          </ac:spMkLst>
        </pc:spChg>
        <pc:graphicFrameChg chg="add mod ord">
          <ac:chgData name="Kumari, Pratiksha" userId="9bb1fd53-5bfa-499a-a26a-d2e78231fca9" providerId="ADAL" clId="{00C94C8A-0CBE-43C1-A29F-52FE472CEB75}" dt="2023-10-27T10:52:26.464" v="5680"/>
          <ac:graphicFrameMkLst>
            <pc:docMk/>
            <pc:sldMk cId="2056833424" sldId="290"/>
            <ac:graphicFrameMk id="9" creationId="{D9B91CF9-5E9A-91D0-D314-EC9D481CFFEE}"/>
          </ac:graphicFrameMkLst>
        </pc:graphicFrameChg>
        <pc:graphicFrameChg chg="add mod">
          <ac:chgData name="Kumari, Pratiksha" userId="9bb1fd53-5bfa-499a-a26a-d2e78231fca9" providerId="ADAL" clId="{00C94C8A-0CBE-43C1-A29F-52FE472CEB75}" dt="2023-10-27T10:52:26.464" v="5680"/>
          <ac:graphicFrameMkLst>
            <pc:docMk/>
            <pc:sldMk cId="2056833424" sldId="290"/>
            <ac:graphicFrameMk id="13" creationId="{1D9E9535-A1BE-F034-A3AE-0C0C86BE3B94}"/>
          </ac:graphicFrameMkLst>
        </pc:graphicFrameChg>
        <pc:picChg chg="add del mod">
          <ac:chgData name="Kumari, Pratiksha" userId="9bb1fd53-5bfa-499a-a26a-d2e78231fca9" providerId="ADAL" clId="{00C94C8A-0CBE-43C1-A29F-52FE472CEB75}" dt="2023-10-27T17:42:46.232" v="6181"/>
          <ac:picMkLst>
            <pc:docMk/>
            <pc:sldMk cId="2056833424" sldId="290"/>
            <ac:picMk id="4" creationId="{4A3BA22B-79EF-69C7-52AC-989E29EF0761}"/>
          </ac:picMkLst>
        </pc:picChg>
        <pc:picChg chg="add del mod">
          <ac:chgData name="Kumari, Pratiksha" userId="9bb1fd53-5bfa-499a-a26a-d2e78231fca9" providerId="ADAL" clId="{00C94C8A-0CBE-43C1-A29F-52FE472CEB75}" dt="2023-10-27T11:48:29.729" v="5826"/>
          <ac:picMkLst>
            <pc:docMk/>
            <pc:sldMk cId="2056833424" sldId="290"/>
            <ac:picMk id="5" creationId="{0ABFEF3D-9B67-2D79-D604-BA2B059E3426}"/>
          </ac:picMkLst>
        </pc:picChg>
      </pc:sldChg>
      <pc:sldChg chg="addSp delSp modSp new mod modTransition modClrScheme modAnim chgLayout">
        <pc:chgData name="Kumari, Pratiksha" userId="9bb1fd53-5bfa-499a-a26a-d2e78231fca9" providerId="ADAL" clId="{00C94C8A-0CBE-43C1-A29F-52FE472CEB75}" dt="2023-10-27T17:42:46.232" v="6181"/>
        <pc:sldMkLst>
          <pc:docMk/>
          <pc:sldMk cId="2998603094" sldId="291"/>
        </pc:sldMkLst>
        <pc:spChg chg="del mod">
          <ac:chgData name="Kumari, Pratiksha" userId="9bb1fd53-5bfa-499a-a26a-d2e78231fca9" providerId="ADAL" clId="{00C94C8A-0CBE-43C1-A29F-52FE472CEB75}" dt="2023-10-27T11:03:32.329" v="5787" actId="700"/>
          <ac:spMkLst>
            <pc:docMk/>
            <pc:sldMk cId="2998603094" sldId="291"/>
            <ac:spMk id="2" creationId="{E1A55D0F-E747-D28D-D10F-ADE5024E2377}"/>
          </ac:spMkLst>
        </pc:spChg>
        <pc:spChg chg="mod ord">
          <ac:chgData name="Kumari, Pratiksha" userId="9bb1fd53-5bfa-499a-a26a-d2e78231fca9" providerId="ADAL" clId="{00C94C8A-0CBE-43C1-A29F-52FE472CEB75}" dt="2023-10-27T13:04:43.417" v="6173" actId="20577"/>
          <ac:spMkLst>
            <pc:docMk/>
            <pc:sldMk cId="2998603094" sldId="291"/>
            <ac:spMk id="3" creationId="{3448DE3A-67EB-7D2A-1646-9E9E4DBFF7E8}"/>
          </ac:spMkLst>
        </pc:spChg>
        <pc:picChg chg="add del mod">
          <ac:chgData name="Kumari, Pratiksha" userId="9bb1fd53-5bfa-499a-a26a-d2e78231fca9" providerId="ADAL" clId="{00C94C8A-0CBE-43C1-A29F-52FE472CEB75}" dt="2023-10-27T17:42:46.232" v="6181"/>
          <ac:picMkLst>
            <pc:docMk/>
            <pc:sldMk cId="2998603094" sldId="291"/>
            <ac:picMk id="5" creationId="{ECB51BBE-47F8-4D43-2174-FE87ECC4B603}"/>
          </ac:picMkLst>
        </pc:picChg>
        <pc:picChg chg="add del mod">
          <ac:chgData name="Kumari, Pratiksha" userId="9bb1fd53-5bfa-499a-a26a-d2e78231fca9" providerId="ADAL" clId="{00C94C8A-0CBE-43C1-A29F-52FE472CEB75}" dt="2023-10-27T11:48:29.729" v="5826"/>
          <ac:picMkLst>
            <pc:docMk/>
            <pc:sldMk cId="2998603094" sldId="291"/>
            <ac:picMk id="6" creationId="{38BABA54-261D-F713-3995-F9ADB126CE03}"/>
          </ac:picMkLst>
        </pc:picChg>
      </pc:sldChg>
      <pc:sldChg chg="addSp delSp modSp new mod modTransition setBg modAnim chgLayout">
        <pc:chgData name="Kumari, Pratiksha" userId="9bb1fd53-5bfa-499a-a26a-d2e78231fca9" providerId="ADAL" clId="{00C94C8A-0CBE-43C1-A29F-52FE472CEB75}" dt="2023-10-27T17:42:46.232" v="6181"/>
        <pc:sldMkLst>
          <pc:docMk/>
          <pc:sldMk cId="260708818" sldId="292"/>
        </pc:sldMkLst>
        <pc:spChg chg="del">
          <ac:chgData name="Kumari, Pratiksha" userId="9bb1fd53-5bfa-499a-a26a-d2e78231fca9" providerId="ADAL" clId="{00C94C8A-0CBE-43C1-A29F-52FE472CEB75}" dt="2023-10-26T19:04:12.088" v="4511" actId="700"/>
          <ac:spMkLst>
            <pc:docMk/>
            <pc:sldMk cId="260708818" sldId="292"/>
            <ac:spMk id="2" creationId="{72FE9C4F-F8D1-9E99-8828-201DA5EBB66A}"/>
          </ac:spMkLst>
        </pc:spChg>
        <pc:spChg chg="del">
          <ac:chgData name="Kumari, Pratiksha" userId="9bb1fd53-5bfa-499a-a26a-d2e78231fca9" providerId="ADAL" clId="{00C94C8A-0CBE-43C1-A29F-52FE472CEB75}" dt="2023-10-26T19:04:12.088" v="4511" actId="700"/>
          <ac:spMkLst>
            <pc:docMk/>
            <pc:sldMk cId="260708818" sldId="292"/>
            <ac:spMk id="3" creationId="{493BCBC8-1704-22C4-D1E5-6353BCDAECCA}"/>
          </ac:spMkLst>
        </pc:spChg>
        <pc:spChg chg="add mod ord">
          <ac:chgData name="Kumari, Pratiksha" userId="9bb1fd53-5bfa-499a-a26a-d2e78231fca9" providerId="ADAL" clId="{00C94C8A-0CBE-43C1-A29F-52FE472CEB75}" dt="2023-10-27T10:52:26.464" v="5680"/>
          <ac:spMkLst>
            <pc:docMk/>
            <pc:sldMk cId="260708818" sldId="292"/>
            <ac:spMk id="4" creationId="{8A1ABC27-3BA2-D83A-3C8F-6BB22C4F29F4}"/>
          </ac:spMkLst>
        </pc:spChg>
        <pc:spChg chg="add del mod ord">
          <ac:chgData name="Kumari, Pratiksha" userId="9bb1fd53-5bfa-499a-a26a-d2e78231fca9" providerId="ADAL" clId="{00C94C8A-0CBE-43C1-A29F-52FE472CEB75}" dt="2023-10-26T19:04:14.932" v="4513"/>
          <ac:spMkLst>
            <pc:docMk/>
            <pc:sldMk cId="260708818" sldId="292"/>
            <ac:spMk id="5" creationId="{033C19B7-9C07-E051-7873-811711CA7BD2}"/>
          </ac:spMkLst>
        </pc:spChg>
        <pc:spChg chg="add del">
          <ac:chgData name="Kumari, Pratiksha" userId="9bb1fd53-5bfa-499a-a26a-d2e78231fca9" providerId="ADAL" clId="{00C94C8A-0CBE-43C1-A29F-52FE472CEB75}" dt="2023-10-26T19:04:39.807" v="4518" actId="26606"/>
          <ac:spMkLst>
            <pc:docMk/>
            <pc:sldMk cId="260708818" sldId="292"/>
            <ac:spMk id="11" creationId="{DCC231C8-C761-4B31-9B1C-C6D19248C6B3}"/>
          </ac:spMkLst>
        </pc:spChg>
        <pc:graphicFrameChg chg="add mod">
          <ac:chgData name="Kumari, Pratiksha" userId="9bb1fd53-5bfa-499a-a26a-d2e78231fca9" providerId="ADAL" clId="{00C94C8A-0CBE-43C1-A29F-52FE472CEB75}" dt="2023-10-26T19:06:02.228" v="4560" actId="14100"/>
          <ac:graphicFrameMkLst>
            <pc:docMk/>
            <pc:sldMk cId="260708818" sldId="292"/>
            <ac:graphicFrameMk id="6" creationId="{B5503C4D-C194-9063-E42D-B240B9C9476D}"/>
          </ac:graphicFrameMkLst>
        </pc:graphicFrameChg>
        <pc:picChg chg="add del mod">
          <ac:chgData name="Kumari, Pratiksha" userId="9bb1fd53-5bfa-499a-a26a-d2e78231fca9" providerId="ADAL" clId="{00C94C8A-0CBE-43C1-A29F-52FE472CEB75}" dt="2023-10-27T17:42:46.232" v="6181"/>
          <ac:picMkLst>
            <pc:docMk/>
            <pc:sldMk cId="260708818" sldId="292"/>
            <ac:picMk id="5" creationId="{2EC5D4D5-D7B1-5E81-F19E-60947731D30E}"/>
          </ac:picMkLst>
        </pc:picChg>
        <pc:picChg chg="add del mod">
          <ac:chgData name="Kumari, Pratiksha" userId="9bb1fd53-5bfa-499a-a26a-d2e78231fca9" providerId="ADAL" clId="{00C94C8A-0CBE-43C1-A29F-52FE472CEB75}" dt="2023-10-27T11:48:29.729" v="5826"/>
          <ac:picMkLst>
            <pc:docMk/>
            <pc:sldMk cId="260708818" sldId="292"/>
            <ac:picMk id="9" creationId="{755ADBDE-E6D6-1F81-6325-CFF849181E88}"/>
          </ac:picMkLst>
        </pc:picChg>
      </pc:sldChg>
      <pc:sldChg chg="addSp delSp modSp new mod modTransition setBg modClrScheme modAnim chgLayout">
        <pc:chgData name="Kumari, Pratiksha" userId="9bb1fd53-5bfa-499a-a26a-d2e78231fca9" providerId="ADAL" clId="{00C94C8A-0CBE-43C1-A29F-52FE472CEB75}" dt="2023-10-27T17:43:19.532" v="6183" actId="21"/>
        <pc:sldMkLst>
          <pc:docMk/>
          <pc:sldMk cId="2331266699" sldId="293"/>
        </pc:sldMkLst>
        <pc:spChg chg="del mod">
          <ac:chgData name="Kumari, Pratiksha" userId="9bb1fd53-5bfa-499a-a26a-d2e78231fca9" providerId="ADAL" clId="{00C94C8A-0CBE-43C1-A29F-52FE472CEB75}" dt="2023-10-27T11:03:37.566" v="5788" actId="700"/>
          <ac:spMkLst>
            <pc:docMk/>
            <pc:sldMk cId="2331266699" sldId="293"/>
            <ac:spMk id="2" creationId="{54D2A5BF-FC88-F766-6CBE-5DAA345FA0A6}"/>
          </ac:spMkLst>
        </pc:spChg>
        <pc:spChg chg="mod ord">
          <ac:chgData name="Kumari, Pratiksha" userId="9bb1fd53-5bfa-499a-a26a-d2e78231fca9" providerId="ADAL" clId="{00C94C8A-0CBE-43C1-A29F-52FE472CEB75}" dt="2023-10-27T11:06:18.958" v="5814" actId="26606"/>
          <ac:spMkLst>
            <pc:docMk/>
            <pc:sldMk cId="2331266699" sldId="293"/>
            <ac:spMk id="3" creationId="{6B7CA58D-B822-0433-553C-B437E7B1C78E}"/>
          </ac:spMkLst>
        </pc:spChg>
        <pc:spChg chg="add">
          <ac:chgData name="Kumari, Pratiksha" userId="9bb1fd53-5bfa-499a-a26a-d2e78231fca9" providerId="ADAL" clId="{00C94C8A-0CBE-43C1-A29F-52FE472CEB75}" dt="2023-10-27T11:06:18.958" v="5814" actId="26606"/>
          <ac:spMkLst>
            <pc:docMk/>
            <pc:sldMk cId="2331266699" sldId="293"/>
            <ac:spMk id="12" creationId="{743AA782-23D1-4521-8CAD-47662984AA08}"/>
          </ac:spMkLst>
        </pc:spChg>
        <pc:spChg chg="add">
          <ac:chgData name="Kumari, Pratiksha" userId="9bb1fd53-5bfa-499a-a26a-d2e78231fca9" providerId="ADAL" clId="{00C94C8A-0CBE-43C1-A29F-52FE472CEB75}" dt="2023-10-27T11:06:18.958" v="5814" actId="26606"/>
          <ac:spMkLst>
            <pc:docMk/>
            <pc:sldMk cId="2331266699" sldId="293"/>
            <ac:spMk id="14" creationId="{71877DBC-BB60-40F0-AC93-2ACDBAAE60CE}"/>
          </ac:spMkLst>
        </pc:spChg>
        <pc:picChg chg="add del mod">
          <ac:chgData name="Kumari, Pratiksha" userId="9bb1fd53-5bfa-499a-a26a-d2e78231fca9" providerId="ADAL" clId="{00C94C8A-0CBE-43C1-A29F-52FE472CEB75}" dt="2023-10-27T17:42:46.232" v="6181"/>
          <ac:picMkLst>
            <pc:docMk/>
            <pc:sldMk cId="2331266699" sldId="293"/>
            <ac:picMk id="5" creationId="{1B6707C2-9DBC-4AED-791D-86F728961303}"/>
          </ac:picMkLst>
        </pc:picChg>
        <pc:picChg chg="add mod ord">
          <ac:chgData name="Kumari, Pratiksha" userId="9bb1fd53-5bfa-499a-a26a-d2e78231fca9" providerId="ADAL" clId="{00C94C8A-0CBE-43C1-A29F-52FE472CEB75}" dt="2023-10-27T11:06:18.958" v="5814" actId="26606"/>
          <ac:picMkLst>
            <pc:docMk/>
            <pc:sldMk cId="2331266699" sldId="293"/>
            <ac:picMk id="7" creationId="{8FD82690-BBF2-8D3D-29FB-A23B7019CF32}"/>
          </ac:picMkLst>
        </pc:picChg>
        <pc:picChg chg="add del mod">
          <ac:chgData name="Kumari, Pratiksha" userId="9bb1fd53-5bfa-499a-a26a-d2e78231fca9" providerId="ADAL" clId="{00C94C8A-0CBE-43C1-A29F-52FE472CEB75}" dt="2023-10-27T11:48:29.729" v="5826"/>
          <ac:picMkLst>
            <pc:docMk/>
            <pc:sldMk cId="2331266699" sldId="293"/>
            <ac:picMk id="8" creationId="{4B1D92EE-7F31-F883-4643-1E6E6DAB630F}"/>
          </ac:picMkLst>
        </pc:picChg>
        <pc:picChg chg="add del mod">
          <ac:chgData name="Kumari, Pratiksha" userId="9bb1fd53-5bfa-499a-a26a-d2e78231fca9" providerId="ADAL" clId="{00C94C8A-0CBE-43C1-A29F-52FE472CEB75}" dt="2023-10-27T17:43:19.532" v="6183" actId="21"/>
          <ac:picMkLst>
            <pc:docMk/>
            <pc:sldMk cId="2331266699" sldId="293"/>
            <ac:picMk id="15" creationId="{3280F638-32D3-0152-336A-34C511E381C7}"/>
          </ac:picMkLst>
        </pc:picChg>
        <pc:picChg chg="add del mod">
          <ac:chgData name="Kumari, Pratiksha" userId="9bb1fd53-5bfa-499a-a26a-d2e78231fca9" providerId="ADAL" clId="{00C94C8A-0CBE-43C1-A29F-52FE472CEB75}" dt="2023-10-27T17:43:12.700" v="6182" actId="21"/>
          <ac:picMkLst>
            <pc:docMk/>
            <pc:sldMk cId="2331266699" sldId="293"/>
            <ac:picMk id="16" creationId="{0F5C2CC4-0D87-BFF9-F4D4-53812DD34488}"/>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28.xml"/><Relationship Id="rId1" Type="http://schemas.microsoft.com/office/2011/relationships/chartStyle" Target="style28.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1\Downloads\sam%20skillo%20123.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pkumari94\Downloads\Excel%20CapstoneTransactionData_.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Analysis!PivotTable1</c:name>
    <c:fmtId val="3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1. Order Distribution at</a:t>
            </a:r>
            <a:r>
              <a:rPr lang="en-IN" baseline="0" dirty="0"/>
              <a:t> </a:t>
            </a:r>
            <a:r>
              <a:rPr lang="en-IN" dirty="0"/>
              <a:t>Time Slots and Delivery Area Level</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9962722051047964E-2"/>
          <c:y val="0.10221941992433797"/>
          <c:w val="0.80211200502111146"/>
          <c:h val="0.84179503728490435"/>
        </c:manualLayout>
      </c:layout>
      <c:barChart>
        <c:barDir val="col"/>
        <c:grouping val="stacked"/>
        <c:varyColors val="0"/>
        <c:ser>
          <c:idx val="0"/>
          <c:order val="0"/>
          <c:tx>
            <c:strRef>
              <c:f>'Order Level Analysis'!$B$3:$B$4</c:f>
              <c:strCache>
                <c:ptCount val="1"/>
                <c:pt idx="0">
                  <c:v>Kudlu</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Analysis'!$B$5:$B$10</c:f>
              <c:numCache>
                <c:formatCode>General</c:formatCode>
                <c:ptCount val="5"/>
                <c:pt idx="0">
                  <c:v>130</c:v>
                </c:pt>
                <c:pt idx="1">
                  <c:v>108</c:v>
                </c:pt>
                <c:pt idx="2">
                  <c:v>57</c:v>
                </c:pt>
                <c:pt idx="3">
                  <c:v>118</c:v>
                </c:pt>
                <c:pt idx="4">
                  <c:v>105</c:v>
                </c:pt>
              </c:numCache>
            </c:numRef>
          </c:val>
          <c:extLst>
            <c:ext xmlns:c16="http://schemas.microsoft.com/office/drawing/2014/chart" uri="{C3380CC4-5D6E-409C-BE32-E72D297353CC}">
              <c16:uniqueId val="{00000000-B8D0-4A71-ACA5-13BFAF30F8EC}"/>
            </c:ext>
          </c:extLst>
        </c:ser>
        <c:ser>
          <c:idx val="1"/>
          <c:order val="1"/>
          <c:tx>
            <c:strRef>
              <c:f>'Order Level Analysis'!$C$3:$C$4</c:f>
              <c:strCache>
                <c:ptCount val="1"/>
                <c:pt idx="0">
                  <c:v>ITI Layout</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Analysis'!$C$5:$C$10</c:f>
              <c:numCache>
                <c:formatCode>General</c:formatCode>
                <c:ptCount val="5"/>
                <c:pt idx="0">
                  <c:v>1039</c:v>
                </c:pt>
                <c:pt idx="1">
                  <c:v>757</c:v>
                </c:pt>
                <c:pt idx="2">
                  <c:v>346</c:v>
                </c:pt>
                <c:pt idx="3">
                  <c:v>868</c:v>
                </c:pt>
                <c:pt idx="4">
                  <c:v>936</c:v>
                </c:pt>
              </c:numCache>
            </c:numRef>
          </c:val>
          <c:extLst>
            <c:ext xmlns:c16="http://schemas.microsoft.com/office/drawing/2014/chart" uri="{C3380CC4-5D6E-409C-BE32-E72D297353CC}">
              <c16:uniqueId val="{00000001-B8D0-4A71-ACA5-13BFAF30F8EC}"/>
            </c:ext>
          </c:extLst>
        </c:ser>
        <c:ser>
          <c:idx val="2"/>
          <c:order val="2"/>
          <c:tx>
            <c:strRef>
              <c:f>'Order Level Analysis'!$D$3:$D$4</c:f>
              <c:strCache>
                <c:ptCount val="1"/>
                <c:pt idx="0">
                  <c:v>HSR Layout</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Analysis'!$D$5:$D$10</c:f>
              <c:numCache>
                <c:formatCode>General</c:formatCode>
                <c:ptCount val="5"/>
                <c:pt idx="0">
                  <c:v>4085</c:v>
                </c:pt>
                <c:pt idx="1">
                  <c:v>3288</c:v>
                </c:pt>
                <c:pt idx="2">
                  <c:v>953</c:v>
                </c:pt>
                <c:pt idx="3">
                  <c:v>3749</c:v>
                </c:pt>
                <c:pt idx="4">
                  <c:v>3582</c:v>
                </c:pt>
              </c:numCache>
            </c:numRef>
          </c:val>
          <c:extLst>
            <c:ext xmlns:c16="http://schemas.microsoft.com/office/drawing/2014/chart" uri="{C3380CC4-5D6E-409C-BE32-E72D297353CC}">
              <c16:uniqueId val="{00000002-B8D0-4A71-ACA5-13BFAF30F8EC}"/>
            </c:ext>
          </c:extLst>
        </c:ser>
        <c:ser>
          <c:idx val="3"/>
          <c:order val="3"/>
          <c:tx>
            <c:strRef>
              <c:f>'Order Level Analysis'!$E$3:$E$4</c:f>
              <c:strCache>
                <c:ptCount val="1"/>
                <c:pt idx="0">
                  <c:v>Harlur</c:v>
                </c:pt>
              </c:strCache>
            </c:strRef>
          </c:tx>
          <c:spPr>
            <a:gradFill rotWithShape="1">
              <a:gsLst>
                <a:gs pos="0">
                  <a:schemeClr val="accent2">
                    <a:lumMod val="60000"/>
                    <a:tint val="96000"/>
                    <a:lumMod val="100000"/>
                  </a:schemeClr>
                </a:gs>
                <a:gs pos="78000">
                  <a:schemeClr val="accent2">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Analysis'!$E$5:$E$10</c:f>
              <c:numCache>
                <c:formatCode>General</c:formatCode>
                <c:ptCount val="5"/>
                <c:pt idx="0">
                  <c:v>324</c:v>
                </c:pt>
                <c:pt idx="1">
                  <c:v>280</c:v>
                </c:pt>
                <c:pt idx="2">
                  <c:v>73</c:v>
                </c:pt>
                <c:pt idx="3">
                  <c:v>382</c:v>
                </c:pt>
                <c:pt idx="4">
                  <c:v>250</c:v>
                </c:pt>
              </c:numCache>
            </c:numRef>
          </c:val>
          <c:extLst>
            <c:ext xmlns:c16="http://schemas.microsoft.com/office/drawing/2014/chart" uri="{C3380CC4-5D6E-409C-BE32-E72D297353CC}">
              <c16:uniqueId val="{00000003-B8D0-4A71-ACA5-13BFAF30F8EC}"/>
            </c:ext>
          </c:extLst>
        </c:ser>
        <c:ser>
          <c:idx val="4"/>
          <c:order val="4"/>
          <c:tx>
            <c:strRef>
              <c:f>'Order Level Analysis'!$F$3:$F$4</c:f>
              <c:strCache>
                <c:ptCount val="1"/>
                <c:pt idx="0">
                  <c:v>Bomannahali - MicoLayout</c:v>
                </c:pt>
              </c:strCache>
            </c:strRef>
          </c:tx>
          <c:spPr>
            <a:gradFill rotWithShape="1">
              <a:gsLst>
                <a:gs pos="0">
                  <a:schemeClr val="accent4">
                    <a:lumMod val="60000"/>
                    <a:tint val="96000"/>
                    <a:lumMod val="100000"/>
                  </a:schemeClr>
                </a:gs>
                <a:gs pos="78000">
                  <a:schemeClr val="accent4">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Analysis'!$F$5:$F$10</c:f>
              <c:numCache>
                <c:formatCode>General</c:formatCode>
                <c:ptCount val="5"/>
                <c:pt idx="0">
                  <c:v>151</c:v>
                </c:pt>
                <c:pt idx="1">
                  <c:v>107</c:v>
                </c:pt>
                <c:pt idx="2">
                  <c:v>36</c:v>
                </c:pt>
                <c:pt idx="3">
                  <c:v>132</c:v>
                </c:pt>
                <c:pt idx="4">
                  <c:v>125</c:v>
                </c:pt>
              </c:numCache>
            </c:numRef>
          </c:val>
          <c:extLst>
            <c:ext xmlns:c16="http://schemas.microsoft.com/office/drawing/2014/chart" uri="{C3380CC4-5D6E-409C-BE32-E72D297353CC}">
              <c16:uniqueId val="{00000004-B8D0-4A71-ACA5-13BFAF30F8EC}"/>
            </c:ext>
          </c:extLst>
        </c:ser>
        <c:dLbls>
          <c:showLegendKey val="0"/>
          <c:showVal val="0"/>
          <c:showCatName val="0"/>
          <c:showSerName val="0"/>
          <c:showPercent val="0"/>
          <c:showBubbleSize val="0"/>
        </c:dLbls>
        <c:gapWidth val="150"/>
        <c:overlap val="100"/>
        <c:axId val="689682464"/>
        <c:axId val="974188464"/>
      </c:barChart>
      <c:catAx>
        <c:axId val="689682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974188464"/>
        <c:crosses val="autoZero"/>
        <c:auto val="1"/>
        <c:lblAlgn val="ctr"/>
        <c:lblOffset val="100"/>
        <c:noMultiLvlLbl val="0"/>
      </c:catAx>
      <c:valAx>
        <c:axId val="97418846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89682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[sam skillo 123.xlsx]Customer rate analysis!PivotTable18</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completion rate at drop araea level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manualLayout>
          <c:layoutTarget val="inner"/>
          <c:xMode val="edge"/>
          <c:yMode val="edge"/>
          <c:x val="0.26792145594523792"/>
          <c:y val="0.23009341793508811"/>
          <c:w val="0.5802314085739283"/>
          <c:h val="0.35832166812481775"/>
        </c:manualLayout>
      </c:layout>
      <c:lineChart>
        <c:grouping val="percentStacked"/>
        <c:varyColors val="0"/>
        <c:ser>
          <c:idx val="0"/>
          <c:order val="0"/>
          <c:tx>
            <c:strRef>
              <c:f>'Customer rate analysis'!$K$3:$K$4</c:f>
              <c:strCache>
                <c:ptCount val="1"/>
                <c:pt idx="0">
                  <c:v>NO</c:v>
                </c:pt>
              </c:strCache>
            </c:strRef>
          </c:tx>
          <c:spPr>
            <a:ln w="28575" cap="rnd">
              <a:solidFill>
                <a:schemeClr val="accent1">
                  <a:tint val="77000"/>
                </a:schemeClr>
              </a:solidFill>
              <a:round/>
            </a:ln>
            <a:effectLst/>
          </c:spPr>
          <c:marker>
            <c:symbol val="none"/>
          </c:marker>
          <c:cat>
            <c:strRef>
              <c:f>'Customer rate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'Customer rate analysis'!$K$5:$K$57</c:f>
              <c:numCache>
                <c:formatCode>0.00%</c:formatCode>
                <c:ptCount val="52"/>
                <c:pt idx="0">
                  <c:v>0</c:v>
                </c:pt>
                <c:pt idx="1">
                  <c:v>0</c:v>
                </c:pt>
                <c:pt idx="2">
                  <c:v>0</c:v>
                </c:pt>
                <c:pt idx="3">
                  <c:v>0</c:v>
                </c:pt>
                <c:pt idx="4">
                  <c:v>0</c:v>
                </c:pt>
                <c:pt idx="5">
                  <c:v>0</c:v>
                </c:pt>
                <c:pt idx="6">
                  <c:v>0</c:v>
                </c:pt>
                <c:pt idx="7">
                  <c:v>0</c:v>
                </c:pt>
                <c:pt idx="8">
                  <c:v>0.5</c:v>
                </c:pt>
                <c:pt idx="9">
                  <c:v>7.462686567164179E-3</c:v>
                </c:pt>
                <c:pt idx="10">
                  <c:v>0</c:v>
                </c:pt>
                <c:pt idx="11">
                  <c:v>0</c:v>
                </c:pt>
                <c:pt idx="12">
                  <c:v>0</c:v>
                </c:pt>
                <c:pt idx="13">
                  <c:v>0</c:v>
                </c:pt>
                <c:pt idx="14">
                  <c:v>7.2595281306715061E-3</c:v>
                </c:pt>
                <c:pt idx="15">
                  <c:v>1.9230769230769232E-2</c:v>
                </c:pt>
                <c:pt idx="16">
                  <c:v>0</c:v>
                </c:pt>
                <c:pt idx="17">
                  <c:v>2.8571428571428571E-2</c:v>
                </c:pt>
                <c:pt idx="18">
                  <c:v>0</c:v>
                </c:pt>
                <c:pt idx="19">
                  <c:v>0</c:v>
                </c:pt>
                <c:pt idx="20">
                  <c:v>1</c:v>
                </c:pt>
                <c:pt idx="21">
                  <c:v>0</c:v>
                </c:pt>
                <c:pt idx="22">
                  <c:v>0</c:v>
                </c:pt>
                <c:pt idx="23">
                  <c:v>0</c:v>
                </c:pt>
                <c:pt idx="24">
                  <c:v>0.25</c:v>
                </c:pt>
                <c:pt idx="25">
                  <c:v>0</c:v>
                </c:pt>
                <c:pt idx="26">
                  <c:v>3.0557677616501145E-3</c:v>
                </c:pt>
                <c:pt idx="27">
                  <c:v>3.9598901449830748E-3</c:v>
                </c:pt>
                <c:pt idx="28">
                  <c:v>0.125</c:v>
                </c:pt>
                <c:pt idx="29">
                  <c:v>4.0547389761784085E-3</c:v>
                </c:pt>
                <c:pt idx="30">
                  <c:v>0</c:v>
                </c:pt>
                <c:pt idx="31">
                  <c:v>0</c:v>
                </c:pt>
                <c:pt idx="32">
                  <c:v>0</c:v>
                </c:pt>
                <c:pt idx="33">
                  <c:v>0</c:v>
                </c:pt>
                <c:pt idx="34">
                  <c:v>0</c:v>
                </c:pt>
                <c:pt idx="35">
                  <c:v>0</c:v>
                </c:pt>
                <c:pt idx="36">
                  <c:v>0</c:v>
                </c:pt>
                <c:pt idx="37">
                  <c:v>6.2500000000000003E-3</c:v>
                </c:pt>
                <c:pt idx="38">
                  <c:v>5.7915057915057912E-3</c:v>
                </c:pt>
                <c:pt idx="39">
                  <c:v>0</c:v>
                </c:pt>
                <c:pt idx="40">
                  <c:v>0</c:v>
                </c:pt>
                <c:pt idx="41">
                  <c:v>1.2500000000000001E-2</c:v>
                </c:pt>
                <c:pt idx="42">
                  <c:v>0.33333333333333331</c:v>
                </c:pt>
                <c:pt idx="43">
                  <c:v>0</c:v>
                </c:pt>
                <c:pt idx="44">
                  <c:v>0</c:v>
                </c:pt>
                <c:pt idx="45">
                  <c:v>0</c:v>
                </c:pt>
                <c:pt idx="46">
                  <c:v>0</c:v>
                </c:pt>
                <c:pt idx="47">
                  <c:v>0</c:v>
                </c:pt>
                <c:pt idx="48">
                  <c:v>0.14285714285714285</c:v>
                </c:pt>
                <c:pt idx="49">
                  <c:v>1</c:v>
                </c:pt>
                <c:pt idx="50">
                  <c:v>0</c:v>
                </c:pt>
                <c:pt idx="51">
                  <c:v>0</c:v>
                </c:pt>
              </c:numCache>
            </c:numRef>
          </c:val>
          <c:smooth val="0"/>
          <c:extLst>
            <c:ext xmlns:c16="http://schemas.microsoft.com/office/drawing/2014/chart" uri="{C3380CC4-5D6E-409C-BE32-E72D297353CC}">
              <c16:uniqueId val="{00000000-8396-411A-9A50-53D51E5A3CF6}"/>
            </c:ext>
          </c:extLst>
        </c:ser>
        <c:ser>
          <c:idx val="1"/>
          <c:order val="1"/>
          <c:tx>
            <c:strRef>
              <c:f>'Customer rate analysis'!$L$3:$L$4</c:f>
              <c:strCache>
                <c:ptCount val="1"/>
                <c:pt idx="0">
                  <c:v>YES</c:v>
                </c:pt>
              </c:strCache>
            </c:strRef>
          </c:tx>
          <c:spPr>
            <a:ln w="28575" cap="rnd">
              <a:solidFill>
                <a:schemeClr val="accent1">
                  <a:shade val="76000"/>
                </a:schemeClr>
              </a:solidFill>
              <a:round/>
            </a:ln>
            <a:effectLst/>
          </c:spPr>
          <c:marker>
            <c:symbol val="none"/>
          </c:marker>
          <c:cat>
            <c:strRef>
              <c:f>'Customer rate analysis'!$J$5:$J$57</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'Customer rate analysis'!$L$5:$L$57</c:f>
              <c:numCache>
                <c:formatCode>0.00%</c:formatCode>
                <c:ptCount val="52"/>
                <c:pt idx="0">
                  <c:v>1</c:v>
                </c:pt>
                <c:pt idx="1">
                  <c:v>1</c:v>
                </c:pt>
                <c:pt idx="2">
                  <c:v>1</c:v>
                </c:pt>
                <c:pt idx="3">
                  <c:v>1</c:v>
                </c:pt>
                <c:pt idx="4">
                  <c:v>1</c:v>
                </c:pt>
                <c:pt idx="5">
                  <c:v>1</c:v>
                </c:pt>
                <c:pt idx="6">
                  <c:v>1</c:v>
                </c:pt>
                <c:pt idx="7">
                  <c:v>1</c:v>
                </c:pt>
                <c:pt idx="8">
                  <c:v>0.5</c:v>
                </c:pt>
                <c:pt idx="9">
                  <c:v>0.9925373134328358</c:v>
                </c:pt>
                <c:pt idx="10">
                  <c:v>1</c:v>
                </c:pt>
                <c:pt idx="11">
                  <c:v>1</c:v>
                </c:pt>
                <c:pt idx="12">
                  <c:v>1</c:v>
                </c:pt>
                <c:pt idx="13">
                  <c:v>1</c:v>
                </c:pt>
                <c:pt idx="14">
                  <c:v>0.99274047186932846</c:v>
                </c:pt>
                <c:pt idx="15">
                  <c:v>0.98076923076923073</c:v>
                </c:pt>
                <c:pt idx="16">
                  <c:v>1</c:v>
                </c:pt>
                <c:pt idx="17">
                  <c:v>0.97142857142857142</c:v>
                </c:pt>
                <c:pt idx="18">
                  <c:v>1</c:v>
                </c:pt>
                <c:pt idx="19">
                  <c:v>1</c:v>
                </c:pt>
                <c:pt idx="20">
                  <c:v>0</c:v>
                </c:pt>
                <c:pt idx="21">
                  <c:v>1</c:v>
                </c:pt>
                <c:pt idx="22">
                  <c:v>1</c:v>
                </c:pt>
                <c:pt idx="23">
                  <c:v>1</c:v>
                </c:pt>
                <c:pt idx="24">
                  <c:v>0.75</c:v>
                </c:pt>
                <c:pt idx="25">
                  <c:v>1</c:v>
                </c:pt>
                <c:pt idx="26">
                  <c:v>0.99694423223834994</c:v>
                </c:pt>
                <c:pt idx="27">
                  <c:v>0.9960401098550169</c:v>
                </c:pt>
                <c:pt idx="28">
                  <c:v>0.875</c:v>
                </c:pt>
                <c:pt idx="29">
                  <c:v>0.99594526102382164</c:v>
                </c:pt>
                <c:pt idx="30">
                  <c:v>1</c:v>
                </c:pt>
                <c:pt idx="31">
                  <c:v>1</c:v>
                </c:pt>
                <c:pt idx="32">
                  <c:v>1</c:v>
                </c:pt>
                <c:pt idx="33">
                  <c:v>1</c:v>
                </c:pt>
                <c:pt idx="34">
                  <c:v>1</c:v>
                </c:pt>
                <c:pt idx="35">
                  <c:v>1</c:v>
                </c:pt>
                <c:pt idx="36">
                  <c:v>1</c:v>
                </c:pt>
                <c:pt idx="37">
                  <c:v>0.99375000000000002</c:v>
                </c:pt>
                <c:pt idx="38">
                  <c:v>0.99420849420849422</c:v>
                </c:pt>
                <c:pt idx="39">
                  <c:v>1</c:v>
                </c:pt>
                <c:pt idx="40">
                  <c:v>1</c:v>
                </c:pt>
                <c:pt idx="41">
                  <c:v>0.98750000000000004</c:v>
                </c:pt>
                <c:pt idx="42">
                  <c:v>0.66666666666666663</c:v>
                </c:pt>
                <c:pt idx="43">
                  <c:v>1</c:v>
                </c:pt>
                <c:pt idx="44">
                  <c:v>1</c:v>
                </c:pt>
                <c:pt idx="45">
                  <c:v>1</c:v>
                </c:pt>
                <c:pt idx="46">
                  <c:v>1</c:v>
                </c:pt>
                <c:pt idx="47">
                  <c:v>1</c:v>
                </c:pt>
                <c:pt idx="48">
                  <c:v>0.8571428571428571</c:v>
                </c:pt>
                <c:pt idx="49">
                  <c:v>0</c:v>
                </c:pt>
                <c:pt idx="50">
                  <c:v>1</c:v>
                </c:pt>
                <c:pt idx="51">
                  <c:v>1</c:v>
                </c:pt>
              </c:numCache>
            </c:numRef>
          </c:val>
          <c:smooth val="0"/>
          <c:extLst>
            <c:ext xmlns:c16="http://schemas.microsoft.com/office/drawing/2014/chart" uri="{C3380CC4-5D6E-409C-BE32-E72D297353CC}">
              <c16:uniqueId val="{00000001-8396-411A-9A50-53D51E5A3CF6}"/>
            </c:ext>
          </c:extLst>
        </c:ser>
        <c:dLbls>
          <c:showLegendKey val="0"/>
          <c:showVal val="0"/>
          <c:showCatName val="0"/>
          <c:showSerName val="0"/>
          <c:showPercent val="0"/>
          <c:showBubbleSize val="0"/>
        </c:dLbls>
        <c:smooth val="0"/>
        <c:axId val="1659944368"/>
        <c:axId val="1719407232"/>
      </c:lineChart>
      <c:catAx>
        <c:axId val="16599443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9407232"/>
        <c:crosses val="autoZero"/>
        <c:auto val="1"/>
        <c:lblAlgn val="ctr"/>
        <c:lblOffset val="100"/>
        <c:noMultiLvlLbl val="0"/>
      </c:catAx>
      <c:valAx>
        <c:axId val="171940723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944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lumMod val="95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rate analysis!PivotTable16</c:name>
    <c:fmtId val="-1"/>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barChart>
        <c:barDir val="col"/>
        <c:grouping val="clustered"/>
        <c:varyColors val="0"/>
        <c:ser>
          <c:idx val="0"/>
          <c:order val="0"/>
          <c:tx>
            <c:strRef>
              <c:f>'Customer rate analysis'!$B$22:$B$23</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'Customer rate analysis'!$A$24:$A$31</c:f>
              <c:strCache>
                <c:ptCount val="7"/>
                <c:pt idx="0">
                  <c:v>Sunday</c:v>
                </c:pt>
                <c:pt idx="1">
                  <c:v>Monday</c:v>
                </c:pt>
                <c:pt idx="2">
                  <c:v>Tuesday</c:v>
                </c:pt>
                <c:pt idx="3">
                  <c:v>Wednesday</c:v>
                </c:pt>
                <c:pt idx="4">
                  <c:v>Thursday</c:v>
                </c:pt>
                <c:pt idx="5">
                  <c:v>Friday</c:v>
                </c:pt>
                <c:pt idx="6">
                  <c:v>Saturday</c:v>
                </c:pt>
              </c:strCache>
            </c:strRef>
          </c:cat>
          <c:val>
            <c:numRef>
              <c:f>'Customer rate analysis'!$B$24:$B$31</c:f>
              <c:numCache>
                <c:formatCode>0.00%</c:formatCode>
                <c:ptCount val="7"/>
                <c:pt idx="0">
                  <c:v>1.4196479273140261E-3</c:v>
                </c:pt>
                <c:pt idx="1">
                  <c:v>2.6007802340702211E-3</c:v>
                </c:pt>
                <c:pt idx="2">
                  <c:v>4.5307443365695792E-3</c:v>
                </c:pt>
                <c:pt idx="3">
                  <c:v>5.0729232720355105E-3</c:v>
                </c:pt>
                <c:pt idx="4">
                  <c:v>3.3794162826420891E-3</c:v>
                </c:pt>
                <c:pt idx="5">
                  <c:v>6.6125638713555755E-3</c:v>
                </c:pt>
                <c:pt idx="6">
                  <c:v>7.6493086201824068E-3</c:v>
                </c:pt>
              </c:numCache>
            </c:numRef>
          </c:val>
          <c:extLst>
            <c:ext xmlns:c16="http://schemas.microsoft.com/office/drawing/2014/chart" uri="{C3380CC4-5D6E-409C-BE32-E72D297353CC}">
              <c16:uniqueId val="{00000000-1CAF-4362-8CC4-0581DA33523E}"/>
            </c:ext>
          </c:extLst>
        </c:ser>
        <c:dLbls>
          <c:showLegendKey val="0"/>
          <c:showVal val="0"/>
          <c:showCatName val="0"/>
          <c:showSerName val="0"/>
          <c:showPercent val="0"/>
          <c:showBubbleSize val="0"/>
        </c:dLbls>
        <c:gapWidth val="150"/>
        <c:axId val="1663711296"/>
        <c:axId val="1719385184"/>
      </c:barChart>
      <c:lineChart>
        <c:grouping val="standard"/>
        <c:varyColors val="0"/>
        <c:ser>
          <c:idx val="1"/>
          <c:order val="1"/>
          <c:tx>
            <c:strRef>
              <c:f>'Customer rate analysis'!$C$22:$C$23</c:f>
              <c:strCache>
                <c:ptCount val="1"/>
                <c:pt idx="0">
                  <c:v>YES</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'Customer rate analysis'!$A$24:$A$31</c:f>
              <c:strCache>
                <c:ptCount val="7"/>
                <c:pt idx="0">
                  <c:v>Sunday</c:v>
                </c:pt>
                <c:pt idx="1">
                  <c:v>Monday</c:v>
                </c:pt>
                <c:pt idx="2">
                  <c:v>Tuesday</c:v>
                </c:pt>
                <c:pt idx="3">
                  <c:v>Wednesday</c:v>
                </c:pt>
                <c:pt idx="4">
                  <c:v>Thursday</c:v>
                </c:pt>
                <c:pt idx="5">
                  <c:v>Friday</c:v>
                </c:pt>
                <c:pt idx="6">
                  <c:v>Saturday</c:v>
                </c:pt>
              </c:strCache>
            </c:strRef>
          </c:cat>
          <c:val>
            <c:numRef>
              <c:f>'Customer rate analysis'!$C$24:$C$31</c:f>
              <c:numCache>
                <c:formatCode>0.00%</c:formatCode>
                <c:ptCount val="7"/>
                <c:pt idx="0">
                  <c:v>0.99858035207268603</c:v>
                </c:pt>
                <c:pt idx="1">
                  <c:v>0.99739921976592982</c:v>
                </c:pt>
                <c:pt idx="2">
                  <c:v>0.99546925566343047</c:v>
                </c:pt>
                <c:pt idx="3">
                  <c:v>0.99492707672796454</c:v>
                </c:pt>
                <c:pt idx="4">
                  <c:v>0.99662058371735796</c:v>
                </c:pt>
                <c:pt idx="5">
                  <c:v>0.99338743612864444</c:v>
                </c:pt>
                <c:pt idx="6">
                  <c:v>0.99235069137981757</c:v>
                </c:pt>
              </c:numCache>
            </c:numRef>
          </c:val>
          <c:smooth val="0"/>
          <c:extLst>
            <c:ext xmlns:c16="http://schemas.microsoft.com/office/drawing/2014/chart" uri="{C3380CC4-5D6E-409C-BE32-E72D297353CC}">
              <c16:uniqueId val="{00000001-1CAF-4362-8CC4-0581DA33523E}"/>
            </c:ext>
          </c:extLst>
        </c:ser>
        <c:dLbls>
          <c:showLegendKey val="0"/>
          <c:showVal val="0"/>
          <c:showCatName val="0"/>
          <c:showSerName val="0"/>
          <c:showPercent val="0"/>
          <c:showBubbleSize val="0"/>
        </c:dLbls>
        <c:marker val="1"/>
        <c:smooth val="0"/>
        <c:axId val="1652646336"/>
        <c:axId val="1613045888"/>
      </c:lineChart>
      <c:catAx>
        <c:axId val="16526463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13045888"/>
        <c:crosses val="autoZero"/>
        <c:auto val="1"/>
        <c:lblAlgn val="ctr"/>
        <c:lblOffset val="100"/>
        <c:noMultiLvlLbl val="0"/>
      </c:catAx>
      <c:valAx>
        <c:axId val="1613045888"/>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52646336"/>
        <c:crosses val="autoZero"/>
        <c:crossBetween val="between"/>
      </c:valAx>
      <c:valAx>
        <c:axId val="1719385184"/>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63711296"/>
        <c:crosses val="max"/>
        <c:crossBetween val="between"/>
      </c:valAx>
      <c:catAx>
        <c:axId val="1663711296"/>
        <c:scaling>
          <c:orientation val="minMax"/>
        </c:scaling>
        <c:delete val="1"/>
        <c:axPos val="b"/>
        <c:numFmt formatCode="General" sourceLinked="1"/>
        <c:majorTickMark val="none"/>
        <c:minorTickMark val="none"/>
        <c:tickLblPos val="nextTo"/>
        <c:crossAx val="1719385184"/>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rate analysis!PivotTable17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 </a:t>
            </a:r>
            <a:r>
              <a:rPr lang="en-US"/>
              <a:t>completion rate at numbe of product order level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marker>
          <c:symbol val="none"/>
        </c:marke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s>
    <c:plotArea>
      <c:layout/>
      <c:pieChart>
        <c:varyColors val="1"/>
        <c:ser>
          <c:idx val="0"/>
          <c:order val="0"/>
          <c:tx>
            <c:strRef>
              <c:f>'Customer rate analysis'!$B$51</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2D4B-44B7-B84E-9468B49DEFA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2D4B-44B7-B84E-9468B49DEFA9}"/>
              </c:ext>
            </c:extLst>
          </c:dPt>
          <c:cat>
            <c:strRef>
              <c:f>'Customer rate analysis'!$A$52:$A$54</c:f>
              <c:strCache>
                <c:ptCount val="2"/>
                <c:pt idx="0">
                  <c:v>NO</c:v>
                </c:pt>
                <c:pt idx="1">
                  <c:v>YES</c:v>
                </c:pt>
              </c:strCache>
            </c:strRef>
          </c:cat>
          <c:val>
            <c:numRef>
              <c:f>'Customer rate analysis'!$B$52:$B$54</c:f>
              <c:numCache>
                <c:formatCode>0.00%</c:formatCode>
                <c:ptCount val="2"/>
                <c:pt idx="0">
                  <c:v>4.4691758313981506E-3</c:v>
                </c:pt>
                <c:pt idx="1">
                  <c:v>0.99553082416860184</c:v>
                </c:pt>
              </c:numCache>
            </c:numRef>
          </c:val>
          <c:extLst>
            <c:ext xmlns:c16="http://schemas.microsoft.com/office/drawing/2014/chart" uri="{C3380CC4-5D6E-409C-BE32-E72D297353CC}">
              <c16:uniqueId val="{00000004-2D4B-44B7-B84E-9468B49DEFA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tx2">
        <a:lumMod val="20000"/>
        <a:lumOff val="80000"/>
      </a:schemeClr>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Analysis!PivotTable8</c:name>
    <c:fmtId val="10"/>
  </c:pivotSource>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pivotFmt>
      <c:pivotFmt>
        <c:idx val="2"/>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4"/>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5"/>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6"/>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7"/>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8"/>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9"/>
        <c:spPr>
          <a:solidFill>
            <a:schemeClr val="accent1"/>
          </a:solidFill>
          <a:ln w="19050">
            <a:solidFill>
              <a:schemeClr val="lt1"/>
            </a:solid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1"/>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2"/>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3"/>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4"/>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
        <c:idx val="15"/>
        <c:spPr>
          <a:solidFill>
            <a:schemeClr val="accent1"/>
          </a:solidFill>
          <a:ln w="19050">
            <a:solidFill>
              <a:schemeClr val="lt1"/>
            </a:solidFill>
          </a:ln>
          <a:effectLst/>
          <a:scene3d>
            <a:camera prst="orthographicFront">
              <a:rot lat="0" lon="0" rev="0"/>
            </a:camera>
            <a:lightRig rig="threePt" dir="tl"/>
          </a:scene3d>
          <a:sp3d prstMaterial="plastic">
            <a:bevelT w="0" h="0"/>
          </a:sp3d>
        </c:spPr>
      </c:pivotFmt>
    </c:pivotFmts>
    <c:plotArea>
      <c:layout/>
      <c:pieChart>
        <c:varyColors val="1"/>
        <c:ser>
          <c:idx val="0"/>
          <c:order val="0"/>
          <c:tx>
            <c:strRef>
              <c:f>'Customer Level Analysis'!$B$3:$B$4</c:f>
              <c:strCache>
                <c:ptCount val="1"/>
                <c:pt idx="0">
                  <c:v>YES/Completion Rate</c:v>
                </c:pt>
              </c:strCache>
            </c:strRef>
          </c:tx>
          <c:dPt>
            <c:idx val="0"/>
            <c:bubble3D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1-7143-4B75-A170-F2D5F9DC38B5}"/>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7143-4B75-A170-F2D5F9DC38B5}"/>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7143-4B75-A170-F2D5F9DC38B5}"/>
              </c:ext>
            </c:extLst>
          </c:dPt>
          <c:dPt>
            <c:idx val="3"/>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7143-4B75-A170-F2D5F9DC38B5}"/>
              </c:ext>
            </c:extLst>
          </c:dPt>
          <c:dPt>
            <c:idx val="4"/>
            <c:bubble3D val="0"/>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7143-4B75-A170-F2D5F9DC38B5}"/>
              </c:ext>
            </c:extLst>
          </c:dPt>
          <c:dPt>
            <c:idx val="5"/>
            <c:bubble3D val="0"/>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B-7143-4B75-A170-F2D5F9DC38B5}"/>
              </c:ext>
            </c:extLst>
          </c:dPt>
          <c:cat>
            <c:strRef>
              <c:f>'Customer Level Analysis'!$A$5:$A$11</c:f>
              <c:strCache>
                <c:ptCount val="6"/>
                <c:pt idx="0">
                  <c:v>Facebook</c:v>
                </c:pt>
                <c:pt idx="1">
                  <c:v>Google</c:v>
                </c:pt>
                <c:pt idx="2">
                  <c:v>Instagram</c:v>
                </c:pt>
                <c:pt idx="3">
                  <c:v>Offline Campaign</c:v>
                </c:pt>
                <c:pt idx="4">
                  <c:v>Organic</c:v>
                </c:pt>
                <c:pt idx="5">
                  <c:v>Snapchat</c:v>
                </c:pt>
              </c:strCache>
            </c:strRef>
          </c:cat>
          <c:val>
            <c:numRef>
              <c:f>'Customer Level Analysis'!$B$5:$B$11</c:f>
              <c:numCache>
                <c:formatCode>0.00%</c:formatCode>
                <c:ptCount val="6"/>
                <c:pt idx="0">
                  <c:v>0.11473966814840895</c:v>
                </c:pt>
                <c:pt idx="1">
                  <c:v>0.23432067250561156</c:v>
                </c:pt>
                <c:pt idx="2">
                  <c:v>0.1218696360195414</c:v>
                </c:pt>
                <c:pt idx="3">
                  <c:v>0.12525857136569693</c:v>
                </c:pt>
                <c:pt idx="4">
                  <c:v>0.29290084063201444</c:v>
                </c:pt>
                <c:pt idx="5">
                  <c:v>0.11091061132872673</c:v>
                </c:pt>
              </c:numCache>
            </c:numRef>
          </c:val>
          <c:extLst>
            <c:ext xmlns:c16="http://schemas.microsoft.com/office/drawing/2014/chart" uri="{C3380CC4-5D6E-409C-BE32-E72D297353CC}">
              <c16:uniqueId val="{0000000C-7143-4B75-A170-F2D5F9DC38B5}"/>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level !PivotTable21</c:name>
    <c:fmtId val="-1"/>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barChart>
        <c:barDir val="col"/>
        <c:grouping val="clustered"/>
        <c:varyColors val="0"/>
        <c:ser>
          <c:idx val="0"/>
          <c:order val="0"/>
          <c:tx>
            <c:strRef>
              <c:f>'customer level '!$C$3:$C$4</c:f>
              <c:strCache>
                <c:ptCount val="1"/>
                <c:pt idx="0">
                  <c:v>NO</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'customer level '!$B$5:$B$11</c:f>
              <c:strCache>
                <c:ptCount val="6"/>
                <c:pt idx="0">
                  <c:v>Facebook</c:v>
                </c:pt>
                <c:pt idx="1">
                  <c:v>Google</c:v>
                </c:pt>
                <c:pt idx="2">
                  <c:v>Instagram</c:v>
                </c:pt>
                <c:pt idx="3">
                  <c:v>Offline Campaign</c:v>
                </c:pt>
                <c:pt idx="4">
                  <c:v>Organic</c:v>
                </c:pt>
                <c:pt idx="5">
                  <c:v>Snapchat</c:v>
                </c:pt>
              </c:strCache>
            </c:strRef>
          </c:cat>
          <c:val>
            <c:numRef>
              <c:f>'customer level '!$C$5:$C$11</c:f>
              <c:numCache>
                <c:formatCode>0.00%</c:formatCode>
                <c:ptCount val="6"/>
                <c:pt idx="0">
                  <c:v>4.8196994260176141E-4</c:v>
                </c:pt>
                <c:pt idx="1">
                  <c:v>1.0515707838583885E-3</c:v>
                </c:pt>
                <c:pt idx="2">
                  <c:v>6.5723173991149284E-4</c:v>
                </c:pt>
                <c:pt idx="3">
                  <c:v>7.0104718923892563E-4</c:v>
                </c:pt>
                <c:pt idx="4">
                  <c:v>1.0953862331858214E-3</c:v>
                </c:pt>
                <c:pt idx="5">
                  <c:v>4.8196994260176141E-4</c:v>
                </c:pt>
              </c:numCache>
            </c:numRef>
          </c:val>
          <c:extLst>
            <c:ext xmlns:c16="http://schemas.microsoft.com/office/drawing/2014/chart" uri="{C3380CC4-5D6E-409C-BE32-E72D297353CC}">
              <c16:uniqueId val="{00000000-744E-47A4-B829-5D87FAA6FF48}"/>
            </c:ext>
          </c:extLst>
        </c:ser>
        <c:dLbls>
          <c:showLegendKey val="0"/>
          <c:showVal val="0"/>
          <c:showCatName val="0"/>
          <c:showSerName val="0"/>
          <c:showPercent val="0"/>
          <c:showBubbleSize val="0"/>
        </c:dLbls>
        <c:gapWidth val="219"/>
        <c:axId val="1753605680"/>
        <c:axId val="1916951232"/>
      </c:barChart>
      <c:lineChart>
        <c:grouping val="standard"/>
        <c:varyColors val="0"/>
        <c:ser>
          <c:idx val="1"/>
          <c:order val="1"/>
          <c:tx>
            <c:strRef>
              <c:f>'customer level '!$D$3:$D$4</c:f>
              <c:strCache>
                <c:ptCount val="1"/>
                <c:pt idx="0">
                  <c:v>YES</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'customer level '!$B$5:$B$11</c:f>
              <c:strCache>
                <c:ptCount val="6"/>
                <c:pt idx="0">
                  <c:v>Facebook</c:v>
                </c:pt>
                <c:pt idx="1">
                  <c:v>Google</c:v>
                </c:pt>
                <c:pt idx="2">
                  <c:v>Instagram</c:v>
                </c:pt>
                <c:pt idx="3">
                  <c:v>Offline Campaign</c:v>
                </c:pt>
                <c:pt idx="4">
                  <c:v>Organic</c:v>
                </c:pt>
                <c:pt idx="5">
                  <c:v>Snapchat</c:v>
                </c:pt>
              </c:strCache>
            </c:strRef>
          </c:cat>
          <c:val>
            <c:numRef>
              <c:f>'customer level '!$D$5:$D$11</c:f>
              <c:numCache>
                <c:formatCode>0.00%</c:formatCode>
                <c:ptCount val="6"/>
                <c:pt idx="0">
                  <c:v>0.11422687639661745</c:v>
                </c:pt>
                <c:pt idx="1">
                  <c:v>0.2332734522192525</c:v>
                </c:pt>
                <c:pt idx="2">
                  <c:v>0.12132497918766157</c:v>
                </c:pt>
                <c:pt idx="3">
                  <c:v>0.1246987687858739</c:v>
                </c:pt>
                <c:pt idx="4">
                  <c:v>0.29159181527406564</c:v>
                </c:pt>
                <c:pt idx="5">
                  <c:v>0.11041493230513079</c:v>
                </c:pt>
              </c:numCache>
            </c:numRef>
          </c:val>
          <c:smooth val="0"/>
          <c:extLst>
            <c:ext xmlns:c16="http://schemas.microsoft.com/office/drawing/2014/chart" uri="{C3380CC4-5D6E-409C-BE32-E72D297353CC}">
              <c16:uniqueId val="{00000001-744E-47A4-B829-5D87FAA6FF48}"/>
            </c:ext>
          </c:extLst>
        </c:ser>
        <c:dLbls>
          <c:showLegendKey val="0"/>
          <c:showVal val="0"/>
          <c:showCatName val="0"/>
          <c:showSerName val="0"/>
          <c:showPercent val="0"/>
          <c:showBubbleSize val="0"/>
        </c:dLbls>
        <c:marker val="1"/>
        <c:smooth val="0"/>
        <c:axId val="2002749936"/>
        <c:axId val="1916946656"/>
      </c:lineChart>
      <c:catAx>
        <c:axId val="2002749936"/>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16946656"/>
        <c:crosses val="autoZero"/>
        <c:auto val="1"/>
        <c:lblAlgn val="ctr"/>
        <c:lblOffset val="100"/>
        <c:noMultiLvlLbl val="0"/>
      </c:catAx>
      <c:valAx>
        <c:axId val="1916946656"/>
        <c:scaling>
          <c:orientation val="minMax"/>
        </c:scaling>
        <c:delete val="0"/>
        <c:axPos val="l"/>
        <c:majorGridlines>
          <c:spPr>
            <a:ln w="9525" cap="flat" cmpd="sng" algn="ctr">
              <a:solidFill>
                <a:schemeClr val="lt1">
                  <a:lumMod val="95000"/>
                  <a:alpha val="10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02749936"/>
        <c:crosses val="autoZero"/>
        <c:crossBetween val="between"/>
      </c:valAx>
      <c:valAx>
        <c:axId val="1916951232"/>
        <c:scaling>
          <c:orientation val="minMax"/>
        </c:scaling>
        <c:delete val="0"/>
        <c:axPos val="r"/>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53605680"/>
        <c:crosses val="max"/>
        <c:crossBetween val="between"/>
      </c:valAx>
      <c:catAx>
        <c:axId val="1753605680"/>
        <c:scaling>
          <c:orientation val="minMax"/>
        </c:scaling>
        <c:delete val="1"/>
        <c:axPos val="b"/>
        <c:numFmt formatCode="General" sourceLinked="1"/>
        <c:majorTickMark val="none"/>
        <c:minorTickMark val="none"/>
        <c:tickLblPos val="nextTo"/>
        <c:crossAx val="1916951232"/>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level !PivotTable1</c:name>
    <c:fmtId val="-1"/>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barChart>
        <c:barDir val="col"/>
        <c:grouping val="clustered"/>
        <c:varyColors val="0"/>
        <c:ser>
          <c:idx val="1"/>
          <c:order val="1"/>
          <c:tx>
            <c:strRef>
              <c:f>'customer level '!$D$24</c:f>
              <c:strCache>
                <c:ptCount val="1"/>
                <c:pt idx="0">
                  <c:v>Sum of product amount (cl)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'customer level '!$B$25:$B$31</c:f>
              <c:strCache>
                <c:ptCount val="6"/>
                <c:pt idx="0">
                  <c:v>Facebook</c:v>
                </c:pt>
                <c:pt idx="1">
                  <c:v>Google</c:v>
                </c:pt>
                <c:pt idx="2">
                  <c:v>Instagram</c:v>
                </c:pt>
                <c:pt idx="3">
                  <c:v>Offline Campaign</c:v>
                </c:pt>
                <c:pt idx="4">
                  <c:v>Organic</c:v>
                </c:pt>
                <c:pt idx="5">
                  <c:v>Snapchat</c:v>
                </c:pt>
              </c:strCache>
            </c:strRef>
          </c:cat>
          <c:val>
            <c:numRef>
              <c:f>'customer level '!$D$25:$D$31</c:f>
              <c:numCache>
                <c:formatCode>General</c:formatCode>
                <c:ptCount val="6"/>
                <c:pt idx="0">
                  <c:v>925726.4165309628</c:v>
                </c:pt>
                <c:pt idx="1">
                  <c:v>1947465.4542493718</c:v>
                </c:pt>
                <c:pt idx="2">
                  <c:v>916663.65890585817</c:v>
                </c:pt>
                <c:pt idx="3">
                  <c:v>1014047.9694995822</c:v>
                </c:pt>
                <c:pt idx="4">
                  <c:v>2296238.7648430951</c:v>
                </c:pt>
                <c:pt idx="5">
                  <c:v>940642.4165309628</c:v>
                </c:pt>
              </c:numCache>
            </c:numRef>
          </c:val>
          <c:extLst>
            <c:ext xmlns:c16="http://schemas.microsoft.com/office/drawing/2014/chart" uri="{C3380CC4-5D6E-409C-BE32-E72D297353CC}">
              <c16:uniqueId val="{00000000-F1C5-49C9-9163-D86CBC28B081}"/>
            </c:ext>
          </c:extLst>
        </c:ser>
        <c:dLbls>
          <c:showLegendKey val="0"/>
          <c:showVal val="0"/>
          <c:showCatName val="0"/>
          <c:showSerName val="0"/>
          <c:showPercent val="0"/>
          <c:showBubbleSize val="0"/>
        </c:dLbls>
        <c:gapWidth val="150"/>
        <c:axId val="1863872448"/>
        <c:axId val="1719415552"/>
      </c:barChart>
      <c:barChart>
        <c:barDir val="col"/>
        <c:grouping val="clustered"/>
        <c:varyColors val="0"/>
        <c:ser>
          <c:idx val="0"/>
          <c:order val="0"/>
          <c:tx>
            <c:strRef>
              <c:f>'customer level '!$C$24</c:f>
              <c:strCache>
                <c:ptCount val="1"/>
                <c:pt idx="0">
                  <c:v>Count of User ID</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'customer level '!$B$25:$B$31</c:f>
              <c:strCache>
                <c:ptCount val="6"/>
                <c:pt idx="0">
                  <c:v>Facebook</c:v>
                </c:pt>
                <c:pt idx="1">
                  <c:v>Google</c:v>
                </c:pt>
                <c:pt idx="2">
                  <c:v>Instagram</c:v>
                </c:pt>
                <c:pt idx="3">
                  <c:v>Offline Campaign</c:v>
                </c:pt>
                <c:pt idx="4">
                  <c:v>Organic</c:v>
                </c:pt>
                <c:pt idx="5">
                  <c:v>Snapchat</c:v>
                </c:pt>
              </c:strCache>
            </c:strRef>
          </c:cat>
          <c:val>
            <c:numRef>
              <c:f>'customer level '!$C$25:$C$31</c:f>
              <c:numCache>
                <c:formatCode>General</c:formatCode>
                <c:ptCount val="6"/>
                <c:pt idx="0">
                  <c:v>2618</c:v>
                </c:pt>
                <c:pt idx="1">
                  <c:v>5348</c:v>
                </c:pt>
                <c:pt idx="2">
                  <c:v>2784</c:v>
                </c:pt>
                <c:pt idx="3">
                  <c:v>2862</c:v>
                </c:pt>
                <c:pt idx="4">
                  <c:v>6680</c:v>
                </c:pt>
                <c:pt idx="5">
                  <c:v>2531</c:v>
                </c:pt>
              </c:numCache>
            </c:numRef>
          </c:val>
          <c:extLst>
            <c:ext xmlns:c16="http://schemas.microsoft.com/office/drawing/2014/chart" uri="{C3380CC4-5D6E-409C-BE32-E72D297353CC}">
              <c16:uniqueId val="{00000001-F1C5-49C9-9163-D86CBC28B081}"/>
            </c:ext>
          </c:extLst>
        </c:ser>
        <c:dLbls>
          <c:showLegendKey val="0"/>
          <c:showVal val="0"/>
          <c:showCatName val="0"/>
          <c:showSerName val="0"/>
          <c:showPercent val="0"/>
          <c:showBubbleSize val="0"/>
        </c:dLbls>
        <c:gapWidth val="150"/>
        <c:axId val="2004054544"/>
        <c:axId val="1719363968"/>
      </c:barChart>
      <c:lineChart>
        <c:grouping val="standard"/>
        <c:varyColors val="0"/>
        <c:ser>
          <c:idx val="2"/>
          <c:order val="2"/>
          <c:tx>
            <c:strRef>
              <c:f>'customer level '!$E$24</c:f>
              <c:strCache>
                <c:ptCount val="1"/>
                <c:pt idx="0">
                  <c:v>Aggregated LTV </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'customer level '!$B$25:$B$31</c:f>
              <c:strCache>
                <c:ptCount val="6"/>
                <c:pt idx="0">
                  <c:v>Facebook</c:v>
                </c:pt>
                <c:pt idx="1">
                  <c:v>Google</c:v>
                </c:pt>
                <c:pt idx="2">
                  <c:v>Instagram</c:v>
                </c:pt>
                <c:pt idx="3">
                  <c:v>Offline Campaign</c:v>
                </c:pt>
                <c:pt idx="4">
                  <c:v>Organic</c:v>
                </c:pt>
                <c:pt idx="5">
                  <c:v>Snapchat</c:v>
                </c:pt>
              </c:strCache>
            </c:strRef>
          </c:cat>
          <c:val>
            <c:numRef>
              <c:f>'customer level '!$E$25:$E$31</c:f>
              <c:numCache>
                <c:formatCode>General</c:formatCode>
                <c:ptCount val="6"/>
                <c:pt idx="0">
                  <c:v>353.60061746790024</c:v>
                </c:pt>
                <c:pt idx="1">
                  <c:v>364.14836466891768</c:v>
                </c:pt>
                <c:pt idx="2">
                  <c:v>329.26137173342607</c:v>
                </c:pt>
                <c:pt idx="3">
                  <c:v>354.31445475177577</c:v>
                </c:pt>
                <c:pt idx="4">
                  <c:v>343.7483180902837</c:v>
                </c:pt>
                <c:pt idx="5">
                  <c:v>371.64852490358072</c:v>
                </c:pt>
              </c:numCache>
            </c:numRef>
          </c:val>
          <c:smooth val="0"/>
          <c:extLst>
            <c:ext xmlns:c16="http://schemas.microsoft.com/office/drawing/2014/chart" uri="{C3380CC4-5D6E-409C-BE32-E72D297353CC}">
              <c16:uniqueId val="{00000002-F1C5-49C9-9163-D86CBC28B081}"/>
            </c:ext>
          </c:extLst>
        </c:ser>
        <c:dLbls>
          <c:showLegendKey val="0"/>
          <c:showVal val="0"/>
          <c:showCatName val="0"/>
          <c:showSerName val="0"/>
          <c:showPercent val="0"/>
          <c:showBubbleSize val="0"/>
        </c:dLbls>
        <c:marker val="1"/>
        <c:smooth val="0"/>
        <c:axId val="2004054544"/>
        <c:axId val="1719363968"/>
      </c:lineChart>
      <c:catAx>
        <c:axId val="1863872448"/>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9415552"/>
        <c:crosses val="autoZero"/>
        <c:auto val="1"/>
        <c:lblAlgn val="ctr"/>
        <c:lblOffset val="100"/>
        <c:noMultiLvlLbl val="0"/>
      </c:catAx>
      <c:valAx>
        <c:axId val="1719415552"/>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3872448"/>
        <c:crosses val="autoZero"/>
        <c:crossBetween val="between"/>
      </c:valAx>
      <c:valAx>
        <c:axId val="1719363968"/>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004054544"/>
        <c:crosses val="max"/>
        <c:crossBetween val="between"/>
      </c:valAx>
      <c:catAx>
        <c:axId val="2004054544"/>
        <c:scaling>
          <c:orientation val="minMax"/>
        </c:scaling>
        <c:delete val="1"/>
        <c:axPos val="b"/>
        <c:numFmt formatCode="General" sourceLinked="1"/>
        <c:majorTickMark val="none"/>
        <c:minorTickMark val="none"/>
        <c:tickLblPos val="nextTo"/>
        <c:crossAx val="1719363968"/>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level !PivotTable2</c:name>
    <c:fmtId val="-1"/>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
        <c:idx val="8"/>
        <c:spPr>
          <a:gradFill rotWithShape="1">
            <a:gsLst>
              <a:gs pos="0">
                <a:schemeClr val="accent1">
                  <a:tint val="96000"/>
                  <a:lumMod val="100000"/>
                </a:schemeClr>
              </a:gs>
              <a:gs pos="78000">
                <a:schemeClr val="accent1">
                  <a:shade val="94000"/>
                  <a:lumMod val="94000"/>
                </a:schemeClr>
              </a:gs>
            </a:gsLst>
            <a:lin ang="5400000" scaled="0"/>
          </a:gradFill>
          <a:ln w="34925" cap="rnd">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pivotFmt>
    </c:pivotFmts>
    <c:plotArea>
      <c:layout/>
      <c:barChart>
        <c:barDir val="col"/>
        <c:grouping val="clustered"/>
        <c:varyColors val="0"/>
        <c:ser>
          <c:idx val="1"/>
          <c:order val="1"/>
          <c:tx>
            <c:strRef>
              <c:f>'customer level '!$D$45</c:f>
              <c:strCache>
                <c:ptCount val="1"/>
                <c:pt idx="0">
                  <c:v>Sum of product amount (cl)</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'customer level '!$B$46:$B$55</c:f>
              <c:strCache>
                <c:ptCount val="9"/>
                <c:pt idx="0">
                  <c:v>April</c:v>
                </c:pt>
                <c:pt idx="1">
                  <c:v>August</c:v>
                </c:pt>
                <c:pt idx="2">
                  <c:v>February</c:v>
                </c:pt>
                <c:pt idx="3">
                  <c:v>January</c:v>
                </c:pt>
                <c:pt idx="4">
                  <c:v>July</c:v>
                </c:pt>
                <c:pt idx="5">
                  <c:v>June</c:v>
                </c:pt>
                <c:pt idx="6">
                  <c:v>March</c:v>
                </c:pt>
                <c:pt idx="7">
                  <c:v>May</c:v>
                </c:pt>
                <c:pt idx="8">
                  <c:v>September</c:v>
                </c:pt>
              </c:strCache>
            </c:strRef>
          </c:cat>
          <c:val>
            <c:numRef>
              <c:f>'customer level '!$D$46:$D$55</c:f>
              <c:numCache>
                <c:formatCode>General</c:formatCode>
                <c:ptCount val="9"/>
                <c:pt idx="0">
                  <c:v>874107.69662426854</c:v>
                </c:pt>
                <c:pt idx="1">
                  <c:v>1146225.174156067</c:v>
                </c:pt>
                <c:pt idx="2">
                  <c:v>563069.79534351488</c:v>
                </c:pt>
                <c:pt idx="3">
                  <c:v>541418.41653096233</c:v>
                </c:pt>
                <c:pt idx="4">
                  <c:v>951908.55296861939</c:v>
                </c:pt>
                <c:pt idx="5">
                  <c:v>931276.6211874478</c:v>
                </c:pt>
                <c:pt idx="6">
                  <c:v>720165.21187447733</c:v>
                </c:pt>
                <c:pt idx="7">
                  <c:v>983800.62118744769</c:v>
                </c:pt>
                <c:pt idx="8">
                  <c:v>1328812.5906870293</c:v>
                </c:pt>
              </c:numCache>
            </c:numRef>
          </c:val>
          <c:extLst>
            <c:ext xmlns:c16="http://schemas.microsoft.com/office/drawing/2014/chart" uri="{C3380CC4-5D6E-409C-BE32-E72D297353CC}">
              <c16:uniqueId val="{00000000-C7C8-4426-9D91-91C6C8FA5A62}"/>
            </c:ext>
          </c:extLst>
        </c:ser>
        <c:dLbls>
          <c:showLegendKey val="0"/>
          <c:showVal val="0"/>
          <c:showCatName val="0"/>
          <c:showSerName val="0"/>
          <c:showPercent val="0"/>
          <c:showBubbleSize val="0"/>
        </c:dLbls>
        <c:gapWidth val="219"/>
        <c:axId val="1712866064"/>
        <c:axId val="1719411808"/>
      </c:barChart>
      <c:lineChart>
        <c:grouping val="standard"/>
        <c:varyColors val="0"/>
        <c:ser>
          <c:idx val="0"/>
          <c:order val="0"/>
          <c:tx>
            <c:strRef>
              <c:f>'customer level '!$C$45</c:f>
              <c:strCache>
                <c:ptCount val="1"/>
                <c:pt idx="0">
                  <c:v>Count of User ID</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'customer level '!$B$46:$B$55</c:f>
              <c:strCache>
                <c:ptCount val="9"/>
                <c:pt idx="0">
                  <c:v>April</c:v>
                </c:pt>
                <c:pt idx="1">
                  <c:v>August</c:v>
                </c:pt>
                <c:pt idx="2">
                  <c:v>February</c:v>
                </c:pt>
                <c:pt idx="3">
                  <c:v>January</c:v>
                </c:pt>
                <c:pt idx="4">
                  <c:v>July</c:v>
                </c:pt>
                <c:pt idx="5">
                  <c:v>June</c:v>
                </c:pt>
                <c:pt idx="6">
                  <c:v>March</c:v>
                </c:pt>
                <c:pt idx="7">
                  <c:v>May</c:v>
                </c:pt>
                <c:pt idx="8">
                  <c:v>September</c:v>
                </c:pt>
              </c:strCache>
            </c:strRef>
          </c:cat>
          <c:val>
            <c:numRef>
              <c:f>'customer level '!$C$46:$C$55</c:f>
              <c:numCache>
                <c:formatCode>General</c:formatCode>
                <c:ptCount val="9"/>
                <c:pt idx="0">
                  <c:v>2477</c:v>
                </c:pt>
                <c:pt idx="1">
                  <c:v>2904</c:v>
                </c:pt>
                <c:pt idx="2">
                  <c:v>1663</c:v>
                </c:pt>
                <c:pt idx="3">
                  <c:v>1606</c:v>
                </c:pt>
                <c:pt idx="4">
                  <c:v>2645</c:v>
                </c:pt>
                <c:pt idx="5">
                  <c:v>2647</c:v>
                </c:pt>
                <c:pt idx="6">
                  <c:v>2185</c:v>
                </c:pt>
                <c:pt idx="7">
                  <c:v>2465</c:v>
                </c:pt>
                <c:pt idx="8">
                  <c:v>4231</c:v>
                </c:pt>
              </c:numCache>
            </c:numRef>
          </c:val>
          <c:smooth val="0"/>
          <c:extLst>
            <c:ext xmlns:c16="http://schemas.microsoft.com/office/drawing/2014/chart" uri="{C3380CC4-5D6E-409C-BE32-E72D297353CC}">
              <c16:uniqueId val="{00000001-C7C8-4426-9D91-91C6C8FA5A62}"/>
            </c:ext>
          </c:extLst>
        </c:ser>
        <c:ser>
          <c:idx val="2"/>
          <c:order val="2"/>
          <c:tx>
            <c:strRef>
              <c:f>'customer level '!$E$45</c:f>
              <c:strCache>
                <c:ptCount val="1"/>
                <c:pt idx="0">
                  <c:v>Aggregated LTV </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cat>
            <c:strRef>
              <c:f>'customer level '!$B$46:$B$55</c:f>
              <c:strCache>
                <c:ptCount val="9"/>
                <c:pt idx="0">
                  <c:v>April</c:v>
                </c:pt>
                <c:pt idx="1">
                  <c:v>August</c:v>
                </c:pt>
                <c:pt idx="2">
                  <c:v>February</c:v>
                </c:pt>
                <c:pt idx="3">
                  <c:v>January</c:v>
                </c:pt>
                <c:pt idx="4">
                  <c:v>July</c:v>
                </c:pt>
                <c:pt idx="5">
                  <c:v>June</c:v>
                </c:pt>
                <c:pt idx="6">
                  <c:v>March</c:v>
                </c:pt>
                <c:pt idx="7">
                  <c:v>May</c:v>
                </c:pt>
                <c:pt idx="8">
                  <c:v>September</c:v>
                </c:pt>
              </c:strCache>
            </c:strRef>
          </c:cat>
          <c:val>
            <c:numRef>
              <c:f>'customer level '!$E$46:$E$55</c:f>
              <c:numCache>
                <c:formatCode>General</c:formatCode>
                <c:ptCount val="9"/>
                <c:pt idx="0">
                  <c:v>352.88966355440795</c:v>
                </c:pt>
                <c:pt idx="1">
                  <c:v>394.70563848349411</c:v>
                </c:pt>
                <c:pt idx="2">
                  <c:v>338.58676809591998</c:v>
                </c:pt>
                <c:pt idx="3">
                  <c:v>337.12230170047468</c:v>
                </c:pt>
                <c:pt idx="4">
                  <c:v>359.88981208643457</c:v>
                </c:pt>
                <c:pt idx="5">
                  <c:v>351.82343074705244</c:v>
                </c:pt>
                <c:pt idx="6">
                  <c:v>329.59506264278139</c:v>
                </c:pt>
                <c:pt idx="7">
                  <c:v>399.1077570740153</c:v>
                </c:pt>
                <c:pt idx="8">
                  <c:v>314.06584511629148</c:v>
                </c:pt>
              </c:numCache>
            </c:numRef>
          </c:val>
          <c:smooth val="0"/>
          <c:extLst>
            <c:ext xmlns:c16="http://schemas.microsoft.com/office/drawing/2014/chart" uri="{C3380CC4-5D6E-409C-BE32-E72D297353CC}">
              <c16:uniqueId val="{00000002-C7C8-4426-9D91-91C6C8FA5A62}"/>
            </c:ext>
          </c:extLst>
        </c:ser>
        <c:dLbls>
          <c:showLegendKey val="0"/>
          <c:showVal val="0"/>
          <c:showCatName val="0"/>
          <c:showSerName val="0"/>
          <c:showPercent val="0"/>
          <c:showBubbleSize val="0"/>
        </c:dLbls>
        <c:marker val="1"/>
        <c:smooth val="0"/>
        <c:axId val="498894576"/>
        <c:axId val="2023946736"/>
      </c:lineChart>
      <c:catAx>
        <c:axId val="17128660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9411808"/>
        <c:crosses val="autoZero"/>
        <c:auto val="1"/>
        <c:lblAlgn val="ctr"/>
        <c:lblOffset val="100"/>
        <c:noMultiLvlLbl val="0"/>
      </c:catAx>
      <c:valAx>
        <c:axId val="171941180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2866064"/>
        <c:crosses val="autoZero"/>
        <c:crossBetween val="between"/>
      </c:valAx>
      <c:valAx>
        <c:axId val="2023946736"/>
        <c:scaling>
          <c:orientation val="minMax"/>
        </c:scaling>
        <c:delete val="0"/>
        <c:axPos val="r"/>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498894576"/>
        <c:crosses val="max"/>
        <c:crossBetween val="between"/>
      </c:valAx>
      <c:catAx>
        <c:axId val="498894576"/>
        <c:scaling>
          <c:orientation val="minMax"/>
        </c:scaling>
        <c:delete val="1"/>
        <c:axPos val="b"/>
        <c:numFmt formatCode="General" sourceLinked="1"/>
        <c:majorTickMark val="none"/>
        <c:minorTickMark val="none"/>
        <c:tickLblPos val="nextTo"/>
        <c:crossAx val="2023946736"/>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level !PivotTable3</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'customer level '!$C$69</c:f>
              <c:strCache>
                <c:ptCount val="1"/>
                <c:pt idx="0">
                  <c:v>Total</c:v>
                </c:pt>
              </c:strCache>
            </c:strRef>
          </c:tx>
          <c:spPr>
            <a:solidFill>
              <a:schemeClr val="accent1"/>
            </a:solidFill>
            <a:ln>
              <a:noFill/>
            </a:ln>
            <a:effectLst/>
          </c:spPr>
          <c:invertIfNegative val="0"/>
          <c:cat>
            <c:strRef>
              <c:f>'customer level '!$B$70:$B$79</c:f>
              <c:strCache>
                <c:ptCount val="9"/>
                <c:pt idx="0">
                  <c:v>April</c:v>
                </c:pt>
                <c:pt idx="1">
                  <c:v>August</c:v>
                </c:pt>
                <c:pt idx="2">
                  <c:v>February</c:v>
                </c:pt>
                <c:pt idx="3">
                  <c:v>January</c:v>
                </c:pt>
                <c:pt idx="4">
                  <c:v>July</c:v>
                </c:pt>
                <c:pt idx="5">
                  <c:v>June</c:v>
                </c:pt>
                <c:pt idx="6">
                  <c:v>March</c:v>
                </c:pt>
                <c:pt idx="7">
                  <c:v>May</c:v>
                </c:pt>
                <c:pt idx="8">
                  <c:v>September</c:v>
                </c:pt>
              </c:strCache>
            </c:strRef>
          </c:cat>
          <c:val>
            <c:numRef>
              <c:f>'customer level '!$C$70:$C$79</c:f>
              <c:numCache>
                <c:formatCode>General</c:formatCode>
                <c:ptCount val="9"/>
                <c:pt idx="0">
                  <c:v>346.08679854662898</c:v>
                </c:pt>
                <c:pt idx="1">
                  <c:v>311.84435261707989</c:v>
                </c:pt>
                <c:pt idx="2">
                  <c:v>334.47624774503907</c:v>
                </c:pt>
                <c:pt idx="3">
                  <c:v>331.30136986301369</c:v>
                </c:pt>
                <c:pt idx="4">
                  <c:v>340.04234404536862</c:v>
                </c:pt>
                <c:pt idx="5">
                  <c:v>344.64941443143181</c:v>
                </c:pt>
                <c:pt idx="6">
                  <c:v>324.18306636155609</c:v>
                </c:pt>
                <c:pt idx="7">
                  <c:v>380.51643002028396</c:v>
                </c:pt>
                <c:pt idx="8">
                  <c:v>280.19782557315057</c:v>
                </c:pt>
              </c:numCache>
            </c:numRef>
          </c:val>
          <c:extLst>
            <c:ext xmlns:c16="http://schemas.microsoft.com/office/drawing/2014/chart" uri="{C3380CC4-5D6E-409C-BE32-E72D297353CC}">
              <c16:uniqueId val="{00000000-0614-4FBC-A7F4-CE19847F701E}"/>
            </c:ext>
          </c:extLst>
        </c:ser>
        <c:dLbls>
          <c:showLegendKey val="0"/>
          <c:showVal val="0"/>
          <c:showCatName val="0"/>
          <c:showSerName val="0"/>
          <c:showPercent val="0"/>
          <c:showBubbleSize val="0"/>
        </c:dLbls>
        <c:gapWidth val="219"/>
        <c:overlap val="-27"/>
        <c:axId val="1753634880"/>
        <c:axId val="1719400160"/>
      </c:barChart>
      <c:catAx>
        <c:axId val="17536348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9400160"/>
        <c:crosses val="autoZero"/>
        <c:auto val="1"/>
        <c:lblAlgn val="ctr"/>
        <c:lblOffset val="100"/>
        <c:noMultiLvlLbl val="0"/>
      </c:catAx>
      <c:valAx>
        <c:axId val="17194001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36348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level !PivotTable4</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clustered"/>
        <c:varyColors val="0"/>
        <c:ser>
          <c:idx val="0"/>
          <c:order val="0"/>
          <c:tx>
            <c:strRef>
              <c:f>'customer level '!$G$69</c:f>
              <c:strCache>
                <c:ptCount val="1"/>
                <c:pt idx="0">
                  <c:v>Total</c:v>
                </c:pt>
              </c:strCache>
            </c:strRef>
          </c:tx>
          <c:spPr>
            <a:solidFill>
              <a:schemeClr val="accent1"/>
            </a:solidFill>
            <a:ln>
              <a:noFill/>
            </a:ln>
            <a:effectLst/>
          </c:spPr>
          <c:invertIfNegative val="0"/>
          <c:cat>
            <c:strRef>
              <c:f>'customer level '!$F$70:$F$76</c:f>
              <c:strCache>
                <c:ptCount val="6"/>
                <c:pt idx="0">
                  <c:v>Facebook</c:v>
                </c:pt>
                <c:pt idx="1">
                  <c:v>Google</c:v>
                </c:pt>
                <c:pt idx="2">
                  <c:v>Instagram</c:v>
                </c:pt>
                <c:pt idx="3">
                  <c:v>Offline Campaign</c:v>
                </c:pt>
                <c:pt idx="4">
                  <c:v>Organic</c:v>
                </c:pt>
                <c:pt idx="5">
                  <c:v>Snapchat</c:v>
                </c:pt>
              </c:strCache>
            </c:strRef>
          </c:cat>
          <c:val>
            <c:numRef>
              <c:f>'customer level '!$G$70:$G$76</c:f>
              <c:numCache>
                <c:formatCode>General</c:formatCode>
                <c:ptCount val="6"/>
                <c:pt idx="0">
                  <c:v>328.10389610389609</c:v>
                </c:pt>
                <c:pt idx="1">
                  <c:v>342.54973821989529</c:v>
                </c:pt>
                <c:pt idx="2">
                  <c:v>301.10093390804599</c:v>
                </c:pt>
                <c:pt idx="3">
                  <c:v>326.01362683438157</c:v>
                </c:pt>
                <c:pt idx="4">
                  <c:v>323.55808383233534</c:v>
                </c:pt>
                <c:pt idx="5">
                  <c:v>344.16041090478075</c:v>
                </c:pt>
              </c:numCache>
            </c:numRef>
          </c:val>
          <c:extLst>
            <c:ext xmlns:c16="http://schemas.microsoft.com/office/drawing/2014/chart" uri="{C3380CC4-5D6E-409C-BE32-E72D297353CC}">
              <c16:uniqueId val="{00000000-29A3-4CAD-959D-C368921AB2E9}"/>
            </c:ext>
          </c:extLst>
        </c:ser>
        <c:dLbls>
          <c:showLegendKey val="0"/>
          <c:showVal val="0"/>
          <c:showCatName val="0"/>
          <c:showSerName val="0"/>
          <c:showPercent val="0"/>
          <c:showBubbleSize val="0"/>
        </c:dLbls>
        <c:gapWidth val="219"/>
        <c:overlap val="-27"/>
        <c:axId val="1659950368"/>
        <c:axId val="1719369376"/>
      </c:barChart>
      <c:catAx>
        <c:axId val="16599503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9369376"/>
        <c:crosses val="autoZero"/>
        <c:auto val="1"/>
        <c:lblAlgn val="ctr"/>
        <c:lblOffset val="100"/>
        <c:noMultiLvlLbl val="0"/>
      </c:catAx>
      <c:valAx>
        <c:axId val="171936937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9950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level !PivotTable5</c:name>
    <c:fmtId val="-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'customer level '!$C$91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'customer level '!$B$92:$B$117</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'!$C$92:$C$117</c:f>
              <c:numCache>
                <c:formatCode>General</c:formatCode>
                <c:ptCount val="25"/>
                <c:pt idx="0">
                  <c:v>4.8446424166354989</c:v>
                </c:pt>
                <c:pt idx="1">
                  <c:v>4.8579505996475154</c:v>
                </c:pt>
                <c:pt idx="2">
                  <c:v>4.8679509245095849</c:v>
                </c:pt>
                <c:pt idx="3">
                  <c:v>4.8575694124910793</c:v>
                </c:pt>
                <c:pt idx="4">
                  <c:v>4.8595464489660278</c:v>
                </c:pt>
                <c:pt idx="5">
                  <c:v>4.8449809571486542</c:v>
                </c:pt>
                <c:pt idx="6">
                  <c:v>4.8639607974616794</c:v>
                </c:pt>
                <c:pt idx="7">
                  <c:v>4.8402836487537408</c:v>
                </c:pt>
                <c:pt idx="8">
                  <c:v>4.8323862414075034</c:v>
                </c:pt>
                <c:pt idx="9">
                  <c:v>4.8603006560637336</c:v>
                </c:pt>
                <c:pt idx="10">
                  <c:v>4.8188706147557934</c:v>
                </c:pt>
                <c:pt idx="11">
                  <c:v>4.8346268989774259</c:v>
                </c:pt>
                <c:pt idx="12">
                  <c:v>4.8705744573605694</c:v>
                </c:pt>
                <c:pt idx="13">
                  <c:v>4.8075654685021458</c:v>
                </c:pt>
                <c:pt idx="14">
                  <c:v>4.8122123628157123</c:v>
                </c:pt>
                <c:pt idx="15">
                  <c:v>4.7634236441832529</c:v>
                </c:pt>
                <c:pt idx="16">
                  <c:v>4.8190660807745536</c:v>
                </c:pt>
                <c:pt idx="17">
                  <c:v>4.8850037876524475</c:v>
                </c:pt>
                <c:pt idx="18">
                  <c:v>4.8561756082892735</c:v>
                </c:pt>
                <c:pt idx="19">
                  <c:v>4.8037292766287685</c:v>
                </c:pt>
                <c:pt idx="20">
                  <c:v>4.6704613225749867</c:v>
                </c:pt>
                <c:pt idx="21">
                  <c:v>4.9865733284431757</c:v>
                </c:pt>
                <c:pt idx="22">
                  <c:v>4.9704613225749865</c:v>
                </c:pt>
                <c:pt idx="23">
                  <c:v>4.9261533064374667</c:v>
                </c:pt>
                <c:pt idx="24">
                  <c:v>4.8523066128749344</c:v>
                </c:pt>
              </c:numCache>
            </c:numRef>
          </c:val>
          <c:extLst>
            <c:ext xmlns:c16="http://schemas.microsoft.com/office/drawing/2014/chart" uri="{C3380CC4-5D6E-409C-BE32-E72D297353CC}">
              <c16:uniqueId val="{00000000-36FA-4A61-95A9-D52BB8FA9C06}"/>
            </c:ext>
          </c:extLst>
        </c:ser>
        <c:dLbls>
          <c:showLegendKey val="0"/>
          <c:showVal val="0"/>
          <c:showCatName val="0"/>
          <c:showSerName val="0"/>
          <c:showPercent val="0"/>
          <c:showBubbleSize val="0"/>
        </c:dLbls>
        <c:gapWidth val="100"/>
        <c:overlap val="-24"/>
        <c:axId val="1864989040"/>
        <c:axId val="1916914624"/>
      </c:barChart>
      <c:catAx>
        <c:axId val="186498904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16914624"/>
        <c:crosses val="autoZero"/>
        <c:auto val="1"/>
        <c:lblAlgn val="ctr"/>
        <c:lblOffset val="100"/>
        <c:noMultiLvlLbl val="0"/>
      </c:catAx>
      <c:valAx>
        <c:axId val="1916914624"/>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6498904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123.xlsx]order level Analysis!PivotTable7</c:name>
    <c:fmtId val="-1"/>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0.19312270341207349"/>
          <c:y val="0.14249781277340332"/>
          <c:w val="0.68252559055118112"/>
          <c:h val="0.65853091280256637"/>
        </c:manualLayout>
      </c:layout>
      <c:barChart>
        <c:barDir val="col"/>
        <c:grouping val="clustered"/>
        <c:varyColors val="0"/>
        <c:ser>
          <c:idx val="0"/>
          <c:order val="0"/>
          <c:tx>
            <c:strRef>
              <c:f>'order level Analysis'!$B$92:$B$93</c:f>
              <c:strCache>
                <c:ptCount val="1"/>
                <c:pt idx="0">
                  <c:v>January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Analysis'!$A$94:$A$99</c:f>
              <c:strCache>
                <c:ptCount val="5"/>
                <c:pt idx="0">
                  <c:v>Afternoon</c:v>
                </c:pt>
                <c:pt idx="1">
                  <c:v>Evening</c:v>
                </c:pt>
                <c:pt idx="2">
                  <c:v>Late Night</c:v>
                </c:pt>
                <c:pt idx="3">
                  <c:v>Morning</c:v>
                </c:pt>
                <c:pt idx="4">
                  <c:v>Night</c:v>
                </c:pt>
              </c:strCache>
            </c:strRef>
          </c:cat>
          <c:val>
            <c:numRef>
              <c:f>'order level Analysis'!$B$94:$B$99</c:f>
              <c:numCache>
                <c:formatCode>0%</c:formatCode>
                <c:ptCount val="5"/>
                <c:pt idx="0">
                  <c:v>9.3279371921598297</c:v>
                </c:pt>
                <c:pt idx="1">
                  <c:v>10.220631968505424</c:v>
                </c:pt>
                <c:pt idx="2">
                  <c:v>15.912886632373571</c:v>
                </c:pt>
                <c:pt idx="3">
                  <c:v>10.821960411254619</c:v>
                </c:pt>
                <c:pt idx="4">
                  <c:v>10.817578952249926</c:v>
                </c:pt>
              </c:numCache>
            </c:numRef>
          </c:val>
          <c:extLst>
            <c:ext xmlns:c16="http://schemas.microsoft.com/office/drawing/2014/chart" uri="{C3380CC4-5D6E-409C-BE32-E72D297353CC}">
              <c16:uniqueId val="{00000000-21AA-48D9-9E06-F8A7EB9B6C68}"/>
            </c:ext>
          </c:extLst>
        </c:ser>
        <c:ser>
          <c:idx val="1"/>
          <c:order val="1"/>
          <c:tx>
            <c:strRef>
              <c:f>'order level Analysis'!$C$92:$C$93</c:f>
              <c:strCache>
                <c:ptCount val="1"/>
                <c:pt idx="0">
                  <c:v>February</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Analysis'!$A$94:$A$99</c:f>
              <c:strCache>
                <c:ptCount val="5"/>
                <c:pt idx="0">
                  <c:v>Afternoon</c:v>
                </c:pt>
                <c:pt idx="1">
                  <c:v>Evening</c:v>
                </c:pt>
                <c:pt idx="2">
                  <c:v>Late Night</c:v>
                </c:pt>
                <c:pt idx="3">
                  <c:v>Morning</c:v>
                </c:pt>
                <c:pt idx="4">
                  <c:v>Night</c:v>
                </c:pt>
              </c:strCache>
            </c:strRef>
          </c:cat>
          <c:val>
            <c:numRef>
              <c:f>'order level Analysis'!$C$94:$C$99</c:f>
              <c:numCache>
                <c:formatCode>0%</c:formatCode>
                <c:ptCount val="5"/>
                <c:pt idx="0">
                  <c:v>7.7695190902738078</c:v>
                </c:pt>
                <c:pt idx="1">
                  <c:v>8.6888467934864781</c:v>
                </c:pt>
                <c:pt idx="2">
                  <c:v>16.954260237780712</c:v>
                </c:pt>
                <c:pt idx="3">
                  <c:v>10.100418977829797</c:v>
                </c:pt>
                <c:pt idx="4">
                  <c:v>10.040261294182324</c:v>
                </c:pt>
              </c:numCache>
            </c:numRef>
          </c:val>
          <c:extLst>
            <c:ext xmlns:c16="http://schemas.microsoft.com/office/drawing/2014/chart" uri="{C3380CC4-5D6E-409C-BE32-E72D297353CC}">
              <c16:uniqueId val="{00000001-21AA-48D9-9E06-F8A7EB9B6C68}"/>
            </c:ext>
          </c:extLst>
        </c:ser>
        <c:ser>
          <c:idx val="2"/>
          <c:order val="2"/>
          <c:tx>
            <c:strRef>
              <c:f>'order level Analysis'!$D$92:$D$93</c:f>
              <c:strCache>
                <c:ptCount val="1"/>
                <c:pt idx="0">
                  <c:v>March</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Analysis'!$A$94:$A$99</c:f>
              <c:strCache>
                <c:ptCount val="5"/>
                <c:pt idx="0">
                  <c:v>Afternoon</c:v>
                </c:pt>
                <c:pt idx="1">
                  <c:v>Evening</c:v>
                </c:pt>
                <c:pt idx="2">
                  <c:v>Late Night</c:v>
                </c:pt>
                <c:pt idx="3">
                  <c:v>Morning</c:v>
                </c:pt>
                <c:pt idx="4">
                  <c:v>Night</c:v>
                </c:pt>
              </c:strCache>
            </c:strRef>
          </c:cat>
          <c:val>
            <c:numRef>
              <c:f>'order level Analysis'!$D$94:$D$99</c:f>
              <c:numCache>
                <c:formatCode>0%</c:formatCode>
                <c:ptCount val="5"/>
                <c:pt idx="0">
                  <c:v>7.5298605045404505</c:v>
                </c:pt>
                <c:pt idx="1">
                  <c:v>8.3493957472846869</c:v>
                </c:pt>
                <c:pt idx="2">
                  <c:v>15.917784929261035</c:v>
                </c:pt>
                <c:pt idx="3">
                  <c:v>8.5130637595324821</c:v>
                </c:pt>
                <c:pt idx="4">
                  <c:v>8.8928537890881767</c:v>
                </c:pt>
              </c:numCache>
            </c:numRef>
          </c:val>
          <c:extLst>
            <c:ext xmlns:c16="http://schemas.microsoft.com/office/drawing/2014/chart" uri="{C3380CC4-5D6E-409C-BE32-E72D297353CC}">
              <c16:uniqueId val="{00000002-21AA-48D9-9E06-F8A7EB9B6C68}"/>
            </c:ext>
          </c:extLst>
        </c:ser>
        <c:ser>
          <c:idx val="3"/>
          <c:order val="3"/>
          <c:tx>
            <c:strRef>
              <c:f>'order level Analysis'!$E$92:$E$93</c:f>
              <c:strCache>
                <c:ptCount val="1"/>
                <c:pt idx="0">
                  <c:v>April</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Analysis'!$A$94:$A$99</c:f>
              <c:strCache>
                <c:ptCount val="5"/>
                <c:pt idx="0">
                  <c:v>Afternoon</c:v>
                </c:pt>
                <c:pt idx="1">
                  <c:v>Evening</c:v>
                </c:pt>
                <c:pt idx="2">
                  <c:v>Late Night</c:v>
                </c:pt>
                <c:pt idx="3">
                  <c:v>Morning</c:v>
                </c:pt>
                <c:pt idx="4">
                  <c:v>Night</c:v>
                </c:pt>
              </c:strCache>
            </c:strRef>
          </c:cat>
          <c:val>
            <c:numRef>
              <c:f>'order level Analysis'!$E$94:$E$99</c:f>
              <c:numCache>
                <c:formatCode>0%</c:formatCode>
                <c:ptCount val="5"/>
                <c:pt idx="0">
                  <c:v>7.8114113492401591</c:v>
                </c:pt>
                <c:pt idx="1">
                  <c:v>7.9930346189832617</c:v>
                </c:pt>
                <c:pt idx="2">
                  <c:v>15.607065662964894</c:v>
                </c:pt>
                <c:pt idx="3">
                  <c:v>7.9106709224520957</c:v>
                </c:pt>
                <c:pt idx="4">
                  <c:v>9.4435322021528911</c:v>
                </c:pt>
              </c:numCache>
            </c:numRef>
          </c:val>
          <c:extLst>
            <c:ext xmlns:c16="http://schemas.microsoft.com/office/drawing/2014/chart" uri="{C3380CC4-5D6E-409C-BE32-E72D297353CC}">
              <c16:uniqueId val="{00000003-21AA-48D9-9E06-F8A7EB9B6C68}"/>
            </c:ext>
          </c:extLst>
        </c:ser>
        <c:ser>
          <c:idx val="4"/>
          <c:order val="4"/>
          <c:tx>
            <c:strRef>
              <c:f>'order level Analysis'!$F$92:$F$93</c:f>
              <c:strCache>
                <c:ptCount val="1"/>
                <c:pt idx="0">
                  <c:v>May</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Analysis'!$A$94:$A$99</c:f>
              <c:strCache>
                <c:ptCount val="5"/>
                <c:pt idx="0">
                  <c:v>Afternoon</c:v>
                </c:pt>
                <c:pt idx="1">
                  <c:v>Evening</c:v>
                </c:pt>
                <c:pt idx="2">
                  <c:v>Late Night</c:v>
                </c:pt>
                <c:pt idx="3">
                  <c:v>Morning</c:v>
                </c:pt>
                <c:pt idx="4">
                  <c:v>Night</c:v>
                </c:pt>
              </c:strCache>
            </c:strRef>
          </c:cat>
          <c:val>
            <c:numRef>
              <c:f>'order level Analysis'!$F$94:$F$99</c:f>
              <c:numCache>
                <c:formatCode>0%</c:formatCode>
                <c:ptCount val="5"/>
                <c:pt idx="0">
                  <c:v>4.8922668723083058</c:v>
                </c:pt>
                <c:pt idx="1">
                  <c:v>5.6391986738316122</c:v>
                </c:pt>
                <c:pt idx="2">
                  <c:v>4.4204322200392925</c:v>
                </c:pt>
                <c:pt idx="3">
                  <c:v>4.9239384309759711</c:v>
                </c:pt>
                <c:pt idx="4">
                  <c:v>6.5003876970793488</c:v>
                </c:pt>
              </c:numCache>
            </c:numRef>
          </c:val>
          <c:extLst>
            <c:ext xmlns:c16="http://schemas.microsoft.com/office/drawing/2014/chart" uri="{C3380CC4-5D6E-409C-BE32-E72D297353CC}">
              <c16:uniqueId val="{00000004-21AA-48D9-9E06-F8A7EB9B6C68}"/>
            </c:ext>
          </c:extLst>
        </c:ser>
        <c:ser>
          <c:idx val="5"/>
          <c:order val="5"/>
          <c:tx>
            <c:strRef>
              <c:f>'order level Analysis'!$G$92:$G$93</c:f>
              <c:strCache>
                <c:ptCount val="1"/>
                <c:pt idx="0">
                  <c:v>June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Analysis'!$A$94:$A$99</c:f>
              <c:strCache>
                <c:ptCount val="5"/>
                <c:pt idx="0">
                  <c:v>Afternoon</c:v>
                </c:pt>
                <c:pt idx="1">
                  <c:v>Evening</c:v>
                </c:pt>
                <c:pt idx="2">
                  <c:v>Late Night</c:v>
                </c:pt>
                <c:pt idx="3">
                  <c:v>Morning</c:v>
                </c:pt>
                <c:pt idx="4">
                  <c:v>Night</c:v>
                </c:pt>
              </c:strCache>
            </c:strRef>
          </c:cat>
          <c:val>
            <c:numRef>
              <c:f>'order level Analysis'!$G$94:$G$99</c:f>
              <c:numCache>
                <c:formatCode>0%</c:formatCode>
                <c:ptCount val="5"/>
                <c:pt idx="0">
                  <c:v>5.1643210462641083</c:v>
                </c:pt>
                <c:pt idx="1">
                  <c:v>5.3805064403799996</c:v>
                </c:pt>
                <c:pt idx="2">
                  <c:v>12.678239305641661</c:v>
                </c:pt>
                <c:pt idx="3">
                  <c:v>4.7312161248799978</c:v>
                </c:pt>
                <c:pt idx="4">
                  <c:v>6.3737914202572048</c:v>
                </c:pt>
              </c:numCache>
            </c:numRef>
          </c:val>
          <c:extLst>
            <c:ext xmlns:c16="http://schemas.microsoft.com/office/drawing/2014/chart" uri="{C3380CC4-5D6E-409C-BE32-E72D297353CC}">
              <c16:uniqueId val="{00000005-21AA-48D9-9E06-F8A7EB9B6C68}"/>
            </c:ext>
          </c:extLst>
        </c:ser>
        <c:ser>
          <c:idx val="6"/>
          <c:order val="6"/>
          <c:tx>
            <c:strRef>
              <c:f>'order level Analysis'!$H$92:$H$93</c:f>
              <c:strCache>
                <c:ptCount val="1"/>
                <c:pt idx="0">
                  <c:v>July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Analysis'!$A$94:$A$99</c:f>
              <c:strCache>
                <c:ptCount val="5"/>
                <c:pt idx="0">
                  <c:v>Afternoon</c:v>
                </c:pt>
                <c:pt idx="1">
                  <c:v>Evening</c:v>
                </c:pt>
                <c:pt idx="2">
                  <c:v>Late Night</c:v>
                </c:pt>
                <c:pt idx="3">
                  <c:v>Morning</c:v>
                </c:pt>
                <c:pt idx="4">
                  <c:v>Night</c:v>
                </c:pt>
              </c:strCache>
            </c:strRef>
          </c:cat>
          <c:val>
            <c:numRef>
              <c:f>'order level Analysis'!$H$94:$H$99</c:f>
              <c:numCache>
                <c:formatCode>0%</c:formatCode>
                <c:ptCount val="5"/>
                <c:pt idx="0">
                  <c:v>4.3337681331277915</c:v>
                </c:pt>
                <c:pt idx="1">
                  <c:v>5.1399101115143768</c:v>
                </c:pt>
                <c:pt idx="2">
                  <c:v>12.91656882755631</c:v>
                </c:pt>
                <c:pt idx="3">
                  <c:v>5.0574893960107969</c:v>
                </c:pt>
                <c:pt idx="4">
                  <c:v>6.6869119330910536</c:v>
                </c:pt>
              </c:numCache>
            </c:numRef>
          </c:val>
          <c:extLst>
            <c:ext xmlns:c16="http://schemas.microsoft.com/office/drawing/2014/chart" uri="{C3380CC4-5D6E-409C-BE32-E72D297353CC}">
              <c16:uniqueId val="{00000006-21AA-48D9-9E06-F8A7EB9B6C68}"/>
            </c:ext>
          </c:extLst>
        </c:ser>
        <c:ser>
          <c:idx val="7"/>
          <c:order val="7"/>
          <c:tx>
            <c:strRef>
              <c:f>'order level Analysis'!$I$92:$I$93</c:f>
              <c:strCache>
                <c:ptCount val="1"/>
                <c:pt idx="0">
                  <c:v>August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Analysis'!$A$94:$A$99</c:f>
              <c:strCache>
                <c:ptCount val="5"/>
                <c:pt idx="0">
                  <c:v>Afternoon</c:v>
                </c:pt>
                <c:pt idx="1">
                  <c:v>Evening</c:v>
                </c:pt>
                <c:pt idx="2">
                  <c:v>Late Night</c:v>
                </c:pt>
                <c:pt idx="3">
                  <c:v>Morning</c:v>
                </c:pt>
                <c:pt idx="4">
                  <c:v>Night</c:v>
                </c:pt>
              </c:strCache>
            </c:strRef>
          </c:cat>
          <c:val>
            <c:numRef>
              <c:f>'order level Analysis'!$I$94:$I$99</c:f>
              <c:numCache>
                <c:formatCode>0%</c:formatCode>
                <c:ptCount val="5"/>
                <c:pt idx="0">
                  <c:v>2.5903019935522074</c:v>
                </c:pt>
                <c:pt idx="1">
                  <c:v>2.2203074208987408</c:v>
                </c:pt>
                <c:pt idx="2">
                  <c:v>7.7348765139297351</c:v>
                </c:pt>
                <c:pt idx="3">
                  <c:v>2.7805525893776384</c:v>
                </c:pt>
                <c:pt idx="4">
                  <c:v>2.8327008854270685</c:v>
                </c:pt>
              </c:numCache>
            </c:numRef>
          </c:val>
          <c:extLst>
            <c:ext xmlns:c16="http://schemas.microsoft.com/office/drawing/2014/chart" uri="{C3380CC4-5D6E-409C-BE32-E72D297353CC}">
              <c16:uniqueId val="{00000007-21AA-48D9-9E06-F8A7EB9B6C68}"/>
            </c:ext>
          </c:extLst>
        </c:ser>
        <c:ser>
          <c:idx val="8"/>
          <c:order val="8"/>
          <c:tx>
            <c:strRef>
              <c:f>'order level Analysis'!$J$92:$J$93</c:f>
              <c:strCache>
                <c:ptCount val="1"/>
                <c:pt idx="0">
                  <c:v>September</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Analysis'!$A$94:$A$99</c:f>
              <c:strCache>
                <c:ptCount val="5"/>
                <c:pt idx="0">
                  <c:v>Afternoon</c:v>
                </c:pt>
                <c:pt idx="1">
                  <c:v>Evening</c:v>
                </c:pt>
                <c:pt idx="2">
                  <c:v>Late Night</c:v>
                </c:pt>
                <c:pt idx="3">
                  <c:v>Morning</c:v>
                </c:pt>
                <c:pt idx="4">
                  <c:v>Night</c:v>
                </c:pt>
              </c:strCache>
            </c:strRef>
          </c:cat>
          <c:val>
            <c:numRef>
              <c:f>'order level Analysis'!$J$94:$J$99</c:f>
              <c:numCache>
                <c:formatCode>0%</c:formatCode>
                <c:ptCount val="5"/>
                <c:pt idx="0">
                  <c:v>1.733634462754776</c:v>
                </c:pt>
                <c:pt idx="1">
                  <c:v>1.7050889786261438</c:v>
                </c:pt>
                <c:pt idx="2">
                  <c:v>5.5858613607524559</c:v>
                </c:pt>
                <c:pt idx="3">
                  <c:v>1.8872996494214895</c:v>
                </c:pt>
                <c:pt idx="4">
                  <c:v>2.1728041244339225</c:v>
                </c:pt>
              </c:numCache>
            </c:numRef>
          </c:val>
          <c:extLst>
            <c:ext xmlns:c16="http://schemas.microsoft.com/office/drawing/2014/chart" uri="{C3380CC4-5D6E-409C-BE32-E72D297353CC}">
              <c16:uniqueId val="{00000008-21AA-48D9-9E06-F8A7EB9B6C68}"/>
            </c:ext>
          </c:extLst>
        </c:ser>
        <c:dLbls>
          <c:showLegendKey val="0"/>
          <c:showVal val="0"/>
          <c:showCatName val="0"/>
          <c:showSerName val="0"/>
          <c:showPercent val="0"/>
          <c:showBubbleSize val="0"/>
        </c:dLbls>
        <c:gapWidth val="100"/>
        <c:overlap val="-24"/>
        <c:axId val="1753674480"/>
        <c:axId val="1719392672"/>
      </c:barChart>
      <c:catAx>
        <c:axId val="175367448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9392672"/>
        <c:crosses val="autoZero"/>
        <c:auto val="1"/>
        <c:lblAlgn val="ctr"/>
        <c:lblOffset val="100"/>
        <c:noMultiLvlLbl val="0"/>
      </c:catAx>
      <c:valAx>
        <c:axId val="1719392672"/>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5367448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level !PivotTable6</c:name>
    <c:fmtId val="-1"/>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pivotFmt>
      <c:pivotFmt>
        <c:idx val="1"/>
        <c:spPr>
          <a:solidFill>
            <a:schemeClr val="accent1"/>
          </a:solidFill>
          <a:ln w="19050">
            <a:solidFill>
              <a:schemeClr val="lt1"/>
            </a:solidFill>
          </a:ln>
          <a:effectLst/>
        </c:spPr>
      </c:pivotFmt>
      <c:pivotFmt>
        <c:idx val="2"/>
        <c:spPr>
          <a:solidFill>
            <a:schemeClr val="accent1"/>
          </a:solidFill>
          <a:ln w="19050">
            <a:solidFill>
              <a:schemeClr val="lt1"/>
            </a:solidFill>
          </a:ln>
          <a:effectLst/>
        </c:spPr>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marker>
          <c:symbol val="none"/>
        </c:marke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marker>
          <c:symbol val="none"/>
        </c:marke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pivotFmt>
    </c:pivotFmts>
    <c:plotArea>
      <c:layout/>
      <c:pieChart>
        <c:varyColors val="1"/>
        <c:ser>
          <c:idx val="0"/>
          <c:order val="0"/>
          <c:tx>
            <c:strRef>
              <c:f>'customer level '!$C$124</c:f>
              <c:strCache>
                <c:ptCount val="1"/>
                <c:pt idx="0">
                  <c:v>Total</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058-4622-95BA-5844DC5CC4A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058-4622-95BA-5844DC5CC4A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058-4622-95BA-5844DC5CC4A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058-4622-95BA-5844DC5CC4A9}"/>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058-4622-95BA-5844DC5CC4A9}"/>
              </c:ext>
            </c:extLst>
          </c:dPt>
          <c:cat>
            <c:strRef>
              <c:f>'customer level '!$B$125:$B$130</c:f>
              <c:strCache>
                <c:ptCount val="5"/>
                <c:pt idx="0">
                  <c:v>Afternoon</c:v>
                </c:pt>
                <c:pt idx="1">
                  <c:v>Evening</c:v>
                </c:pt>
                <c:pt idx="2">
                  <c:v>Late Night</c:v>
                </c:pt>
                <c:pt idx="3">
                  <c:v>Morning</c:v>
                </c:pt>
                <c:pt idx="4">
                  <c:v>Night</c:v>
                </c:pt>
              </c:strCache>
            </c:strRef>
          </c:cat>
          <c:val>
            <c:numRef>
              <c:f>'customer level '!$C$125:$C$130</c:f>
              <c:numCache>
                <c:formatCode>General</c:formatCode>
                <c:ptCount val="5"/>
                <c:pt idx="0">
                  <c:v>4.8579455124793487</c:v>
                </c:pt>
                <c:pt idx="1">
                  <c:v>4.8522930626950886</c:v>
                </c:pt>
                <c:pt idx="2">
                  <c:v>4.843672993454236</c:v>
                </c:pt>
                <c:pt idx="3">
                  <c:v>4.8552793018867009</c:v>
                </c:pt>
                <c:pt idx="4">
                  <c:v>4.8454642261150065</c:v>
                </c:pt>
              </c:numCache>
            </c:numRef>
          </c:val>
          <c:extLst>
            <c:ext xmlns:c16="http://schemas.microsoft.com/office/drawing/2014/chart" uri="{C3380CC4-5D6E-409C-BE32-E72D297353CC}">
              <c16:uniqueId val="{0000000A-C058-4622-95BA-5844DC5CC4A9}"/>
            </c:ext>
          </c:extLst>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123.xlsx]customer level !PivotTable7</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s>
    <c:plotArea>
      <c:layout/>
      <c:barChart>
        <c:barDir val="col"/>
        <c:grouping val="stacked"/>
        <c:varyColors val="0"/>
        <c:ser>
          <c:idx val="0"/>
          <c:order val="0"/>
          <c:tx>
            <c:strRef>
              <c:f>'customer level '!$B$144</c:f>
              <c:strCache>
                <c:ptCount val="1"/>
                <c:pt idx="0">
                  <c:v>Total</c:v>
                </c:pt>
              </c:strCache>
            </c:strRef>
          </c:tx>
          <c:spPr>
            <a:solidFill>
              <a:schemeClr val="accent1"/>
            </a:solidFill>
            <a:ln>
              <a:noFill/>
            </a:ln>
            <a:effectLst/>
          </c:spPr>
          <c:invertIfNegative val="0"/>
          <c:cat>
            <c:strRef>
              <c:f>'customer level '!$A$145:$A$242</c:f>
              <c:strCache>
                <c:ptCount val="97"/>
                <c:pt idx="0">
                  <c:v>(blank)</c:v>
                </c:pt>
                <c:pt idx="1">
                  <c:v>0</c:v>
                </c:pt>
                <c:pt idx="2">
                  <c:v>2</c:v>
                </c:pt>
                <c:pt idx="3">
                  <c:v>3</c:v>
                </c:pt>
                <c:pt idx="4">
                  <c:v>5</c:v>
                </c:pt>
                <c:pt idx="5">
                  <c:v>10</c:v>
                </c:pt>
                <c:pt idx="6">
                  <c:v>12</c:v>
                </c:pt>
                <c:pt idx="7">
                  <c:v>13</c:v>
                </c:pt>
                <c:pt idx="8">
                  <c:v>15</c:v>
                </c:pt>
                <c:pt idx="9">
                  <c:v>17</c:v>
                </c:pt>
                <c:pt idx="10">
                  <c:v>18</c:v>
                </c:pt>
                <c:pt idx="11">
                  <c:v>19</c:v>
                </c:pt>
                <c:pt idx="12">
                  <c:v>20</c:v>
                </c:pt>
                <c:pt idx="13">
                  <c:v>22</c:v>
                </c:pt>
                <c:pt idx="14">
                  <c:v>25</c:v>
                </c:pt>
                <c:pt idx="15">
                  <c:v>28</c:v>
                </c:pt>
                <c:pt idx="16">
                  <c:v>30</c:v>
                </c:pt>
                <c:pt idx="17">
                  <c:v>32</c:v>
                </c:pt>
                <c:pt idx="18">
                  <c:v>33</c:v>
                </c:pt>
                <c:pt idx="19">
                  <c:v>35</c:v>
                </c:pt>
                <c:pt idx="20">
                  <c:v>36</c:v>
                </c:pt>
                <c:pt idx="21">
                  <c:v>37</c:v>
                </c:pt>
                <c:pt idx="22">
                  <c:v>39</c:v>
                </c:pt>
                <c:pt idx="23">
                  <c:v>40</c:v>
                </c:pt>
                <c:pt idx="24">
                  <c:v>42</c:v>
                </c:pt>
                <c:pt idx="25">
                  <c:v>43</c:v>
                </c:pt>
                <c:pt idx="26">
                  <c:v>45</c:v>
                </c:pt>
                <c:pt idx="27">
                  <c:v>46</c:v>
                </c:pt>
                <c:pt idx="28">
                  <c:v>48</c:v>
                </c:pt>
                <c:pt idx="29">
                  <c:v>50</c:v>
                </c:pt>
                <c:pt idx="30">
                  <c:v>52</c:v>
                </c:pt>
                <c:pt idx="31">
                  <c:v>53</c:v>
                </c:pt>
                <c:pt idx="32">
                  <c:v>55</c:v>
                </c:pt>
                <c:pt idx="33">
                  <c:v>56</c:v>
                </c:pt>
                <c:pt idx="34">
                  <c:v>58</c:v>
                </c:pt>
                <c:pt idx="35">
                  <c:v>59</c:v>
                </c:pt>
                <c:pt idx="36">
                  <c:v>60</c:v>
                </c:pt>
                <c:pt idx="37">
                  <c:v>62</c:v>
                </c:pt>
                <c:pt idx="38">
                  <c:v>65</c:v>
                </c:pt>
                <c:pt idx="39">
                  <c:v>66</c:v>
                </c:pt>
                <c:pt idx="40">
                  <c:v>67</c:v>
                </c:pt>
                <c:pt idx="41">
                  <c:v>70</c:v>
                </c:pt>
                <c:pt idx="42">
                  <c:v>71</c:v>
                </c:pt>
                <c:pt idx="43">
                  <c:v>73</c:v>
                </c:pt>
                <c:pt idx="44">
                  <c:v>75</c:v>
                </c:pt>
                <c:pt idx="45">
                  <c:v>78</c:v>
                </c:pt>
                <c:pt idx="46">
                  <c:v>79</c:v>
                </c:pt>
                <c:pt idx="47">
                  <c:v>80</c:v>
                </c:pt>
                <c:pt idx="48">
                  <c:v>82</c:v>
                </c:pt>
                <c:pt idx="49">
                  <c:v>85</c:v>
                </c:pt>
                <c:pt idx="50">
                  <c:v>86</c:v>
                </c:pt>
                <c:pt idx="51">
                  <c:v>90</c:v>
                </c:pt>
                <c:pt idx="52">
                  <c:v>91</c:v>
                </c:pt>
                <c:pt idx="53">
                  <c:v>93</c:v>
                </c:pt>
                <c:pt idx="54">
                  <c:v>95</c:v>
                </c:pt>
                <c:pt idx="55">
                  <c:v>96</c:v>
                </c:pt>
                <c:pt idx="56">
                  <c:v>97</c:v>
                </c:pt>
                <c:pt idx="57">
                  <c:v>99</c:v>
                </c:pt>
                <c:pt idx="58">
                  <c:v>100</c:v>
                </c:pt>
                <c:pt idx="59">
                  <c:v>105</c:v>
                </c:pt>
                <c:pt idx="60">
                  <c:v>106</c:v>
                </c:pt>
                <c:pt idx="61">
                  <c:v>110</c:v>
                </c:pt>
                <c:pt idx="62">
                  <c:v>112</c:v>
                </c:pt>
                <c:pt idx="63">
                  <c:v>113</c:v>
                </c:pt>
                <c:pt idx="64">
                  <c:v>115</c:v>
                </c:pt>
                <c:pt idx="65">
                  <c:v>117</c:v>
                </c:pt>
                <c:pt idx="66">
                  <c:v>119</c:v>
                </c:pt>
                <c:pt idx="67">
                  <c:v>120</c:v>
                </c:pt>
                <c:pt idx="68">
                  <c:v>125</c:v>
                </c:pt>
                <c:pt idx="69">
                  <c:v>126</c:v>
                </c:pt>
                <c:pt idx="70">
                  <c:v>130</c:v>
                </c:pt>
                <c:pt idx="71">
                  <c:v>133</c:v>
                </c:pt>
                <c:pt idx="72">
                  <c:v>135</c:v>
                </c:pt>
                <c:pt idx="73">
                  <c:v>136</c:v>
                </c:pt>
                <c:pt idx="74">
                  <c:v>139</c:v>
                </c:pt>
                <c:pt idx="75">
                  <c:v>140</c:v>
                </c:pt>
                <c:pt idx="76">
                  <c:v>145</c:v>
                </c:pt>
                <c:pt idx="77">
                  <c:v>146</c:v>
                </c:pt>
                <c:pt idx="78">
                  <c:v>150</c:v>
                </c:pt>
                <c:pt idx="79">
                  <c:v>155</c:v>
                </c:pt>
                <c:pt idx="80">
                  <c:v>157</c:v>
                </c:pt>
                <c:pt idx="81">
                  <c:v>165</c:v>
                </c:pt>
                <c:pt idx="82">
                  <c:v>166</c:v>
                </c:pt>
                <c:pt idx="83">
                  <c:v>170</c:v>
                </c:pt>
                <c:pt idx="84">
                  <c:v>172</c:v>
                </c:pt>
                <c:pt idx="85">
                  <c:v>175</c:v>
                </c:pt>
                <c:pt idx="86">
                  <c:v>179</c:v>
                </c:pt>
                <c:pt idx="87">
                  <c:v>180</c:v>
                </c:pt>
                <c:pt idx="88">
                  <c:v>195</c:v>
                </c:pt>
                <c:pt idx="89">
                  <c:v>199</c:v>
                </c:pt>
                <c:pt idx="90">
                  <c:v>202</c:v>
                </c:pt>
                <c:pt idx="91">
                  <c:v>210</c:v>
                </c:pt>
                <c:pt idx="92">
                  <c:v>212</c:v>
                </c:pt>
                <c:pt idx="93">
                  <c:v>232</c:v>
                </c:pt>
                <c:pt idx="94">
                  <c:v>259</c:v>
                </c:pt>
                <c:pt idx="95">
                  <c:v>287</c:v>
                </c:pt>
                <c:pt idx="96">
                  <c:v>332</c:v>
                </c:pt>
              </c:strCache>
            </c:strRef>
          </c:cat>
          <c:val>
            <c:numRef>
              <c:f>'customer level '!$B$145:$B$242</c:f>
              <c:numCache>
                <c:formatCode>General</c:formatCode>
                <c:ptCount val="97"/>
                <c:pt idx="0">
                  <c:v>4.8537545872585186</c:v>
                </c:pt>
                <c:pt idx="1">
                  <c:v>4.8345888439253066</c:v>
                </c:pt>
                <c:pt idx="2">
                  <c:v>4.8523066128749344</c:v>
                </c:pt>
                <c:pt idx="3">
                  <c:v>4.9753844354791559</c:v>
                </c:pt>
                <c:pt idx="4">
                  <c:v>4.8385457727678407</c:v>
                </c:pt>
                <c:pt idx="5">
                  <c:v>4.9353841431327847</c:v>
                </c:pt>
                <c:pt idx="6">
                  <c:v>4.9367028340892576</c:v>
                </c:pt>
                <c:pt idx="7">
                  <c:v>4.8523066128749344</c:v>
                </c:pt>
                <c:pt idx="8">
                  <c:v>4.9031498233392643</c:v>
                </c:pt>
                <c:pt idx="9">
                  <c:v>5</c:v>
                </c:pt>
                <c:pt idx="10">
                  <c:v>4.9507688709583109</c:v>
                </c:pt>
                <c:pt idx="11">
                  <c:v>4.8523066128749344</c:v>
                </c:pt>
                <c:pt idx="12">
                  <c:v>4.9671792473055412</c:v>
                </c:pt>
                <c:pt idx="13">
                  <c:v>5</c:v>
                </c:pt>
                <c:pt idx="14">
                  <c:v>4.8626104562003247</c:v>
                </c:pt>
                <c:pt idx="15">
                  <c:v>4</c:v>
                </c:pt>
                <c:pt idx="16">
                  <c:v>4.8687557450207173</c:v>
                </c:pt>
                <c:pt idx="17">
                  <c:v>4.8584348294598598</c:v>
                </c:pt>
                <c:pt idx="18">
                  <c:v>4.8359410629714059</c:v>
                </c:pt>
                <c:pt idx="19">
                  <c:v>4.8994302637610359</c:v>
                </c:pt>
                <c:pt idx="20">
                  <c:v>4.9410253840178422</c:v>
                </c:pt>
                <c:pt idx="21">
                  <c:v>4.9008406940203724</c:v>
                </c:pt>
                <c:pt idx="22">
                  <c:v>4.7723073570293373</c:v>
                </c:pt>
                <c:pt idx="23">
                  <c:v>4.7942034825563953</c:v>
                </c:pt>
                <c:pt idx="24">
                  <c:v>4.9507688709583118</c:v>
                </c:pt>
                <c:pt idx="25">
                  <c:v>4.8523066128749344</c:v>
                </c:pt>
                <c:pt idx="26">
                  <c:v>4.8863182324695558</c:v>
                </c:pt>
                <c:pt idx="27">
                  <c:v>4.9556919838624802</c:v>
                </c:pt>
                <c:pt idx="28">
                  <c:v>4.9545558808845946</c:v>
                </c:pt>
                <c:pt idx="29">
                  <c:v>4.94035304379981</c:v>
                </c:pt>
                <c:pt idx="30">
                  <c:v>4.9214917106515079</c:v>
                </c:pt>
                <c:pt idx="31">
                  <c:v>4.9531703894481511</c:v>
                </c:pt>
                <c:pt idx="32">
                  <c:v>4.7433035906844081</c:v>
                </c:pt>
                <c:pt idx="33">
                  <c:v>5</c:v>
                </c:pt>
                <c:pt idx="34">
                  <c:v>4.8409226451499734</c:v>
                </c:pt>
                <c:pt idx="35">
                  <c:v>4.9645535870899842</c:v>
                </c:pt>
                <c:pt idx="36">
                  <c:v>4.8769436559047428</c:v>
                </c:pt>
                <c:pt idx="37">
                  <c:v>5</c:v>
                </c:pt>
                <c:pt idx="38">
                  <c:v>4.7391767254214905</c:v>
                </c:pt>
                <c:pt idx="39">
                  <c:v>4.8952133154027564</c:v>
                </c:pt>
                <c:pt idx="40">
                  <c:v>4.814944746535696</c:v>
                </c:pt>
                <c:pt idx="41">
                  <c:v>4.9339923655833147</c:v>
                </c:pt>
                <c:pt idx="42">
                  <c:v>4.9507688709583109</c:v>
                </c:pt>
                <c:pt idx="43">
                  <c:v>4.9378133106841835</c:v>
                </c:pt>
                <c:pt idx="44">
                  <c:v>4.6935682839651385</c:v>
                </c:pt>
                <c:pt idx="45">
                  <c:v>4.9367028340892576</c:v>
                </c:pt>
                <c:pt idx="46">
                  <c:v>4.4702953597884312</c:v>
                </c:pt>
                <c:pt idx="47">
                  <c:v>4.9391850758896778</c:v>
                </c:pt>
                <c:pt idx="48">
                  <c:v>4.5</c:v>
                </c:pt>
                <c:pt idx="49">
                  <c:v>4.7037946559083199</c:v>
                </c:pt>
                <c:pt idx="50">
                  <c:v>4.9753844354791559</c:v>
                </c:pt>
                <c:pt idx="51">
                  <c:v>4.9271205552910535</c:v>
                </c:pt>
                <c:pt idx="52">
                  <c:v>4.9261533064374667</c:v>
                </c:pt>
                <c:pt idx="53">
                  <c:v>4.8523066128749344</c:v>
                </c:pt>
                <c:pt idx="54">
                  <c:v>4.6468635731922872</c:v>
                </c:pt>
                <c:pt idx="55">
                  <c:v>5</c:v>
                </c:pt>
                <c:pt idx="56">
                  <c:v>4.75</c:v>
                </c:pt>
                <c:pt idx="57">
                  <c:v>4.9138455241770442</c:v>
                </c:pt>
                <c:pt idx="58">
                  <c:v>4.8618933250576823</c:v>
                </c:pt>
                <c:pt idx="59">
                  <c:v>4.8755242301988488</c:v>
                </c:pt>
                <c:pt idx="60">
                  <c:v>4.9261533064374667</c:v>
                </c:pt>
                <c:pt idx="61">
                  <c:v>4.7779018035113454</c:v>
                </c:pt>
                <c:pt idx="62">
                  <c:v>4.3652742626606855</c:v>
                </c:pt>
                <c:pt idx="63">
                  <c:v>5</c:v>
                </c:pt>
                <c:pt idx="64">
                  <c:v>5</c:v>
                </c:pt>
                <c:pt idx="65">
                  <c:v>4.5</c:v>
                </c:pt>
                <c:pt idx="66">
                  <c:v>4.894504723482096</c:v>
                </c:pt>
                <c:pt idx="67">
                  <c:v>4.8678677926178375</c:v>
                </c:pt>
                <c:pt idx="68">
                  <c:v>4.9704613225749874</c:v>
                </c:pt>
                <c:pt idx="69">
                  <c:v>4.5</c:v>
                </c:pt>
                <c:pt idx="70">
                  <c:v>3.9630766532187334</c:v>
                </c:pt>
                <c:pt idx="71">
                  <c:v>4.9113839677249604</c:v>
                </c:pt>
                <c:pt idx="72">
                  <c:v>4.456820440858329</c:v>
                </c:pt>
                <c:pt idx="73">
                  <c:v>4.8523066128749344</c:v>
                </c:pt>
                <c:pt idx="74">
                  <c:v>5</c:v>
                </c:pt>
                <c:pt idx="75">
                  <c:v>5</c:v>
                </c:pt>
                <c:pt idx="76">
                  <c:v>4.8087177688124889</c:v>
                </c:pt>
                <c:pt idx="77">
                  <c:v>5</c:v>
                </c:pt>
                <c:pt idx="78">
                  <c:v>4.5928199731041337</c:v>
                </c:pt>
                <c:pt idx="79">
                  <c:v>5</c:v>
                </c:pt>
                <c:pt idx="80">
                  <c:v>4.9261533064374667</c:v>
                </c:pt>
                <c:pt idx="81">
                  <c:v>4.9261533064374667</c:v>
                </c:pt>
                <c:pt idx="82">
                  <c:v>5</c:v>
                </c:pt>
                <c:pt idx="83">
                  <c:v>4.8523066128749344</c:v>
                </c:pt>
                <c:pt idx="84">
                  <c:v>4.5</c:v>
                </c:pt>
                <c:pt idx="85">
                  <c:v>4</c:v>
                </c:pt>
                <c:pt idx="86">
                  <c:v>5</c:v>
                </c:pt>
                <c:pt idx="87">
                  <c:v>4.9815383266093667</c:v>
                </c:pt>
                <c:pt idx="88">
                  <c:v>1</c:v>
                </c:pt>
                <c:pt idx="89">
                  <c:v>4.8523066128749344</c:v>
                </c:pt>
                <c:pt idx="90">
                  <c:v>5</c:v>
                </c:pt>
                <c:pt idx="91">
                  <c:v>5</c:v>
                </c:pt>
                <c:pt idx="92">
                  <c:v>5</c:v>
                </c:pt>
                <c:pt idx="93">
                  <c:v>5</c:v>
                </c:pt>
                <c:pt idx="94">
                  <c:v>4.8523066128749344</c:v>
                </c:pt>
                <c:pt idx="95">
                  <c:v>5</c:v>
                </c:pt>
                <c:pt idx="96">
                  <c:v>5</c:v>
                </c:pt>
              </c:numCache>
            </c:numRef>
          </c:val>
          <c:extLst>
            <c:ext xmlns:c16="http://schemas.microsoft.com/office/drawing/2014/chart" uri="{C3380CC4-5D6E-409C-BE32-E72D297353CC}">
              <c16:uniqueId val="{00000000-C815-4CFD-A0C8-73DC49774E49}"/>
            </c:ext>
          </c:extLst>
        </c:ser>
        <c:dLbls>
          <c:showLegendKey val="0"/>
          <c:showVal val="0"/>
          <c:showCatName val="0"/>
          <c:showSerName val="0"/>
          <c:showPercent val="0"/>
          <c:showBubbleSize val="0"/>
        </c:dLbls>
        <c:gapWidth val="150"/>
        <c:overlap val="100"/>
        <c:axId val="1702256800"/>
        <c:axId val="1719398496"/>
      </c:barChart>
      <c:catAx>
        <c:axId val="170225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19398496"/>
        <c:crosses val="autoZero"/>
        <c:auto val="1"/>
        <c:lblAlgn val="ctr"/>
        <c:lblOffset val="100"/>
        <c:noMultiLvlLbl val="0"/>
      </c:catAx>
      <c:valAx>
        <c:axId val="1719398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022568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Analysis!PivotTable2</c:name>
    <c:fmtId val="15"/>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 Rating across slots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Analysis'!$E$89</c:f>
              <c:strCache>
                <c:ptCount val="1"/>
                <c:pt idx="0">
                  <c:v>Total</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'Customer Level Analysis'!$D$90:$D$95</c:f>
              <c:strCache>
                <c:ptCount val="5"/>
                <c:pt idx="0">
                  <c:v>Afternoon</c:v>
                </c:pt>
                <c:pt idx="1">
                  <c:v>Evening</c:v>
                </c:pt>
                <c:pt idx="2">
                  <c:v>Late Night</c:v>
                </c:pt>
                <c:pt idx="3">
                  <c:v>Morning</c:v>
                </c:pt>
                <c:pt idx="4">
                  <c:v>Night</c:v>
                </c:pt>
              </c:strCache>
            </c:strRef>
          </c:cat>
          <c:val>
            <c:numRef>
              <c:f>'Customer Level Analysis'!$E$90:$E$95</c:f>
              <c:numCache>
                <c:formatCode>General</c:formatCode>
                <c:ptCount val="5"/>
                <c:pt idx="0">
                  <c:v>4.8579455124793487</c:v>
                </c:pt>
                <c:pt idx="1">
                  <c:v>4.8522930626950886</c:v>
                </c:pt>
                <c:pt idx="2">
                  <c:v>4.843672993454236</c:v>
                </c:pt>
                <c:pt idx="3">
                  <c:v>4.8552793018867009</c:v>
                </c:pt>
                <c:pt idx="4">
                  <c:v>4.8454642261150065</c:v>
                </c:pt>
              </c:numCache>
            </c:numRef>
          </c:val>
          <c:extLst>
            <c:ext xmlns:c16="http://schemas.microsoft.com/office/drawing/2014/chart" uri="{C3380CC4-5D6E-409C-BE32-E72D297353CC}">
              <c16:uniqueId val="{00000000-3B55-4BF5-B3D4-FC67E146E1DE}"/>
            </c:ext>
          </c:extLst>
        </c:ser>
        <c:dLbls>
          <c:showLegendKey val="0"/>
          <c:showVal val="0"/>
          <c:showCatName val="0"/>
          <c:showSerName val="0"/>
          <c:showPercent val="0"/>
          <c:showBubbleSize val="0"/>
        </c:dLbls>
        <c:gapWidth val="100"/>
        <c:overlap val="-24"/>
        <c:axId val="654994943"/>
        <c:axId val="1830624047"/>
      </c:barChart>
      <c:catAx>
        <c:axId val="654994943"/>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30624047"/>
        <c:crosses val="autoZero"/>
        <c:auto val="1"/>
        <c:lblAlgn val="ctr"/>
        <c:lblOffset val="100"/>
        <c:noMultiLvlLbl val="0"/>
      </c:catAx>
      <c:valAx>
        <c:axId val="1830624047"/>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4994943"/>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CapstoneTransactionData_.xlsx]Customer Level Analysis!PivotTable3</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Rating across no. of items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Analysis'!$E$118</c:f>
              <c:strCache>
                <c:ptCount val="1"/>
                <c:pt idx="0">
                  <c:v>Total</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'Customer Level Analysis'!$D$119:$D$144</c:f>
              <c:strCache>
                <c:ptCount val="25"/>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strCache>
            </c:strRef>
          </c:cat>
          <c:val>
            <c:numRef>
              <c:f>'Customer Level Analysis'!$E$119:$E$144</c:f>
              <c:numCache>
                <c:formatCode>General</c:formatCode>
                <c:ptCount val="25"/>
                <c:pt idx="0">
                  <c:v>4.8446424166354989</c:v>
                </c:pt>
                <c:pt idx="1">
                  <c:v>4.8579505996475154</c:v>
                </c:pt>
                <c:pt idx="2">
                  <c:v>4.8679509245095849</c:v>
                </c:pt>
                <c:pt idx="3">
                  <c:v>4.8575694124910793</c:v>
                </c:pt>
                <c:pt idx="4">
                  <c:v>4.8595464489660278</c:v>
                </c:pt>
                <c:pt idx="5">
                  <c:v>4.8449809571486542</c:v>
                </c:pt>
                <c:pt idx="6">
                  <c:v>4.8639607974616794</c:v>
                </c:pt>
                <c:pt idx="7">
                  <c:v>4.8402836487537408</c:v>
                </c:pt>
                <c:pt idx="8">
                  <c:v>4.8323862414075034</c:v>
                </c:pt>
                <c:pt idx="9">
                  <c:v>4.8603006560637336</c:v>
                </c:pt>
                <c:pt idx="10">
                  <c:v>4.8188706147557934</c:v>
                </c:pt>
                <c:pt idx="11">
                  <c:v>4.8346268989774259</c:v>
                </c:pt>
                <c:pt idx="12">
                  <c:v>4.8705744573605694</c:v>
                </c:pt>
                <c:pt idx="13">
                  <c:v>4.8075654685021458</c:v>
                </c:pt>
                <c:pt idx="14">
                  <c:v>4.8122123628157123</c:v>
                </c:pt>
                <c:pt idx="15">
                  <c:v>4.7634236441832529</c:v>
                </c:pt>
                <c:pt idx="16">
                  <c:v>4.8190660807745536</c:v>
                </c:pt>
                <c:pt idx="17">
                  <c:v>4.8850037876524475</c:v>
                </c:pt>
                <c:pt idx="18">
                  <c:v>4.8561756082892735</c:v>
                </c:pt>
                <c:pt idx="19">
                  <c:v>4.8037292766287685</c:v>
                </c:pt>
                <c:pt idx="20">
                  <c:v>4.6704613225749867</c:v>
                </c:pt>
                <c:pt idx="21">
                  <c:v>4.9865733284431757</c:v>
                </c:pt>
                <c:pt idx="22">
                  <c:v>4.9704613225749865</c:v>
                </c:pt>
                <c:pt idx="23">
                  <c:v>4.9261533064374667</c:v>
                </c:pt>
                <c:pt idx="24">
                  <c:v>4.8523066128749344</c:v>
                </c:pt>
              </c:numCache>
            </c:numRef>
          </c:val>
          <c:extLst>
            <c:ext xmlns:c16="http://schemas.microsoft.com/office/drawing/2014/chart" uri="{C3380CC4-5D6E-409C-BE32-E72D297353CC}">
              <c16:uniqueId val="{00000000-BCE7-49B4-9212-B7800A91381F}"/>
            </c:ext>
          </c:extLst>
        </c:ser>
        <c:dLbls>
          <c:showLegendKey val="0"/>
          <c:showVal val="0"/>
          <c:showCatName val="0"/>
          <c:showSerName val="0"/>
          <c:showPercent val="0"/>
          <c:showBubbleSize val="0"/>
        </c:dLbls>
        <c:gapWidth val="100"/>
        <c:overlap val="-24"/>
        <c:axId val="654974991"/>
        <c:axId val="2126865039"/>
      </c:barChart>
      <c:catAx>
        <c:axId val="65497499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2126865039"/>
        <c:crosses val="autoZero"/>
        <c:auto val="1"/>
        <c:lblAlgn val="ctr"/>
        <c:lblOffset val="100"/>
        <c:noMultiLvlLbl val="0"/>
      </c:catAx>
      <c:valAx>
        <c:axId val="2126865039"/>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6549749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[Excel CapstoneTransactionData_.xlsx]Customer Level Analysis!PivotTable4</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Order</a:t>
            </a:r>
            <a:r>
              <a:rPr lang="en-US" baseline="0"/>
              <a:t> Rating acc to delivery charges</a:t>
            </a:r>
            <a:endParaRPr lang="en-US"/>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Analysis'!$E$167</c:f>
              <c:strCache>
                <c:ptCount val="1"/>
                <c:pt idx="0">
                  <c:v>Total</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'Customer Level Analysis'!$D$168:$D$265</c:f>
              <c:strCache>
                <c:ptCount val="97"/>
                <c:pt idx="0">
                  <c:v>0</c:v>
                </c:pt>
                <c:pt idx="1">
                  <c:v>2</c:v>
                </c:pt>
                <c:pt idx="2">
                  <c:v>3</c:v>
                </c:pt>
                <c:pt idx="3">
                  <c:v>5</c:v>
                </c:pt>
                <c:pt idx="4">
                  <c:v>10</c:v>
                </c:pt>
                <c:pt idx="5">
                  <c:v>12</c:v>
                </c:pt>
                <c:pt idx="6">
                  <c:v>13</c:v>
                </c:pt>
                <c:pt idx="7">
                  <c:v>15</c:v>
                </c:pt>
                <c:pt idx="8">
                  <c:v>17</c:v>
                </c:pt>
                <c:pt idx="9">
                  <c:v>18</c:v>
                </c:pt>
                <c:pt idx="10">
                  <c:v>19</c:v>
                </c:pt>
                <c:pt idx="11">
                  <c:v>20</c:v>
                </c:pt>
                <c:pt idx="12">
                  <c:v>20.6393204524449</c:v>
                </c:pt>
                <c:pt idx="13">
                  <c:v>22</c:v>
                </c:pt>
                <c:pt idx="14">
                  <c:v>25</c:v>
                </c:pt>
                <c:pt idx="15">
                  <c:v>28</c:v>
                </c:pt>
                <c:pt idx="16">
                  <c:v>30</c:v>
                </c:pt>
                <c:pt idx="17">
                  <c:v>32</c:v>
                </c:pt>
                <c:pt idx="18">
                  <c:v>33</c:v>
                </c:pt>
                <c:pt idx="19">
                  <c:v>35</c:v>
                </c:pt>
                <c:pt idx="20">
                  <c:v>36</c:v>
                </c:pt>
                <c:pt idx="21">
                  <c:v>37</c:v>
                </c:pt>
                <c:pt idx="22">
                  <c:v>39</c:v>
                </c:pt>
                <c:pt idx="23">
                  <c:v>40</c:v>
                </c:pt>
                <c:pt idx="24">
                  <c:v>42</c:v>
                </c:pt>
                <c:pt idx="25">
                  <c:v>43</c:v>
                </c:pt>
                <c:pt idx="26">
                  <c:v>45</c:v>
                </c:pt>
                <c:pt idx="27">
                  <c:v>46</c:v>
                </c:pt>
                <c:pt idx="28">
                  <c:v>48</c:v>
                </c:pt>
                <c:pt idx="29">
                  <c:v>50</c:v>
                </c:pt>
                <c:pt idx="30">
                  <c:v>52</c:v>
                </c:pt>
                <c:pt idx="31">
                  <c:v>53</c:v>
                </c:pt>
                <c:pt idx="32">
                  <c:v>55</c:v>
                </c:pt>
                <c:pt idx="33">
                  <c:v>56</c:v>
                </c:pt>
                <c:pt idx="34">
                  <c:v>58</c:v>
                </c:pt>
                <c:pt idx="35">
                  <c:v>59</c:v>
                </c:pt>
                <c:pt idx="36">
                  <c:v>60</c:v>
                </c:pt>
                <c:pt idx="37">
                  <c:v>62</c:v>
                </c:pt>
                <c:pt idx="38">
                  <c:v>65</c:v>
                </c:pt>
                <c:pt idx="39">
                  <c:v>66</c:v>
                </c:pt>
                <c:pt idx="40">
                  <c:v>67</c:v>
                </c:pt>
                <c:pt idx="41">
                  <c:v>70</c:v>
                </c:pt>
                <c:pt idx="42">
                  <c:v>71</c:v>
                </c:pt>
                <c:pt idx="43">
                  <c:v>73</c:v>
                </c:pt>
                <c:pt idx="44">
                  <c:v>75</c:v>
                </c:pt>
                <c:pt idx="45">
                  <c:v>78</c:v>
                </c:pt>
                <c:pt idx="46">
                  <c:v>79</c:v>
                </c:pt>
                <c:pt idx="47">
                  <c:v>80</c:v>
                </c:pt>
                <c:pt idx="48">
                  <c:v>82</c:v>
                </c:pt>
                <c:pt idx="49">
                  <c:v>85</c:v>
                </c:pt>
                <c:pt idx="50">
                  <c:v>86</c:v>
                </c:pt>
                <c:pt idx="51">
                  <c:v>90</c:v>
                </c:pt>
                <c:pt idx="52">
                  <c:v>91</c:v>
                </c:pt>
                <c:pt idx="53">
                  <c:v>93</c:v>
                </c:pt>
                <c:pt idx="54">
                  <c:v>95</c:v>
                </c:pt>
                <c:pt idx="55">
                  <c:v>96</c:v>
                </c:pt>
                <c:pt idx="56">
                  <c:v>97</c:v>
                </c:pt>
                <c:pt idx="57">
                  <c:v>99</c:v>
                </c:pt>
                <c:pt idx="58">
                  <c:v>100</c:v>
                </c:pt>
                <c:pt idx="59">
                  <c:v>105</c:v>
                </c:pt>
                <c:pt idx="60">
                  <c:v>106</c:v>
                </c:pt>
                <c:pt idx="61">
                  <c:v>110</c:v>
                </c:pt>
                <c:pt idx="62">
                  <c:v>112</c:v>
                </c:pt>
                <c:pt idx="63">
                  <c:v>113</c:v>
                </c:pt>
                <c:pt idx="64">
                  <c:v>115</c:v>
                </c:pt>
                <c:pt idx="65">
                  <c:v>117</c:v>
                </c:pt>
                <c:pt idx="66">
                  <c:v>119</c:v>
                </c:pt>
                <c:pt idx="67">
                  <c:v>120</c:v>
                </c:pt>
                <c:pt idx="68">
                  <c:v>125</c:v>
                </c:pt>
                <c:pt idx="69">
                  <c:v>126</c:v>
                </c:pt>
                <c:pt idx="70">
                  <c:v>130</c:v>
                </c:pt>
                <c:pt idx="71">
                  <c:v>133</c:v>
                </c:pt>
                <c:pt idx="72">
                  <c:v>135</c:v>
                </c:pt>
                <c:pt idx="73">
                  <c:v>136</c:v>
                </c:pt>
                <c:pt idx="74">
                  <c:v>139</c:v>
                </c:pt>
                <c:pt idx="75">
                  <c:v>140</c:v>
                </c:pt>
                <c:pt idx="76">
                  <c:v>145</c:v>
                </c:pt>
                <c:pt idx="77">
                  <c:v>146</c:v>
                </c:pt>
                <c:pt idx="78">
                  <c:v>150</c:v>
                </c:pt>
                <c:pt idx="79">
                  <c:v>155</c:v>
                </c:pt>
                <c:pt idx="80">
                  <c:v>157</c:v>
                </c:pt>
                <c:pt idx="81">
                  <c:v>165</c:v>
                </c:pt>
                <c:pt idx="82">
                  <c:v>166</c:v>
                </c:pt>
                <c:pt idx="83">
                  <c:v>170</c:v>
                </c:pt>
                <c:pt idx="84">
                  <c:v>172</c:v>
                </c:pt>
                <c:pt idx="85">
                  <c:v>175</c:v>
                </c:pt>
                <c:pt idx="86">
                  <c:v>179</c:v>
                </c:pt>
                <c:pt idx="87">
                  <c:v>180</c:v>
                </c:pt>
                <c:pt idx="88">
                  <c:v>195</c:v>
                </c:pt>
                <c:pt idx="89">
                  <c:v>199</c:v>
                </c:pt>
                <c:pt idx="90">
                  <c:v>202</c:v>
                </c:pt>
                <c:pt idx="91">
                  <c:v>210</c:v>
                </c:pt>
                <c:pt idx="92">
                  <c:v>212</c:v>
                </c:pt>
                <c:pt idx="93">
                  <c:v>232</c:v>
                </c:pt>
                <c:pt idx="94">
                  <c:v>259</c:v>
                </c:pt>
                <c:pt idx="95">
                  <c:v>287</c:v>
                </c:pt>
                <c:pt idx="96">
                  <c:v>332</c:v>
                </c:pt>
              </c:strCache>
            </c:strRef>
          </c:cat>
          <c:val>
            <c:numRef>
              <c:f>'Customer Level Analysis'!$E$168:$E$265</c:f>
              <c:numCache>
                <c:formatCode>General</c:formatCode>
                <c:ptCount val="97"/>
                <c:pt idx="0">
                  <c:v>4.8345888439253066</c:v>
                </c:pt>
                <c:pt idx="1">
                  <c:v>4.8523066128749344</c:v>
                </c:pt>
                <c:pt idx="2">
                  <c:v>4.9753844354791559</c:v>
                </c:pt>
                <c:pt idx="3">
                  <c:v>4.8385457727678407</c:v>
                </c:pt>
                <c:pt idx="4">
                  <c:v>4.9353841431327847</c:v>
                </c:pt>
                <c:pt idx="5">
                  <c:v>4.9367028340892576</c:v>
                </c:pt>
                <c:pt idx="6">
                  <c:v>4.8523066128749344</c:v>
                </c:pt>
                <c:pt idx="7">
                  <c:v>4.9031498233392643</c:v>
                </c:pt>
                <c:pt idx="8">
                  <c:v>5</c:v>
                </c:pt>
                <c:pt idx="9">
                  <c:v>4.9507688709583109</c:v>
                </c:pt>
                <c:pt idx="10">
                  <c:v>4.8523066128749344</c:v>
                </c:pt>
                <c:pt idx="11">
                  <c:v>4.9671792473055412</c:v>
                </c:pt>
                <c:pt idx="12">
                  <c:v>4.8537545872585186</c:v>
                </c:pt>
                <c:pt idx="13">
                  <c:v>5</c:v>
                </c:pt>
                <c:pt idx="14">
                  <c:v>4.8626104562003247</c:v>
                </c:pt>
                <c:pt idx="15">
                  <c:v>4</c:v>
                </c:pt>
                <c:pt idx="16">
                  <c:v>4.8687557450207173</c:v>
                </c:pt>
                <c:pt idx="17">
                  <c:v>4.8584348294598598</c:v>
                </c:pt>
                <c:pt idx="18">
                  <c:v>4.8359410629714059</c:v>
                </c:pt>
                <c:pt idx="19">
                  <c:v>4.8994302637610359</c:v>
                </c:pt>
                <c:pt idx="20">
                  <c:v>4.9410253840178422</c:v>
                </c:pt>
                <c:pt idx="21">
                  <c:v>4.9008406940203724</c:v>
                </c:pt>
                <c:pt idx="22">
                  <c:v>4.7723073570293373</c:v>
                </c:pt>
                <c:pt idx="23">
                  <c:v>4.7942034825563953</c:v>
                </c:pt>
                <c:pt idx="24">
                  <c:v>4.9507688709583118</c:v>
                </c:pt>
                <c:pt idx="25">
                  <c:v>4.8523066128749344</c:v>
                </c:pt>
                <c:pt idx="26">
                  <c:v>4.8863182324695558</c:v>
                </c:pt>
                <c:pt idx="27">
                  <c:v>4.9556919838624802</c:v>
                </c:pt>
                <c:pt idx="28">
                  <c:v>4.9545558808845946</c:v>
                </c:pt>
                <c:pt idx="29">
                  <c:v>4.94035304379981</c:v>
                </c:pt>
                <c:pt idx="30">
                  <c:v>4.9214917106515079</c:v>
                </c:pt>
                <c:pt idx="31">
                  <c:v>4.9531703894481511</c:v>
                </c:pt>
                <c:pt idx="32">
                  <c:v>4.7433035906844081</c:v>
                </c:pt>
                <c:pt idx="33">
                  <c:v>5</c:v>
                </c:pt>
                <c:pt idx="34">
                  <c:v>4.8409226451499734</c:v>
                </c:pt>
                <c:pt idx="35">
                  <c:v>4.9645535870899842</c:v>
                </c:pt>
                <c:pt idx="36">
                  <c:v>4.8769436559047428</c:v>
                </c:pt>
                <c:pt idx="37">
                  <c:v>5</c:v>
                </c:pt>
                <c:pt idx="38">
                  <c:v>4.7391767254214905</c:v>
                </c:pt>
                <c:pt idx="39">
                  <c:v>4.8952133154027564</c:v>
                </c:pt>
                <c:pt idx="40">
                  <c:v>4.814944746535696</c:v>
                </c:pt>
                <c:pt idx="41">
                  <c:v>4.9339923655833147</c:v>
                </c:pt>
                <c:pt idx="42">
                  <c:v>4.9507688709583109</c:v>
                </c:pt>
                <c:pt idx="43">
                  <c:v>4.9378133106841835</c:v>
                </c:pt>
                <c:pt idx="44">
                  <c:v>4.6935682839651385</c:v>
                </c:pt>
                <c:pt idx="45">
                  <c:v>4.9367028340892576</c:v>
                </c:pt>
                <c:pt idx="46">
                  <c:v>4.4702953597884312</c:v>
                </c:pt>
                <c:pt idx="47">
                  <c:v>4.9391850758896778</c:v>
                </c:pt>
                <c:pt idx="48">
                  <c:v>4.5</c:v>
                </c:pt>
                <c:pt idx="49">
                  <c:v>4.7037946559083199</c:v>
                </c:pt>
                <c:pt idx="50">
                  <c:v>4.9753844354791559</c:v>
                </c:pt>
                <c:pt idx="51">
                  <c:v>4.9271205552910535</c:v>
                </c:pt>
                <c:pt idx="52">
                  <c:v>4.9261533064374667</c:v>
                </c:pt>
                <c:pt idx="53">
                  <c:v>4.8523066128749344</c:v>
                </c:pt>
                <c:pt idx="54">
                  <c:v>4.6468635731922872</c:v>
                </c:pt>
                <c:pt idx="55">
                  <c:v>5</c:v>
                </c:pt>
                <c:pt idx="56">
                  <c:v>4.75</c:v>
                </c:pt>
                <c:pt idx="57">
                  <c:v>4.9138455241770442</c:v>
                </c:pt>
                <c:pt idx="58">
                  <c:v>4.8618933250576823</c:v>
                </c:pt>
                <c:pt idx="59">
                  <c:v>4.8755242301988488</c:v>
                </c:pt>
                <c:pt idx="60">
                  <c:v>4.9261533064374667</c:v>
                </c:pt>
                <c:pt idx="61">
                  <c:v>4.7779018035113454</c:v>
                </c:pt>
                <c:pt idx="62">
                  <c:v>4.3652742626606855</c:v>
                </c:pt>
                <c:pt idx="63">
                  <c:v>5</c:v>
                </c:pt>
                <c:pt idx="64">
                  <c:v>5</c:v>
                </c:pt>
                <c:pt idx="65">
                  <c:v>4.5</c:v>
                </c:pt>
                <c:pt idx="66">
                  <c:v>4.894504723482096</c:v>
                </c:pt>
                <c:pt idx="67">
                  <c:v>4.8678677926178375</c:v>
                </c:pt>
                <c:pt idx="68">
                  <c:v>4.9704613225749874</c:v>
                </c:pt>
                <c:pt idx="69">
                  <c:v>4.5</c:v>
                </c:pt>
                <c:pt idx="70">
                  <c:v>3.9630766532187334</c:v>
                </c:pt>
                <c:pt idx="71">
                  <c:v>4.9113839677249604</c:v>
                </c:pt>
                <c:pt idx="72">
                  <c:v>4.456820440858329</c:v>
                </c:pt>
                <c:pt idx="73">
                  <c:v>4.8523066128749344</c:v>
                </c:pt>
                <c:pt idx="74">
                  <c:v>5</c:v>
                </c:pt>
                <c:pt idx="75">
                  <c:v>5</c:v>
                </c:pt>
                <c:pt idx="76">
                  <c:v>4.8087177688124889</c:v>
                </c:pt>
                <c:pt idx="77">
                  <c:v>5</c:v>
                </c:pt>
                <c:pt idx="78">
                  <c:v>4.5928199731041337</c:v>
                </c:pt>
                <c:pt idx="79">
                  <c:v>5</c:v>
                </c:pt>
                <c:pt idx="80">
                  <c:v>4.9261533064374667</c:v>
                </c:pt>
                <c:pt idx="81">
                  <c:v>4.9261533064374667</c:v>
                </c:pt>
                <c:pt idx="82">
                  <c:v>5</c:v>
                </c:pt>
                <c:pt idx="83">
                  <c:v>4.8523066128749344</c:v>
                </c:pt>
                <c:pt idx="84">
                  <c:v>4.5</c:v>
                </c:pt>
                <c:pt idx="85">
                  <c:v>4</c:v>
                </c:pt>
                <c:pt idx="86">
                  <c:v>5</c:v>
                </c:pt>
                <c:pt idx="87">
                  <c:v>4.9815383266093667</c:v>
                </c:pt>
                <c:pt idx="88">
                  <c:v>1</c:v>
                </c:pt>
                <c:pt idx="89">
                  <c:v>4.8523066128749344</c:v>
                </c:pt>
                <c:pt idx="90">
                  <c:v>5</c:v>
                </c:pt>
                <c:pt idx="91">
                  <c:v>5</c:v>
                </c:pt>
                <c:pt idx="92">
                  <c:v>5</c:v>
                </c:pt>
                <c:pt idx="93">
                  <c:v>5</c:v>
                </c:pt>
                <c:pt idx="94">
                  <c:v>4.8523066128749344</c:v>
                </c:pt>
                <c:pt idx="95">
                  <c:v>5</c:v>
                </c:pt>
                <c:pt idx="96">
                  <c:v>5</c:v>
                </c:pt>
              </c:numCache>
            </c:numRef>
          </c:val>
          <c:extLst>
            <c:ext xmlns:c16="http://schemas.microsoft.com/office/drawing/2014/chart" uri="{C3380CC4-5D6E-409C-BE32-E72D297353CC}">
              <c16:uniqueId val="{00000000-4E53-4FD0-9725-E39DBCCFC9AC}"/>
            </c:ext>
          </c:extLst>
        </c:ser>
        <c:dLbls>
          <c:showLegendKey val="0"/>
          <c:showVal val="0"/>
          <c:showCatName val="0"/>
          <c:showSerName val="0"/>
          <c:showPercent val="0"/>
          <c:showBubbleSize val="0"/>
        </c:dLbls>
        <c:gapWidth val="100"/>
        <c:overlap val="-24"/>
        <c:axId val="708393151"/>
        <c:axId val="1826575215"/>
      </c:barChart>
      <c:catAx>
        <c:axId val="708393151"/>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26575215"/>
        <c:crosses val="autoZero"/>
        <c:auto val="1"/>
        <c:lblAlgn val="ctr"/>
        <c:lblOffset val="100"/>
        <c:noMultiLvlLbl val="0"/>
      </c:catAx>
      <c:valAx>
        <c:axId val="182657521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83931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[Excel CapstoneTransactionData_.xlsx]Customer Level Analysis!PivotTable5</c:name>
    <c:fmtId val="1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Order</a:t>
            </a:r>
            <a:r>
              <a:rPr lang="en-IN" baseline="0" dirty="0"/>
              <a:t> Rating </a:t>
            </a:r>
            <a:r>
              <a:rPr lang="en-IN" baseline="0" dirty="0" err="1"/>
              <a:t>acc</a:t>
            </a:r>
            <a:r>
              <a:rPr lang="en-IN" baseline="0" dirty="0"/>
              <a:t> to discount</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'Customer Level Analysis'!$H$170</c:f>
              <c:strCache>
                <c:ptCount val="1"/>
                <c:pt idx="0">
                  <c:v>Total</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trendline>
            <c:spPr>
              <a:ln w="19050" cap="rnd">
                <a:solidFill>
                  <a:schemeClr val="accent5"/>
                </a:solidFill>
              </a:ln>
              <a:effectLst/>
            </c:spPr>
            <c:trendlineType val="linear"/>
            <c:dispRSqr val="0"/>
            <c:dispEq val="0"/>
          </c:trendline>
          <c:cat>
            <c:strRef>
              <c:f>'Customer Level Analysis'!$G$171:$G$493</c:f>
              <c:strCache>
                <c:ptCount val="322"/>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22.4533691298798</c:v>
                </c:pt>
                <c:pt idx="24">
                  <c:v>23</c:v>
                </c:pt>
                <c:pt idx="25">
                  <c:v>24</c:v>
                </c:pt>
                <c:pt idx="26">
                  <c:v>25</c:v>
                </c:pt>
                <c:pt idx="27">
                  <c:v>26</c:v>
                </c:pt>
                <c:pt idx="28">
                  <c:v>27</c:v>
                </c:pt>
                <c:pt idx="29">
                  <c:v>28</c:v>
                </c:pt>
                <c:pt idx="30">
                  <c:v>29</c:v>
                </c:pt>
                <c:pt idx="31">
                  <c:v>30</c:v>
                </c:pt>
                <c:pt idx="32">
                  <c:v>31</c:v>
                </c:pt>
                <c:pt idx="33">
                  <c:v>32</c:v>
                </c:pt>
                <c:pt idx="34">
                  <c:v>33</c:v>
                </c:pt>
                <c:pt idx="35">
                  <c:v>34</c:v>
                </c:pt>
                <c:pt idx="36">
                  <c:v>35</c:v>
                </c:pt>
                <c:pt idx="37">
                  <c:v>36</c:v>
                </c:pt>
                <c:pt idx="38">
                  <c:v>37</c:v>
                </c:pt>
                <c:pt idx="39">
                  <c:v>38</c:v>
                </c:pt>
                <c:pt idx="40">
                  <c:v>39</c:v>
                </c:pt>
                <c:pt idx="41">
                  <c:v>40</c:v>
                </c:pt>
                <c:pt idx="42">
                  <c:v>41</c:v>
                </c:pt>
                <c:pt idx="43">
                  <c:v>42</c:v>
                </c:pt>
                <c:pt idx="44">
                  <c:v>43</c:v>
                </c:pt>
                <c:pt idx="45">
                  <c:v>44</c:v>
                </c:pt>
                <c:pt idx="46">
                  <c:v>45</c:v>
                </c:pt>
                <c:pt idx="47">
                  <c:v>46</c:v>
                </c:pt>
                <c:pt idx="48">
                  <c:v>47</c:v>
                </c:pt>
                <c:pt idx="49">
                  <c:v>48</c:v>
                </c:pt>
                <c:pt idx="50">
                  <c:v>49</c:v>
                </c:pt>
                <c:pt idx="51">
                  <c:v>50</c:v>
                </c:pt>
                <c:pt idx="52">
                  <c:v>51</c:v>
                </c:pt>
                <c:pt idx="53">
                  <c:v>52</c:v>
                </c:pt>
                <c:pt idx="54">
                  <c:v>53</c:v>
                </c:pt>
                <c:pt idx="55">
                  <c:v>54</c:v>
                </c:pt>
                <c:pt idx="56">
                  <c:v>55</c:v>
                </c:pt>
                <c:pt idx="57">
                  <c:v>56</c:v>
                </c:pt>
                <c:pt idx="58">
                  <c:v>57</c:v>
                </c:pt>
                <c:pt idx="59">
                  <c:v>58</c:v>
                </c:pt>
                <c:pt idx="60">
                  <c:v>59</c:v>
                </c:pt>
                <c:pt idx="61">
                  <c:v>60</c:v>
                </c:pt>
                <c:pt idx="62">
                  <c:v>61</c:v>
                </c:pt>
                <c:pt idx="63">
                  <c:v>62</c:v>
                </c:pt>
                <c:pt idx="64">
                  <c:v>63</c:v>
                </c:pt>
                <c:pt idx="65">
                  <c:v>64</c:v>
                </c:pt>
                <c:pt idx="66">
                  <c:v>65</c:v>
                </c:pt>
                <c:pt idx="67">
                  <c:v>66</c:v>
                </c:pt>
                <c:pt idx="68">
                  <c:v>67</c:v>
                </c:pt>
                <c:pt idx="69">
                  <c:v>68</c:v>
                </c:pt>
                <c:pt idx="70">
                  <c:v>69</c:v>
                </c:pt>
                <c:pt idx="71">
                  <c:v>70</c:v>
                </c:pt>
                <c:pt idx="72">
                  <c:v>71</c:v>
                </c:pt>
                <c:pt idx="73">
                  <c:v>72</c:v>
                </c:pt>
                <c:pt idx="74">
                  <c:v>73</c:v>
                </c:pt>
                <c:pt idx="75">
                  <c:v>74</c:v>
                </c:pt>
                <c:pt idx="76">
                  <c:v>75</c:v>
                </c:pt>
                <c:pt idx="77">
                  <c:v>76</c:v>
                </c:pt>
                <c:pt idx="78">
                  <c:v>77</c:v>
                </c:pt>
                <c:pt idx="79">
                  <c:v>78</c:v>
                </c:pt>
                <c:pt idx="80">
                  <c:v>79</c:v>
                </c:pt>
                <c:pt idx="81">
                  <c:v>80</c:v>
                </c:pt>
                <c:pt idx="82">
                  <c:v>81</c:v>
                </c:pt>
                <c:pt idx="83">
                  <c:v>82</c:v>
                </c:pt>
                <c:pt idx="84">
                  <c:v>83</c:v>
                </c:pt>
                <c:pt idx="85">
                  <c:v>84</c:v>
                </c:pt>
                <c:pt idx="86">
                  <c:v>85</c:v>
                </c:pt>
                <c:pt idx="87">
                  <c:v>86</c:v>
                </c:pt>
                <c:pt idx="88">
                  <c:v>87</c:v>
                </c:pt>
                <c:pt idx="89">
                  <c:v>88</c:v>
                </c:pt>
                <c:pt idx="90">
                  <c:v>89</c:v>
                </c:pt>
                <c:pt idx="91">
                  <c:v>90</c:v>
                </c:pt>
                <c:pt idx="92">
                  <c:v>91</c:v>
                </c:pt>
                <c:pt idx="93">
                  <c:v>92</c:v>
                </c:pt>
                <c:pt idx="94">
                  <c:v>93</c:v>
                </c:pt>
                <c:pt idx="95">
                  <c:v>94</c:v>
                </c:pt>
                <c:pt idx="96">
                  <c:v>95</c:v>
                </c:pt>
                <c:pt idx="97">
                  <c:v>96</c:v>
                </c:pt>
                <c:pt idx="98">
                  <c:v>97</c:v>
                </c:pt>
                <c:pt idx="99">
                  <c:v>98</c:v>
                </c:pt>
                <c:pt idx="100">
                  <c:v>99</c:v>
                </c:pt>
                <c:pt idx="101">
                  <c:v>100</c:v>
                </c:pt>
                <c:pt idx="102">
                  <c:v>101</c:v>
                </c:pt>
                <c:pt idx="103">
                  <c:v>102</c:v>
                </c:pt>
                <c:pt idx="104">
                  <c:v>103</c:v>
                </c:pt>
                <c:pt idx="105">
                  <c:v>104</c:v>
                </c:pt>
                <c:pt idx="106">
                  <c:v>105</c:v>
                </c:pt>
                <c:pt idx="107">
                  <c:v>106</c:v>
                </c:pt>
                <c:pt idx="108">
                  <c:v>107</c:v>
                </c:pt>
                <c:pt idx="109">
                  <c:v>108</c:v>
                </c:pt>
                <c:pt idx="110">
                  <c:v>109</c:v>
                </c:pt>
                <c:pt idx="111">
                  <c:v>110</c:v>
                </c:pt>
                <c:pt idx="112">
                  <c:v>111</c:v>
                </c:pt>
                <c:pt idx="113">
                  <c:v>112</c:v>
                </c:pt>
                <c:pt idx="114">
                  <c:v>113</c:v>
                </c:pt>
                <c:pt idx="115">
                  <c:v>114</c:v>
                </c:pt>
                <c:pt idx="116">
                  <c:v>115</c:v>
                </c:pt>
                <c:pt idx="117">
                  <c:v>116</c:v>
                </c:pt>
                <c:pt idx="118">
                  <c:v>117</c:v>
                </c:pt>
                <c:pt idx="119">
                  <c:v>118</c:v>
                </c:pt>
                <c:pt idx="120">
                  <c:v>119</c:v>
                </c:pt>
                <c:pt idx="121">
                  <c:v>120</c:v>
                </c:pt>
                <c:pt idx="122">
                  <c:v>121</c:v>
                </c:pt>
                <c:pt idx="123">
                  <c:v>122</c:v>
                </c:pt>
                <c:pt idx="124">
                  <c:v>123</c:v>
                </c:pt>
                <c:pt idx="125">
                  <c:v>124</c:v>
                </c:pt>
                <c:pt idx="126">
                  <c:v>125</c:v>
                </c:pt>
                <c:pt idx="127">
                  <c:v>126</c:v>
                </c:pt>
                <c:pt idx="128">
                  <c:v>127</c:v>
                </c:pt>
                <c:pt idx="129">
                  <c:v>128</c:v>
                </c:pt>
                <c:pt idx="130">
                  <c:v>129</c:v>
                </c:pt>
                <c:pt idx="131">
                  <c:v>130</c:v>
                </c:pt>
                <c:pt idx="132">
                  <c:v>131</c:v>
                </c:pt>
                <c:pt idx="133">
                  <c:v>132</c:v>
                </c:pt>
                <c:pt idx="134">
                  <c:v>133</c:v>
                </c:pt>
                <c:pt idx="135">
                  <c:v>134</c:v>
                </c:pt>
                <c:pt idx="136">
                  <c:v>135</c:v>
                </c:pt>
                <c:pt idx="137">
                  <c:v>136</c:v>
                </c:pt>
                <c:pt idx="138">
                  <c:v>137</c:v>
                </c:pt>
                <c:pt idx="139">
                  <c:v>138</c:v>
                </c:pt>
                <c:pt idx="140">
                  <c:v>139</c:v>
                </c:pt>
                <c:pt idx="141">
                  <c:v>140</c:v>
                </c:pt>
                <c:pt idx="142">
                  <c:v>141</c:v>
                </c:pt>
                <c:pt idx="143">
                  <c:v>142</c:v>
                </c:pt>
                <c:pt idx="144">
                  <c:v>143</c:v>
                </c:pt>
                <c:pt idx="145">
                  <c:v>144</c:v>
                </c:pt>
                <c:pt idx="146">
                  <c:v>145</c:v>
                </c:pt>
                <c:pt idx="147">
                  <c:v>146</c:v>
                </c:pt>
                <c:pt idx="148">
                  <c:v>147</c:v>
                </c:pt>
                <c:pt idx="149">
                  <c:v>148</c:v>
                </c:pt>
                <c:pt idx="150">
                  <c:v>149</c:v>
                </c:pt>
                <c:pt idx="151">
                  <c:v>150</c:v>
                </c:pt>
                <c:pt idx="152">
                  <c:v>151</c:v>
                </c:pt>
                <c:pt idx="153">
                  <c:v>152</c:v>
                </c:pt>
                <c:pt idx="154">
                  <c:v>153</c:v>
                </c:pt>
                <c:pt idx="155">
                  <c:v>154</c:v>
                </c:pt>
                <c:pt idx="156">
                  <c:v>155</c:v>
                </c:pt>
                <c:pt idx="157">
                  <c:v>156</c:v>
                </c:pt>
                <c:pt idx="158">
                  <c:v>157</c:v>
                </c:pt>
                <c:pt idx="159">
                  <c:v>158</c:v>
                </c:pt>
                <c:pt idx="160">
                  <c:v>159</c:v>
                </c:pt>
                <c:pt idx="161">
                  <c:v>160</c:v>
                </c:pt>
                <c:pt idx="162">
                  <c:v>161</c:v>
                </c:pt>
                <c:pt idx="163">
                  <c:v>162</c:v>
                </c:pt>
                <c:pt idx="164">
                  <c:v>163</c:v>
                </c:pt>
                <c:pt idx="165">
                  <c:v>164</c:v>
                </c:pt>
                <c:pt idx="166">
                  <c:v>165</c:v>
                </c:pt>
                <c:pt idx="167">
                  <c:v>166</c:v>
                </c:pt>
                <c:pt idx="168">
                  <c:v>167</c:v>
                </c:pt>
                <c:pt idx="169">
                  <c:v>168</c:v>
                </c:pt>
                <c:pt idx="170">
                  <c:v>169</c:v>
                </c:pt>
                <c:pt idx="171">
                  <c:v>170</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202</c:v>
                </c:pt>
                <c:pt idx="202">
                  <c:v>203</c:v>
                </c:pt>
                <c:pt idx="203">
                  <c:v>204</c:v>
                </c:pt>
                <c:pt idx="204">
                  <c:v>205</c:v>
                </c:pt>
                <c:pt idx="205">
                  <c:v>206</c:v>
                </c:pt>
                <c:pt idx="206">
                  <c:v>207</c:v>
                </c:pt>
                <c:pt idx="207">
                  <c:v>209</c:v>
                </c:pt>
                <c:pt idx="208">
                  <c:v>210</c:v>
                </c:pt>
                <c:pt idx="209">
                  <c:v>214</c:v>
                </c:pt>
                <c:pt idx="210">
                  <c:v>216</c:v>
                </c:pt>
                <c:pt idx="211">
                  <c:v>217</c:v>
                </c:pt>
                <c:pt idx="212">
                  <c:v>218</c:v>
                </c:pt>
                <c:pt idx="213">
                  <c:v>220</c:v>
                </c:pt>
                <c:pt idx="214">
                  <c:v>221</c:v>
                </c:pt>
                <c:pt idx="215">
                  <c:v>222</c:v>
                </c:pt>
                <c:pt idx="216">
                  <c:v>223</c:v>
                </c:pt>
                <c:pt idx="217">
                  <c:v>224</c:v>
                </c:pt>
                <c:pt idx="218">
                  <c:v>225</c:v>
                </c:pt>
                <c:pt idx="219">
                  <c:v>226</c:v>
                </c:pt>
                <c:pt idx="220">
                  <c:v>227</c:v>
                </c:pt>
                <c:pt idx="221">
                  <c:v>228</c:v>
                </c:pt>
                <c:pt idx="222">
                  <c:v>229</c:v>
                </c:pt>
                <c:pt idx="223">
                  <c:v>230</c:v>
                </c:pt>
                <c:pt idx="224">
                  <c:v>231</c:v>
                </c:pt>
                <c:pt idx="225">
                  <c:v>232</c:v>
                </c:pt>
                <c:pt idx="226">
                  <c:v>234</c:v>
                </c:pt>
                <c:pt idx="227">
                  <c:v>235</c:v>
                </c:pt>
                <c:pt idx="228">
                  <c:v>238</c:v>
                </c:pt>
                <c:pt idx="229">
                  <c:v>239</c:v>
                </c:pt>
                <c:pt idx="230">
                  <c:v>240</c:v>
                </c:pt>
                <c:pt idx="231">
                  <c:v>242</c:v>
                </c:pt>
                <c:pt idx="232">
                  <c:v>243</c:v>
                </c:pt>
                <c:pt idx="233">
                  <c:v>246</c:v>
                </c:pt>
                <c:pt idx="234">
                  <c:v>247</c:v>
                </c:pt>
                <c:pt idx="235">
                  <c:v>248</c:v>
                </c:pt>
                <c:pt idx="236">
                  <c:v>250</c:v>
                </c:pt>
                <c:pt idx="237">
                  <c:v>251</c:v>
                </c:pt>
                <c:pt idx="238">
                  <c:v>252</c:v>
                </c:pt>
                <c:pt idx="239">
                  <c:v>253</c:v>
                </c:pt>
                <c:pt idx="240">
                  <c:v>259</c:v>
                </c:pt>
                <c:pt idx="241">
                  <c:v>268</c:v>
                </c:pt>
                <c:pt idx="242">
                  <c:v>269</c:v>
                </c:pt>
                <c:pt idx="243">
                  <c:v>270</c:v>
                </c:pt>
                <c:pt idx="244">
                  <c:v>271</c:v>
                </c:pt>
                <c:pt idx="245">
                  <c:v>276</c:v>
                </c:pt>
                <c:pt idx="246">
                  <c:v>279</c:v>
                </c:pt>
                <c:pt idx="247">
                  <c:v>282</c:v>
                </c:pt>
                <c:pt idx="248">
                  <c:v>284</c:v>
                </c:pt>
                <c:pt idx="249">
                  <c:v>289</c:v>
                </c:pt>
                <c:pt idx="250">
                  <c:v>291</c:v>
                </c:pt>
                <c:pt idx="251">
                  <c:v>292</c:v>
                </c:pt>
                <c:pt idx="252">
                  <c:v>300</c:v>
                </c:pt>
                <c:pt idx="253">
                  <c:v>306</c:v>
                </c:pt>
                <c:pt idx="254">
                  <c:v>307</c:v>
                </c:pt>
                <c:pt idx="255">
                  <c:v>309</c:v>
                </c:pt>
                <c:pt idx="256">
                  <c:v>311</c:v>
                </c:pt>
                <c:pt idx="257">
                  <c:v>312</c:v>
                </c:pt>
                <c:pt idx="258">
                  <c:v>322</c:v>
                </c:pt>
                <c:pt idx="259">
                  <c:v>325</c:v>
                </c:pt>
                <c:pt idx="260">
                  <c:v>327</c:v>
                </c:pt>
                <c:pt idx="261">
                  <c:v>333</c:v>
                </c:pt>
                <c:pt idx="262">
                  <c:v>336</c:v>
                </c:pt>
                <c:pt idx="263">
                  <c:v>337</c:v>
                </c:pt>
                <c:pt idx="264">
                  <c:v>349</c:v>
                </c:pt>
                <c:pt idx="265">
                  <c:v>350</c:v>
                </c:pt>
                <c:pt idx="266">
                  <c:v>363</c:v>
                </c:pt>
                <c:pt idx="267">
                  <c:v>370</c:v>
                </c:pt>
                <c:pt idx="268">
                  <c:v>378</c:v>
                </c:pt>
                <c:pt idx="269">
                  <c:v>422</c:v>
                </c:pt>
                <c:pt idx="270">
                  <c:v>450</c:v>
                </c:pt>
                <c:pt idx="271">
                  <c:v>461</c:v>
                </c:pt>
                <c:pt idx="272">
                  <c:v>600</c:v>
                </c:pt>
                <c:pt idx="273">
                  <c:v>603</c:v>
                </c:pt>
                <c:pt idx="274">
                  <c:v>611</c:v>
                </c:pt>
                <c:pt idx="275">
                  <c:v>617</c:v>
                </c:pt>
                <c:pt idx="276">
                  <c:v>618</c:v>
                </c:pt>
                <c:pt idx="277">
                  <c:v>623</c:v>
                </c:pt>
                <c:pt idx="278">
                  <c:v>625</c:v>
                </c:pt>
                <c:pt idx="279">
                  <c:v>628</c:v>
                </c:pt>
                <c:pt idx="280">
                  <c:v>630</c:v>
                </c:pt>
                <c:pt idx="281">
                  <c:v>639</c:v>
                </c:pt>
                <c:pt idx="282">
                  <c:v>649</c:v>
                </c:pt>
                <c:pt idx="283">
                  <c:v>651</c:v>
                </c:pt>
                <c:pt idx="284">
                  <c:v>656</c:v>
                </c:pt>
                <c:pt idx="285">
                  <c:v>662</c:v>
                </c:pt>
                <c:pt idx="286">
                  <c:v>669</c:v>
                </c:pt>
                <c:pt idx="287">
                  <c:v>671</c:v>
                </c:pt>
                <c:pt idx="288">
                  <c:v>676</c:v>
                </c:pt>
                <c:pt idx="289">
                  <c:v>677</c:v>
                </c:pt>
                <c:pt idx="290">
                  <c:v>689</c:v>
                </c:pt>
                <c:pt idx="291">
                  <c:v>694</c:v>
                </c:pt>
                <c:pt idx="292">
                  <c:v>699</c:v>
                </c:pt>
                <c:pt idx="293">
                  <c:v>711</c:v>
                </c:pt>
                <c:pt idx="294">
                  <c:v>714</c:v>
                </c:pt>
                <c:pt idx="295">
                  <c:v>715</c:v>
                </c:pt>
                <c:pt idx="296">
                  <c:v>718</c:v>
                </c:pt>
                <c:pt idx="297">
                  <c:v>719</c:v>
                </c:pt>
                <c:pt idx="298">
                  <c:v>720</c:v>
                </c:pt>
                <c:pt idx="299">
                  <c:v>722</c:v>
                </c:pt>
                <c:pt idx="300">
                  <c:v>724</c:v>
                </c:pt>
                <c:pt idx="301">
                  <c:v>726</c:v>
                </c:pt>
                <c:pt idx="302">
                  <c:v>731</c:v>
                </c:pt>
                <c:pt idx="303">
                  <c:v>733</c:v>
                </c:pt>
                <c:pt idx="304">
                  <c:v>734</c:v>
                </c:pt>
                <c:pt idx="305">
                  <c:v>736</c:v>
                </c:pt>
                <c:pt idx="306">
                  <c:v>739</c:v>
                </c:pt>
                <c:pt idx="307">
                  <c:v>740</c:v>
                </c:pt>
                <c:pt idx="308">
                  <c:v>741</c:v>
                </c:pt>
                <c:pt idx="309">
                  <c:v>744</c:v>
                </c:pt>
                <c:pt idx="310">
                  <c:v>745</c:v>
                </c:pt>
                <c:pt idx="311">
                  <c:v>749</c:v>
                </c:pt>
                <c:pt idx="312">
                  <c:v>751</c:v>
                </c:pt>
                <c:pt idx="313">
                  <c:v>752</c:v>
                </c:pt>
                <c:pt idx="314">
                  <c:v>756</c:v>
                </c:pt>
                <c:pt idx="315">
                  <c:v>759</c:v>
                </c:pt>
                <c:pt idx="316">
                  <c:v>760</c:v>
                </c:pt>
                <c:pt idx="317">
                  <c:v>762</c:v>
                </c:pt>
                <c:pt idx="318">
                  <c:v>770</c:v>
                </c:pt>
                <c:pt idx="319">
                  <c:v>771</c:v>
                </c:pt>
                <c:pt idx="320">
                  <c:v>779</c:v>
                </c:pt>
                <c:pt idx="321">
                  <c:v>807</c:v>
                </c:pt>
              </c:strCache>
            </c:strRef>
          </c:cat>
          <c:val>
            <c:numRef>
              <c:f>'Customer Level Analysis'!$H$171:$H$493</c:f>
              <c:numCache>
                <c:formatCode>General</c:formatCode>
                <c:ptCount val="322"/>
                <c:pt idx="0">
                  <c:v>4.8635649916234982</c:v>
                </c:pt>
                <c:pt idx="1">
                  <c:v>4.8794989047209185</c:v>
                </c:pt>
                <c:pt idx="2">
                  <c:v>4.7240484125592008</c:v>
                </c:pt>
                <c:pt idx="3">
                  <c:v>4.720019690942733</c:v>
                </c:pt>
                <c:pt idx="4">
                  <c:v>4.869835756760061</c:v>
                </c:pt>
                <c:pt idx="5">
                  <c:v>4.8526052856490445</c:v>
                </c:pt>
                <c:pt idx="6">
                  <c:v>4.8854302312479101</c:v>
                </c:pt>
                <c:pt idx="7">
                  <c:v>4.8599997352334761</c:v>
                </c:pt>
                <c:pt idx="8">
                  <c:v>4.8837126105429123</c:v>
                </c:pt>
                <c:pt idx="9">
                  <c:v>4.8686347492023012</c:v>
                </c:pt>
                <c:pt idx="10">
                  <c:v>4.8682333004038902</c:v>
                </c:pt>
                <c:pt idx="11">
                  <c:v>4.7721783566372249</c:v>
                </c:pt>
                <c:pt idx="12">
                  <c:v>4.8172639395644561</c:v>
                </c:pt>
                <c:pt idx="13">
                  <c:v>4.8319352575382934</c:v>
                </c:pt>
                <c:pt idx="14">
                  <c:v>4.8105189878968613</c:v>
                </c:pt>
                <c:pt idx="15">
                  <c:v>4.8309448038117155</c:v>
                </c:pt>
                <c:pt idx="16">
                  <c:v>4.9178544243807227</c:v>
                </c:pt>
                <c:pt idx="17">
                  <c:v>4.8929432417975107</c:v>
                </c:pt>
                <c:pt idx="18">
                  <c:v>4.8632674273470959</c:v>
                </c:pt>
                <c:pt idx="19">
                  <c:v>4.8826371313303438</c:v>
                </c:pt>
                <c:pt idx="20">
                  <c:v>4.8456769383182063</c:v>
                </c:pt>
                <c:pt idx="21">
                  <c:v>4.8023074101832233</c:v>
                </c:pt>
                <c:pt idx="22">
                  <c:v>4.7997574676082539</c:v>
                </c:pt>
                <c:pt idx="23">
                  <c:v>4.8537545872585186</c:v>
                </c:pt>
                <c:pt idx="24">
                  <c:v>4.802563877682279</c:v>
                </c:pt>
                <c:pt idx="25">
                  <c:v>4.8172692952556151</c:v>
                </c:pt>
                <c:pt idx="26">
                  <c:v>4.8646542099269601</c:v>
                </c:pt>
                <c:pt idx="27">
                  <c:v>4.880336234871077</c:v>
                </c:pt>
                <c:pt idx="28">
                  <c:v>4.8578018893928405</c:v>
                </c:pt>
                <c:pt idx="29">
                  <c:v>4.8211185703730886</c:v>
                </c:pt>
                <c:pt idx="30">
                  <c:v>4.8116739065385863</c:v>
                </c:pt>
                <c:pt idx="31">
                  <c:v>4.8503404910086756</c:v>
                </c:pt>
                <c:pt idx="32">
                  <c:v>4.797028954387919</c:v>
                </c:pt>
                <c:pt idx="33">
                  <c:v>4.639589545693739</c:v>
                </c:pt>
                <c:pt idx="34">
                  <c:v>4.8867303981757599</c:v>
                </c:pt>
                <c:pt idx="35">
                  <c:v>4.725923967253717</c:v>
                </c:pt>
                <c:pt idx="36">
                  <c:v>4.8335251290235624</c:v>
                </c:pt>
                <c:pt idx="37">
                  <c:v>4.8868774312040211</c:v>
                </c:pt>
                <c:pt idx="38">
                  <c:v>4.8004792961818055</c:v>
                </c:pt>
                <c:pt idx="39">
                  <c:v>4.7788458165234191</c:v>
                </c:pt>
                <c:pt idx="40">
                  <c:v>4.8583551585021389</c:v>
                </c:pt>
                <c:pt idx="41">
                  <c:v>4.9401218945158618</c:v>
                </c:pt>
                <c:pt idx="42">
                  <c:v>4.837202404681797</c:v>
                </c:pt>
                <c:pt idx="43">
                  <c:v>4.8898898271815323</c:v>
                </c:pt>
                <c:pt idx="44">
                  <c:v>4.8782838368437389</c:v>
                </c:pt>
                <c:pt idx="45">
                  <c:v>4.8780023203069964</c:v>
                </c:pt>
                <c:pt idx="46">
                  <c:v>4.927935080641439</c:v>
                </c:pt>
                <c:pt idx="47">
                  <c:v>4.8325272926220135</c:v>
                </c:pt>
                <c:pt idx="48">
                  <c:v>4.8032266482987591</c:v>
                </c:pt>
                <c:pt idx="49">
                  <c:v>4.8559664734020114</c:v>
                </c:pt>
                <c:pt idx="50">
                  <c:v>4.8726294448546366</c:v>
                </c:pt>
                <c:pt idx="51">
                  <c:v>4.6876526385384487</c:v>
                </c:pt>
                <c:pt idx="52">
                  <c:v>4.7606150967666503</c:v>
                </c:pt>
                <c:pt idx="53">
                  <c:v>4.8213259621723967</c:v>
                </c:pt>
                <c:pt idx="54">
                  <c:v>4.8163690580599896</c:v>
                </c:pt>
                <c:pt idx="55">
                  <c:v>4.9370475544830938</c:v>
                </c:pt>
                <c:pt idx="56">
                  <c:v>4.7900330224293244</c:v>
                </c:pt>
                <c:pt idx="57">
                  <c:v>4.7272817634333162</c:v>
                </c:pt>
                <c:pt idx="58">
                  <c:v>4.9051501262173698</c:v>
                </c:pt>
                <c:pt idx="59">
                  <c:v>4.7894229082617086</c:v>
                </c:pt>
                <c:pt idx="60">
                  <c:v>4.9056919838624804</c:v>
                </c:pt>
                <c:pt idx="61">
                  <c:v>4.8389137096690993</c:v>
                </c:pt>
                <c:pt idx="62">
                  <c:v>4.931821748723678</c:v>
                </c:pt>
                <c:pt idx="63">
                  <c:v>4.735095816523418</c:v>
                </c:pt>
                <c:pt idx="64">
                  <c:v>4.6952031119411455</c:v>
                </c:pt>
                <c:pt idx="65">
                  <c:v>4.7799185738420791</c:v>
                </c:pt>
                <c:pt idx="66">
                  <c:v>4.6082589388749895</c:v>
                </c:pt>
                <c:pt idx="67">
                  <c:v>4.8560681361944305</c:v>
                </c:pt>
                <c:pt idx="68">
                  <c:v>4.9005766532187334</c:v>
                </c:pt>
                <c:pt idx="69">
                  <c:v>4.823431786596144</c:v>
                </c:pt>
                <c:pt idx="70">
                  <c:v>4.7743587173511761</c:v>
                </c:pt>
                <c:pt idx="71">
                  <c:v>4.9630766532187334</c:v>
                </c:pt>
                <c:pt idx="72">
                  <c:v>4.8310365077065054</c:v>
                </c:pt>
                <c:pt idx="73">
                  <c:v>4.8438794109347709</c:v>
                </c:pt>
                <c:pt idx="74">
                  <c:v>4.7630766532187341</c:v>
                </c:pt>
                <c:pt idx="75">
                  <c:v>4.7673256989166486</c:v>
                </c:pt>
                <c:pt idx="76">
                  <c:v>4.8882258393622324</c:v>
                </c:pt>
                <c:pt idx="77">
                  <c:v>4.7449570250833188</c:v>
                </c:pt>
                <c:pt idx="78">
                  <c:v>4.8120707568172927</c:v>
                </c:pt>
                <c:pt idx="79">
                  <c:v>4.8042675025886812</c:v>
                </c:pt>
                <c:pt idx="80">
                  <c:v>4.6505766532187334</c:v>
                </c:pt>
                <c:pt idx="81">
                  <c:v>4.8416974638448185</c:v>
                </c:pt>
                <c:pt idx="82">
                  <c:v>4.8209226451499738</c:v>
                </c:pt>
                <c:pt idx="83">
                  <c:v>4.8902914794137757</c:v>
                </c:pt>
                <c:pt idx="84">
                  <c:v>4.9190383266093667</c:v>
                </c:pt>
                <c:pt idx="85">
                  <c:v>4.8556919838624797</c:v>
                </c:pt>
                <c:pt idx="86">
                  <c:v>4.663544915842377</c:v>
                </c:pt>
                <c:pt idx="87">
                  <c:v>4.8075893118166402</c:v>
                </c:pt>
                <c:pt idx="88">
                  <c:v>4.9772779404422973</c:v>
                </c:pt>
                <c:pt idx="89">
                  <c:v>4.7852306612874935</c:v>
                </c:pt>
                <c:pt idx="90">
                  <c:v>4.8485425673514477</c:v>
                </c:pt>
                <c:pt idx="91">
                  <c:v>4.6371279892416535</c:v>
                </c:pt>
                <c:pt idx="92">
                  <c:v>4.8956642375340849</c:v>
                </c:pt>
                <c:pt idx="93">
                  <c:v>4.8196149798281001</c:v>
                </c:pt>
                <c:pt idx="94">
                  <c:v>4.5704613225749871</c:v>
                </c:pt>
                <c:pt idx="95">
                  <c:v>4.8688108944204362</c:v>
                </c:pt>
                <c:pt idx="96">
                  <c:v>4.7351476798942151</c:v>
                </c:pt>
                <c:pt idx="97">
                  <c:v>4.5556919838624799</c:v>
                </c:pt>
                <c:pt idx="98">
                  <c:v>4.9731466568863514</c:v>
                </c:pt>
                <c:pt idx="99">
                  <c:v>4.9446149798281001</c:v>
                </c:pt>
                <c:pt idx="100">
                  <c:v>4.8298129721180967</c:v>
                </c:pt>
                <c:pt idx="101">
                  <c:v>4.8504409701084414</c:v>
                </c:pt>
                <c:pt idx="102">
                  <c:v>4.8822375659772606</c:v>
                </c:pt>
                <c:pt idx="103">
                  <c:v>4.6297433198854003</c:v>
                </c:pt>
                <c:pt idx="104">
                  <c:v>4.9353841431327838</c:v>
                </c:pt>
                <c:pt idx="105">
                  <c:v>4.8939484300999823</c:v>
                </c:pt>
                <c:pt idx="106">
                  <c:v>4.7017092517881851</c:v>
                </c:pt>
                <c:pt idx="107">
                  <c:v>4.8742559784833075</c:v>
                </c:pt>
                <c:pt idx="108">
                  <c:v>4.6976066577013773</c:v>
                </c:pt>
                <c:pt idx="109">
                  <c:v>4.7057487606052497</c:v>
                </c:pt>
                <c:pt idx="110">
                  <c:v>4.6841022042916451</c:v>
                </c:pt>
                <c:pt idx="111">
                  <c:v>4.8483073145062274</c:v>
                </c:pt>
                <c:pt idx="112">
                  <c:v>4.9273623675044496</c:v>
                </c:pt>
                <c:pt idx="113">
                  <c:v>4.6615380760267628</c:v>
                </c:pt>
                <c:pt idx="114">
                  <c:v>4.8841022042916453</c:v>
                </c:pt>
                <c:pt idx="115">
                  <c:v>4.8688350414714217</c:v>
                </c:pt>
                <c:pt idx="116">
                  <c:v>4.872478512541659</c:v>
                </c:pt>
                <c:pt idx="117">
                  <c:v>4.9671792473055412</c:v>
                </c:pt>
                <c:pt idx="118">
                  <c:v>4.8630766532187346</c:v>
                </c:pt>
                <c:pt idx="119">
                  <c:v>4.8556919838624797</c:v>
                </c:pt>
                <c:pt idx="120">
                  <c:v>4.9545558808845946</c:v>
                </c:pt>
                <c:pt idx="121">
                  <c:v>4.931833821326892</c:v>
                </c:pt>
                <c:pt idx="122">
                  <c:v>4.9384610886978892</c:v>
                </c:pt>
                <c:pt idx="123">
                  <c:v>4.8956642375340849</c:v>
                </c:pt>
                <c:pt idx="124">
                  <c:v>4.7721452376776003</c:v>
                </c:pt>
                <c:pt idx="125">
                  <c:v>4.8704840606261426</c:v>
                </c:pt>
                <c:pt idx="126">
                  <c:v>4.9671792473055412</c:v>
                </c:pt>
                <c:pt idx="127">
                  <c:v>4.9431948511057442</c:v>
                </c:pt>
                <c:pt idx="128">
                  <c:v>4.8562894022720471</c:v>
                </c:pt>
                <c:pt idx="129">
                  <c:v>4.9739364610955761</c:v>
                </c:pt>
                <c:pt idx="130">
                  <c:v>4.9198288799236005</c:v>
                </c:pt>
                <c:pt idx="131">
                  <c:v>4.7778459919312395</c:v>
                </c:pt>
                <c:pt idx="132">
                  <c:v>4.5973074899140496</c:v>
                </c:pt>
                <c:pt idx="133">
                  <c:v>4.8232473834999707</c:v>
                </c:pt>
                <c:pt idx="134">
                  <c:v>4.9507688709583118</c:v>
                </c:pt>
                <c:pt idx="135">
                  <c:v>4.8403234889539242</c:v>
                </c:pt>
                <c:pt idx="136">
                  <c:v>4.8565383266093667</c:v>
                </c:pt>
                <c:pt idx="137">
                  <c:v>4.9261533064374667</c:v>
                </c:pt>
                <c:pt idx="138">
                  <c:v>4.911715893298072</c:v>
                </c:pt>
                <c:pt idx="139">
                  <c:v>4.7142857142857144</c:v>
                </c:pt>
                <c:pt idx="140">
                  <c:v>4.7241951172840482</c:v>
                </c:pt>
                <c:pt idx="141">
                  <c:v>4.9367028340892576</c:v>
                </c:pt>
                <c:pt idx="142">
                  <c:v>4.9367028340892576</c:v>
                </c:pt>
                <c:pt idx="143">
                  <c:v>4.9507688709583109</c:v>
                </c:pt>
                <c:pt idx="144">
                  <c:v>4.9261533064374667</c:v>
                </c:pt>
                <c:pt idx="145">
                  <c:v>4.9556919838624802</c:v>
                </c:pt>
                <c:pt idx="146">
                  <c:v>4.7852306612874935</c:v>
                </c:pt>
                <c:pt idx="147">
                  <c:v>4.4446149798281001</c:v>
                </c:pt>
                <c:pt idx="148">
                  <c:v>4.8939484300999823</c:v>
                </c:pt>
                <c:pt idx="149">
                  <c:v>4.8087177688124889</c:v>
                </c:pt>
                <c:pt idx="150">
                  <c:v>4.5</c:v>
                </c:pt>
                <c:pt idx="151">
                  <c:v>4.833333333333333</c:v>
                </c:pt>
                <c:pt idx="152">
                  <c:v>4.8196149798281001</c:v>
                </c:pt>
                <c:pt idx="153">
                  <c:v>4.9704613225749865</c:v>
                </c:pt>
                <c:pt idx="154">
                  <c:v>4.8852306612874932</c:v>
                </c:pt>
                <c:pt idx="155">
                  <c:v>4.9630766532187334</c:v>
                </c:pt>
                <c:pt idx="156">
                  <c:v>4.9835896236527706</c:v>
                </c:pt>
                <c:pt idx="157">
                  <c:v>4.6174355376249778</c:v>
                </c:pt>
                <c:pt idx="158">
                  <c:v>4.9261533064374667</c:v>
                </c:pt>
                <c:pt idx="159">
                  <c:v>4</c:v>
                </c:pt>
                <c:pt idx="160">
                  <c:v>4.9156037787856759</c:v>
                </c:pt>
                <c:pt idx="161">
                  <c:v>5</c:v>
                </c:pt>
                <c:pt idx="162">
                  <c:v>5</c:v>
                </c:pt>
                <c:pt idx="163">
                  <c:v>4.9261533064374667</c:v>
                </c:pt>
                <c:pt idx="164">
                  <c:v>4.9753844354791559</c:v>
                </c:pt>
                <c:pt idx="165">
                  <c:v>4.9835896236527706</c:v>
                </c:pt>
                <c:pt idx="166">
                  <c:v>4.4261533064374667</c:v>
                </c:pt>
                <c:pt idx="167">
                  <c:v>4.9507688709583109</c:v>
                </c:pt>
                <c:pt idx="168">
                  <c:v>4.9630766532187334</c:v>
                </c:pt>
                <c:pt idx="169">
                  <c:v>4.8087177688124889</c:v>
                </c:pt>
                <c:pt idx="170">
                  <c:v>5</c:v>
                </c:pt>
                <c:pt idx="171">
                  <c:v>4.9113839677249604</c:v>
                </c:pt>
                <c:pt idx="172">
                  <c:v>4.8818452902999478</c:v>
                </c:pt>
                <c:pt idx="173">
                  <c:v>4.9261533064374667</c:v>
                </c:pt>
                <c:pt idx="174">
                  <c:v>4.9261533064374667</c:v>
                </c:pt>
                <c:pt idx="175">
                  <c:v>4.9704613225749865</c:v>
                </c:pt>
                <c:pt idx="176">
                  <c:v>4.9507688709583109</c:v>
                </c:pt>
                <c:pt idx="177">
                  <c:v>5</c:v>
                </c:pt>
                <c:pt idx="178">
                  <c:v>5</c:v>
                </c:pt>
                <c:pt idx="179">
                  <c:v>4.9261533064374667</c:v>
                </c:pt>
                <c:pt idx="180">
                  <c:v>4.7130766532187334</c:v>
                </c:pt>
                <c:pt idx="181">
                  <c:v>4.5682044085832896</c:v>
                </c:pt>
                <c:pt idx="182">
                  <c:v>3.7130766532187334</c:v>
                </c:pt>
                <c:pt idx="183">
                  <c:v>4.9261533064374667</c:v>
                </c:pt>
                <c:pt idx="184">
                  <c:v>4</c:v>
                </c:pt>
                <c:pt idx="185">
                  <c:v>3</c:v>
                </c:pt>
                <c:pt idx="186">
                  <c:v>4.8523066128749344</c:v>
                </c:pt>
                <c:pt idx="187">
                  <c:v>4.9261533064374667</c:v>
                </c:pt>
                <c:pt idx="188">
                  <c:v>5</c:v>
                </c:pt>
                <c:pt idx="189">
                  <c:v>4.9630766532187334</c:v>
                </c:pt>
                <c:pt idx="190">
                  <c:v>4.9261533064374667</c:v>
                </c:pt>
                <c:pt idx="191">
                  <c:v>5</c:v>
                </c:pt>
                <c:pt idx="192">
                  <c:v>5</c:v>
                </c:pt>
                <c:pt idx="193">
                  <c:v>4.7130766532187334</c:v>
                </c:pt>
                <c:pt idx="194">
                  <c:v>4.8523066128749344</c:v>
                </c:pt>
                <c:pt idx="195">
                  <c:v>4.7704613225749863</c:v>
                </c:pt>
                <c:pt idx="196">
                  <c:v>5</c:v>
                </c:pt>
                <c:pt idx="197">
                  <c:v>4.4261533064374667</c:v>
                </c:pt>
                <c:pt idx="198">
                  <c:v>5</c:v>
                </c:pt>
                <c:pt idx="199">
                  <c:v>4.940922645149973</c:v>
                </c:pt>
                <c:pt idx="200">
                  <c:v>4.8821149798281001</c:v>
                </c:pt>
                <c:pt idx="201">
                  <c:v>5</c:v>
                </c:pt>
                <c:pt idx="202">
                  <c:v>4</c:v>
                </c:pt>
                <c:pt idx="203">
                  <c:v>5</c:v>
                </c:pt>
                <c:pt idx="204">
                  <c:v>4.8523066128749344</c:v>
                </c:pt>
                <c:pt idx="205">
                  <c:v>4.8523066128749344</c:v>
                </c:pt>
                <c:pt idx="206">
                  <c:v>4.9261533064374667</c:v>
                </c:pt>
                <c:pt idx="207">
                  <c:v>5</c:v>
                </c:pt>
                <c:pt idx="208">
                  <c:v>4.8523066128749344</c:v>
                </c:pt>
                <c:pt idx="209">
                  <c:v>5</c:v>
                </c:pt>
                <c:pt idx="210">
                  <c:v>4.9261533064374667</c:v>
                </c:pt>
                <c:pt idx="211">
                  <c:v>5</c:v>
                </c:pt>
                <c:pt idx="212">
                  <c:v>4.9261533064374667</c:v>
                </c:pt>
                <c:pt idx="213">
                  <c:v>5</c:v>
                </c:pt>
                <c:pt idx="214">
                  <c:v>4.8523066128749344</c:v>
                </c:pt>
                <c:pt idx="215">
                  <c:v>4.9261533064374667</c:v>
                </c:pt>
                <c:pt idx="216">
                  <c:v>4.8523066128749344</c:v>
                </c:pt>
                <c:pt idx="217">
                  <c:v>4.9015377419166226</c:v>
                </c:pt>
                <c:pt idx="218">
                  <c:v>4.9704613225749865</c:v>
                </c:pt>
                <c:pt idx="219">
                  <c:v>4.9261533064374667</c:v>
                </c:pt>
                <c:pt idx="220">
                  <c:v>5</c:v>
                </c:pt>
                <c:pt idx="221">
                  <c:v>5</c:v>
                </c:pt>
                <c:pt idx="222">
                  <c:v>4.8523066128749344</c:v>
                </c:pt>
                <c:pt idx="223">
                  <c:v>4</c:v>
                </c:pt>
                <c:pt idx="224">
                  <c:v>5</c:v>
                </c:pt>
                <c:pt idx="225">
                  <c:v>4.9261533064374667</c:v>
                </c:pt>
                <c:pt idx="226">
                  <c:v>5</c:v>
                </c:pt>
                <c:pt idx="227">
                  <c:v>4.9015377419166226</c:v>
                </c:pt>
                <c:pt idx="228">
                  <c:v>3</c:v>
                </c:pt>
                <c:pt idx="229">
                  <c:v>5</c:v>
                </c:pt>
                <c:pt idx="230">
                  <c:v>5</c:v>
                </c:pt>
                <c:pt idx="231">
                  <c:v>4</c:v>
                </c:pt>
                <c:pt idx="232">
                  <c:v>4.666666666666667</c:v>
                </c:pt>
                <c:pt idx="233">
                  <c:v>4</c:v>
                </c:pt>
                <c:pt idx="234">
                  <c:v>5</c:v>
                </c:pt>
                <c:pt idx="235">
                  <c:v>4.9507688709583109</c:v>
                </c:pt>
                <c:pt idx="236">
                  <c:v>5</c:v>
                </c:pt>
                <c:pt idx="237">
                  <c:v>5</c:v>
                </c:pt>
                <c:pt idx="238">
                  <c:v>5</c:v>
                </c:pt>
                <c:pt idx="239">
                  <c:v>5</c:v>
                </c:pt>
                <c:pt idx="240">
                  <c:v>5</c:v>
                </c:pt>
                <c:pt idx="241">
                  <c:v>5</c:v>
                </c:pt>
                <c:pt idx="242">
                  <c:v>5</c:v>
                </c:pt>
                <c:pt idx="243">
                  <c:v>5</c:v>
                </c:pt>
                <c:pt idx="244">
                  <c:v>5</c:v>
                </c:pt>
                <c:pt idx="245">
                  <c:v>4.8523066128749344</c:v>
                </c:pt>
                <c:pt idx="246">
                  <c:v>5</c:v>
                </c:pt>
                <c:pt idx="247">
                  <c:v>3</c:v>
                </c:pt>
                <c:pt idx="248">
                  <c:v>4.8523066128749344</c:v>
                </c:pt>
                <c:pt idx="249">
                  <c:v>4.8523066128749344</c:v>
                </c:pt>
                <c:pt idx="250">
                  <c:v>5</c:v>
                </c:pt>
                <c:pt idx="251">
                  <c:v>4.8523066128749344</c:v>
                </c:pt>
                <c:pt idx="252">
                  <c:v>4.8523066128749344</c:v>
                </c:pt>
                <c:pt idx="253">
                  <c:v>5</c:v>
                </c:pt>
                <c:pt idx="254">
                  <c:v>5</c:v>
                </c:pt>
                <c:pt idx="255">
                  <c:v>4.8523066128749344</c:v>
                </c:pt>
                <c:pt idx="256">
                  <c:v>5</c:v>
                </c:pt>
                <c:pt idx="257">
                  <c:v>4.8523066128749344</c:v>
                </c:pt>
                <c:pt idx="258">
                  <c:v>4.8523066128749344</c:v>
                </c:pt>
                <c:pt idx="259">
                  <c:v>5</c:v>
                </c:pt>
                <c:pt idx="260">
                  <c:v>4.8523066128749344</c:v>
                </c:pt>
                <c:pt idx="261">
                  <c:v>5</c:v>
                </c:pt>
                <c:pt idx="262">
                  <c:v>5</c:v>
                </c:pt>
                <c:pt idx="263">
                  <c:v>5</c:v>
                </c:pt>
                <c:pt idx="264">
                  <c:v>4.8523066128749344</c:v>
                </c:pt>
                <c:pt idx="265">
                  <c:v>5</c:v>
                </c:pt>
                <c:pt idx="266">
                  <c:v>4.8523066128749344</c:v>
                </c:pt>
                <c:pt idx="267">
                  <c:v>4.8523066128749344</c:v>
                </c:pt>
                <c:pt idx="268">
                  <c:v>5</c:v>
                </c:pt>
                <c:pt idx="269">
                  <c:v>4.8523066128749344</c:v>
                </c:pt>
                <c:pt idx="270">
                  <c:v>5</c:v>
                </c:pt>
                <c:pt idx="271">
                  <c:v>4</c:v>
                </c:pt>
                <c:pt idx="272">
                  <c:v>4.8562894022720471</c:v>
                </c:pt>
                <c:pt idx="273">
                  <c:v>5</c:v>
                </c:pt>
                <c:pt idx="274">
                  <c:v>5</c:v>
                </c:pt>
                <c:pt idx="275">
                  <c:v>5</c:v>
                </c:pt>
                <c:pt idx="276">
                  <c:v>5</c:v>
                </c:pt>
                <c:pt idx="277">
                  <c:v>5</c:v>
                </c:pt>
                <c:pt idx="278">
                  <c:v>4.9789009446964192</c:v>
                </c:pt>
                <c:pt idx="279">
                  <c:v>5</c:v>
                </c:pt>
                <c:pt idx="280">
                  <c:v>5</c:v>
                </c:pt>
                <c:pt idx="281">
                  <c:v>5</c:v>
                </c:pt>
                <c:pt idx="282">
                  <c:v>4</c:v>
                </c:pt>
                <c:pt idx="283">
                  <c:v>5</c:v>
                </c:pt>
                <c:pt idx="284">
                  <c:v>4</c:v>
                </c:pt>
                <c:pt idx="285">
                  <c:v>4.8523066128749344</c:v>
                </c:pt>
                <c:pt idx="286">
                  <c:v>5</c:v>
                </c:pt>
                <c:pt idx="287">
                  <c:v>5</c:v>
                </c:pt>
                <c:pt idx="288">
                  <c:v>5</c:v>
                </c:pt>
                <c:pt idx="289">
                  <c:v>4.8523066128749344</c:v>
                </c:pt>
                <c:pt idx="290">
                  <c:v>4.889229959656201</c:v>
                </c:pt>
                <c:pt idx="291">
                  <c:v>5</c:v>
                </c:pt>
                <c:pt idx="292">
                  <c:v>4.9439783704008384</c:v>
                </c:pt>
                <c:pt idx="293">
                  <c:v>5</c:v>
                </c:pt>
                <c:pt idx="294">
                  <c:v>5</c:v>
                </c:pt>
                <c:pt idx="295">
                  <c:v>4.8523066128749344</c:v>
                </c:pt>
                <c:pt idx="296">
                  <c:v>5</c:v>
                </c:pt>
                <c:pt idx="297">
                  <c:v>5</c:v>
                </c:pt>
                <c:pt idx="298">
                  <c:v>5</c:v>
                </c:pt>
                <c:pt idx="299">
                  <c:v>5</c:v>
                </c:pt>
                <c:pt idx="300">
                  <c:v>4.9704613225749865</c:v>
                </c:pt>
                <c:pt idx="301">
                  <c:v>4</c:v>
                </c:pt>
                <c:pt idx="302">
                  <c:v>4.8523066128749344</c:v>
                </c:pt>
                <c:pt idx="303">
                  <c:v>4.333333333333333</c:v>
                </c:pt>
                <c:pt idx="304">
                  <c:v>5</c:v>
                </c:pt>
                <c:pt idx="305">
                  <c:v>5</c:v>
                </c:pt>
                <c:pt idx="306">
                  <c:v>4.8523066128749344</c:v>
                </c:pt>
                <c:pt idx="307">
                  <c:v>5</c:v>
                </c:pt>
                <c:pt idx="308">
                  <c:v>5</c:v>
                </c:pt>
                <c:pt idx="309">
                  <c:v>4.8523066128749344</c:v>
                </c:pt>
                <c:pt idx="310">
                  <c:v>4.8523066128749344</c:v>
                </c:pt>
                <c:pt idx="311">
                  <c:v>5</c:v>
                </c:pt>
                <c:pt idx="312">
                  <c:v>5</c:v>
                </c:pt>
                <c:pt idx="313">
                  <c:v>5</c:v>
                </c:pt>
                <c:pt idx="314">
                  <c:v>4.8523066128749344</c:v>
                </c:pt>
                <c:pt idx="315">
                  <c:v>5</c:v>
                </c:pt>
                <c:pt idx="316">
                  <c:v>5</c:v>
                </c:pt>
                <c:pt idx="317">
                  <c:v>5</c:v>
                </c:pt>
                <c:pt idx="318">
                  <c:v>4.8523066128749344</c:v>
                </c:pt>
                <c:pt idx="319">
                  <c:v>5</c:v>
                </c:pt>
                <c:pt idx="320">
                  <c:v>5</c:v>
                </c:pt>
                <c:pt idx="321">
                  <c:v>4.8523066128749344</c:v>
                </c:pt>
              </c:numCache>
            </c:numRef>
          </c:val>
          <c:extLst>
            <c:ext xmlns:c16="http://schemas.microsoft.com/office/drawing/2014/chart" uri="{C3380CC4-5D6E-409C-BE32-E72D297353CC}">
              <c16:uniqueId val="{00000001-E570-4C1F-9AAC-CA12D909DBEB}"/>
            </c:ext>
          </c:extLst>
        </c:ser>
        <c:dLbls>
          <c:showLegendKey val="0"/>
          <c:showVal val="0"/>
          <c:showCatName val="0"/>
          <c:showSerName val="0"/>
          <c:showPercent val="0"/>
          <c:showBubbleSize val="0"/>
        </c:dLbls>
        <c:gapWidth val="150"/>
        <c:axId val="709943359"/>
        <c:axId val="1571326431"/>
      </c:barChart>
      <c:catAx>
        <c:axId val="709943359"/>
        <c:scaling>
          <c:orientation val="minMax"/>
        </c:scaling>
        <c:delete val="0"/>
        <c:axPos val="b"/>
        <c:numFmt formatCode="General" sourceLinked="1"/>
        <c:majorTickMark val="out"/>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571326431"/>
        <c:crosses val="autoZero"/>
        <c:auto val="1"/>
        <c:lblAlgn val="ctr"/>
        <c:lblOffset val="100"/>
        <c:noMultiLvlLbl val="0"/>
      </c:catAx>
      <c:valAx>
        <c:axId val="157132643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7099433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123.xlsx]delivery analysis !PivotTable15</c:name>
    <c:fmtId val="-1"/>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Average averall delivery time at slot level </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'delivery analysis '!$B$119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'delivery analysis '!$A$120:$A$125</c:f>
              <c:strCache>
                <c:ptCount val="5"/>
                <c:pt idx="0">
                  <c:v>Afternoon</c:v>
                </c:pt>
                <c:pt idx="1">
                  <c:v>Evening</c:v>
                </c:pt>
                <c:pt idx="2">
                  <c:v>Late Night</c:v>
                </c:pt>
                <c:pt idx="3">
                  <c:v>Morning</c:v>
                </c:pt>
                <c:pt idx="4">
                  <c:v>Night</c:v>
                </c:pt>
              </c:strCache>
            </c:strRef>
          </c:cat>
          <c:val>
            <c:numRef>
              <c:f>'delivery analysis '!$B$120:$B$125</c:f>
              <c:numCache>
                <c:formatCode>mm:ss</c:formatCode>
                <c:ptCount val="5"/>
                <c:pt idx="0">
                  <c:v>1.7895724313526838E-2</c:v>
                </c:pt>
                <c:pt idx="1">
                  <c:v>1.7733525121046423E-2</c:v>
                </c:pt>
                <c:pt idx="2">
                  <c:v>1.2135347469873915E-2</c:v>
                </c:pt>
                <c:pt idx="3">
                  <c:v>1.7410115684899957E-2</c:v>
                </c:pt>
                <c:pt idx="4">
                  <c:v>1.5641086829774623E-2</c:v>
                </c:pt>
              </c:numCache>
            </c:numRef>
          </c:val>
          <c:extLst>
            <c:ext xmlns:c16="http://schemas.microsoft.com/office/drawing/2014/chart" uri="{C3380CC4-5D6E-409C-BE32-E72D297353CC}">
              <c16:uniqueId val="{00000000-9050-4A63-808D-C1186E345650}"/>
            </c:ext>
          </c:extLst>
        </c:ser>
        <c:dLbls>
          <c:showLegendKey val="0"/>
          <c:showVal val="0"/>
          <c:showCatName val="0"/>
          <c:showSerName val="0"/>
          <c:showPercent val="0"/>
          <c:showBubbleSize val="0"/>
        </c:dLbls>
        <c:gapWidth val="100"/>
        <c:overlap val="-24"/>
        <c:axId val="1266872752"/>
        <c:axId val="1613082496"/>
      </c:barChart>
      <c:catAx>
        <c:axId val="1266872752"/>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13082496"/>
        <c:crosses val="autoZero"/>
        <c:auto val="1"/>
        <c:lblAlgn val="ctr"/>
        <c:lblOffset val="100"/>
        <c:noMultiLvlLbl val="0"/>
      </c:catAx>
      <c:valAx>
        <c:axId val="1613082496"/>
        <c:scaling>
          <c:orientation val="minMax"/>
        </c:scaling>
        <c:delete val="0"/>
        <c:axPos val="l"/>
        <c:majorGridlines>
          <c:spPr>
            <a:ln w="9525" cap="flat" cmpd="sng" algn="ctr">
              <a:solidFill>
                <a:schemeClr val="lt1">
                  <a:lumMod val="95000"/>
                  <a:alpha val="10000"/>
                </a:schemeClr>
              </a:solidFill>
              <a:round/>
            </a:ln>
            <a:effectLst/>
          </c:spPr>
        </c:majorGridlines>
        <c:numFmt formatCode="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2668727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123.xlsx]delivery analysis !PivotTable13</c:name>
    <c:fmtId val="-1"/>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'delivery analysis '!$B$74:$B$75</c:f>
              <c:strCache>
                <c:ptCount val="1"/>
                <c:pt idx="0">
                  <c:v>Weekday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'delivery analysis '!$A$76:$A$85</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 '!$B$76:$B$85</c:f>
              <c:numCache>
                <c:formatCode>mm:ss</c:formatCode>
                <c:ptCount val="9"/>
                <c:pt idx="0">
                  <c:v>1.5737195913625785E-2</c:v>
                </c:pt>
                <c:pt idx="1">
                  <c:v>1.3447656058376244E-2</c:v>
                </c:pt>
                <c:pt idx="2">
                  <c:v>1.4018940430578376E-2</c:v>
                </c:pt>
                <c:pt idx="3">
                  <c:v>1.9007082584536573E-2</c:v>
                </c:pt>
                <c:pt idx="4">
                  <c:v>2.9538193730436174E-2</c:v>
                </c:pt>
                <c:pt idx="5">
                  <c:v>1.5910245965238986E-2</c:v>
                </c:pt>
                <c:pt idx="6">
                  <c:v>1.3591608638611382E-2</c:v>
                </c:pt>
                <c:pt idx="7">
                  <c:v>1.5702496230327014E-2</c:v>
                </c:pt>
                <c:pt idx="8">
                  <c:v>1.3597464416126389E-2</c:v>
                </c:pt>
              </c:numCache>
            </c:numRef>
          </c:val>
          <c:extLst>
            <c:ext xmlns:c16="http://schemas.microsoft.com/office/drawing/2014/chart" uri="{C3380CC4-5D6E-409C-BE32-E72D297353CC}">
              <c16:uniqueId val="{00000000-C91D-4650-95EA-0AE5F18C820B}"/>
            </c:ext>
          </c:extLst>
        </c:ser>
        <c:ser>
          <c:idx val="1"/>
          <c:order val="1"/>
          <c:tx>
            <c:strRef>
              <c:f>'delivery analysis '!$C$74:$C$75</c:f>
              <c:strCache>
                <c:ptCount val="1"/>
                <c:pt idx="0">
                  <c:v>Weekend</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'delivery analysis '!$A$76:$A$85</c:f>
              <c:strCache>
                <c:ptCount val="9"/>
                <c:pt idx="0">
                  <c:v>January</c:v>
                </c:pt>
                <c:pt idx="1">
                  <c:v>February</c:v>
                </c:pt>
                <c:pt idx="2">
                  <c:v>March</c:v>
                </c:pt>
                <c:pt idx="3">
                  <c:v>April</c:v>
                </c:pt>
                <c:pt idx="4">
                  <c:v>May</c:v>
                </c:pt>
                <c:pt idx="5">
                  <c:v>June</c:v>
                </c:pt>
                <c:pt idx="6">
                  <c:v>July</c:v>
                </c:pt>
                <c:pt idx="7">
                  <c:v>August</c:v>
                </c:pt>
                <c:pt idx="8">
                  <c:v>September</c:v>
                </c:pt>
              </c:strCache>
            </c:strRef>
          </c:cat>
          <c:val>
            <c:numRef>
              <c:f>'delivery analysis '!$C$76:$C$85</c:f>
              <c:numCache>
                <c:formatCode>mm:ss</c:formatCode>
                <c:ptCount val="9"/>
                <c:pt idx="0">
                  <c:v>1.4694905633602944E-2</c:v>
                </c:pt>
                <c:pt idx="1">
                  <c:v>1.3406924094424091E-2</c:v>
                </c:pt>
                <c:pt idx="2">
                  <c:v>1.4267264144715127E-2</c:v>
                </c:pt>
                <c:pt idx="3">
                  <c:v>2.041394235975744E-2</c:v>
                </c:pt>
                <c:pt idx="4">
                  <c:v>3.3678004870984761E-2</c:v>
                </c:pt>
                <c:pt idx="5">
                  <c:v>1.5895687475690399E-2</c:v>
                </c:pt>
                <c:pt idx="6">
                  <c:v>1.4264389003200746E-2</c:v>
                </c:pt>
                <c:pt idx="7">
                  <c:v>1.5896294324143117E-2</c:v>
                </c:pt>
                <c:pt idx="8">
                  <c:v>1.3638846262194934E-2</c:v>
                </c:pt>
              </c:numCache>
            </c:numRef>
          </c:val>
          <c:extLst>
            <c:ext xmlns:c16="http://schemas.microsoft.com/office/drawing/2014/chart" uri="{C3380CC4-5D6E-409C-BE32-E72D297353CC}">
              <c16:uniqueId val="{00000001-C91D-4650-95EA-0AE5F18C820B}"/>
            </c:ext>
          </c:extLst>
        </c:ser>
        <c:dLbls>
          <c:showLegendKey val="0"/>
          <c:showVal val="0"/>
          <c:showCatName val="0"/>
          <c:showSerName val="0"/>
          <c:showPercent val="0"/>
          <c:showBubbleSize val="0"/>
        </c:dLbls>
        <c:gapWidth val="100"/>
        <c:overlap val="-24"/>
        <c:axId val="1712806464"/>
        <c:axId val="1613074176"/>
      </c:barChart>
      <c:catAx>
        <c:axId val="171280646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13074176"/>
        <c:crosses val="autoZero"/>
        <c:auto val="1"/>
        <c:lblAlgn val="ctr"/>
        <c:lblOffset val="100"/>
        <c:noMultiLvlLbl val="0"/>
      </c:catAx>
      <c:valAx>
        <c:axId val="1613074176"/>
        <c:scaling>
          <c:orientation val="minMax"/>
        </c:scaling>
        <c:delete val="0"/>
        <c:axPos val="l"/>
        <c:majorGridlines>
          <c:spPr>
            <a:ln w="9525" cap="flat" cmpd="sng" algn="ctr">
              <a:solidFill>
                <a:schemeClr val="lt1">
                  <a:lumMod val="95000"/>
                  <a:alpha val="10000"/>
                </a:schemeClr>
              </a:solidFill>
              <a:round/>
            </a:ln>
            <a:effectLst/>
          </c:spPr>
        </c:majorGridlines>
        <c:numFmt formatCode="mm:ss"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28064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CapstoneTransactionData_.xlsx]Delivery Analysis!PivotTable7</c:name>
    <c:fmtId val="3"/>
  </c:pivotSource>
  <c:chart>
    <c:autoTitleDeleted val="0"/>
    <c:pivotFmts>
      <c:pivotFmt>
        <c:idx val="0"/>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'Delivery Analysis'!$B$65:$B$66</c:f>
              <c:strCache>
                <c:ptCount val="1"/>
                <c:pt idx="0">
                  <c:v>Weekday</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'Delivery Analysis'!$A$67</c:f>
              <c:strCache>
                <c:ptCount val="1"/>
                <c:pt idx="0">
                  <c:v>Total</c:v>
                </c:pt>
              </c:strCache>
            </c:strRef>
          </c:cat>
          <c:val>
            <c:numRef>
              <c:f>'Delivery Analysis'!$B$67</c:f>
              <c:numCache>
                <c:formatCode>General</c:formatCode>
                <c:ptCount val="1"/>
                <c:pt idx="0">
                  <c:v>23.8026511916547</c:v>
                </c:pt>
              </c:numCache>
            </c:numRef>
          </c:val>
          <c:extLst>
            <c:ext xmlns:c16="http://schemas.microsoft.com/office/drawing/2014/chart" uri="{C3380CC4-5D6E-409C-BE32-E72D297353CC}">
              <c16:uniqueId val="{00000000-6414-4A93-8029-8F702F7AD986}"/>
            </c:ext>
          </c:extLst>
        </c:ser>
        <c:ser>
          <c:idx val="1"/>
          <c:order val="1"/>
          <c:tx>
            <c:strRef>
              <c:f>'Delivery Analysis'!$C$65:$C$66</c:f>
              <c:strCache>
                <c:ptCount val="1"/>
                <c:pt idx="0">
                  <c:v>Weekend</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'Delivery Analysis'!$A$67</c:f>
              <c:strCache>
                <c:ptCount val="1"/>
                <c:pt idx="0">
                  <c:v>Total</c:v>
                </c:pt>
              </c:strCache>
            </c:strRef>
          </c:cat>
          <c:val>
            <c:numRef>
              <c:f>'Delivery Analysis'!$C$67</c:f>
              <c:numCache>
                <c:formatCode>General</c:formatCode>
                <c:ptCount val="1"/>
                <c:pt idx="0">
                  <c:v>25.238091682324001</c:v>
                </c:pt>
              </c:numCache>
            </c:numRef>
          </c:val>
          <c:extLst>
            <c:ext xmlns:c16="http://schemas.microsoft.com/office/drawing/2014/chart" uri="{C3380CC4-5D6E-409C-BE32-E72D297353CC}">
              <c16:uniqueId val="{00000001-6414-4A93-8029-8F702F7AD986}"/>
            </c:ext>
          </c:extLst>
        </c:ser>
        <c:dLbls>
          <c:showLegendKey val="0"/>
          <c:showVal val="0"/>
          <c:showCatName val="0"/>
          <c:showSerName val="0"/>
          <c:showPercent val="0"/>
          <c:showBubbleSize val="0"/>
        </c:dLbls>
        <c:gapWidth val="100"/>
        <c:overlap val="-24"/>
        <c:axId val="839237055"/>
        <c:axId val="1684529151"/>
      </c:barChart>
      <c:catAx>
        <c:axId val="839237055"/>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684529151"/>
        <c:crosses val="autoZero"/>
        <c:auto val="1"/>
        <c:lblAlgn val="ctr"/>
        <c:lblOffset val="100"/>
        <c:noMultiLvlLbl val="0"/>
      </c:catAx>
      <c:valAx>
        <c:axId val="1684529151"/>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8392370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123.xlsx]order level Analysis!PivotTable16</c:name>
    <c:fmtId val="-1"/>
  </c:pivotSource>
  <c:chart>
    <c:autoTitleDeleted val="1"/>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barChart>
        <c:barDir val="col"/>
        <c:grouping val="clustered"/>
        <c:varyColors val="0"/>
        <c:ser>
          <c:idx val="0"/>
          <c:order val="0"/>
          <c:tx>
            <c:strRef>
              <c:f>'order level Analysis'!$B$119</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multiLvlStrRef>
              <c:f>'order level Analysis'!$A$120:$A$288</c:f>
              <c:multiLvlStrCache>
                <c:ptCount val="163"/>
                <c:lvl>
                  <c:pt idx="0">
                    <c:v>Akshaya Nagar</c:v>
                  </c:pt>
                  <c:pt idx="1">
                    <c:v>Arekere</c:v>
                  </c:pt>
                  <c:pt idx="2">
                    <c:v>Bellandur - Off Sarjapur Road</c:v>
                  </c:pt>
                  <c:pt idx="3">
                    <c:v>Bellandur, APR</c:v>
                  </c:pt>
                  <c:pt idx="4">
                    <c:v>Bellandur, Green Glen</c:v>
                  </c:pt>
                  <c:pt idx="5">
                    <c:v>Bellandur, Sakara</c:v>
                  </c:pt>
                  <c:pt idx="6">
                    <c:v>Bellandur, Sarjapur Road</c:v>
                  </c:pt>
                  <c:pt idx="7">
                    <c:v>Bilekahalli</c:v>
                  </c:pt>
                  <c:pt idx="8">
                    <c:v>Bomannahali - MicoLayout</c:v>
                  </c:pt>
                  <c:pt idx="9">
                    <c:v>Bommanahalli</c:v>
                  </c:pt>
                  <c:pt idx="10">
                    <c:v>BTM Stage 1</c:v>
                  </c:pt>
                  <c:pt idx="11">
                    <c:v>BTM Stage 2</c:v>
                  </c:pt>
                  <c:pt idx="12">
                    <c:v>Devarachikanna Halli</c:v>
                  </c:pt>
                  <c:pt idx="13">
                    <c:v>Domlur, EGL</c:v>
                  </c:pt>
                  <c:pt idx="14">
                    <c:v>Harlur</c:v>
                  </c:pt>
                  <c:pt idx="15">
                    <c:v>HSR Layout</c:v>
                  </c:pt>
                  <c:pt idx="16">
                    <c:v>Indiranagar</c:v>
                  </c:pt>
                  <c:pt idx="17">
                    <c:v>ITI Layout</c:v>
                  </c:pt>
                  <c:pt idx="18">
                    <c:v>Jayanagar</c:v>
                  </c:pt>
                  <c:pt idx="19">
                    <c:v>JP Nagar Phase 4-5</c:v>
                  </c:pt>
                  <c:pt idx="20">
                    <c:v>JP Nagar Phase 6-7</c:v>
                  </c:pt>
                  <c:pt idx="21">
                    <c:v>Kadubeesanhali, Prestige</c:v>
                  </c:pt>
                  <c:pt idx="22">
                    <c:v>Koramangala, Ejipura</c:v>
                  </c:pt>
                  <c:pt idx="23">
                    <c:v>Kudlu</c:v>
                  </c:pt>
                  <c:pt idx="24">
                    <c:v>Kumaraswamy Layout</c:v>
                  </c:pt>
                  <c:pt idx="25">
                    <c:v>Manipal County</c:v>
                  </c:pt>
                  <c:pt idx="26">
                    <c:v>Pattandur</c:v>
                  </c:pt>
                  <c:pt idx="27">
                    <c:v>Richmond Town</c:v>
                  </c:pt>
                  <c:pt idx="28">
                    <c:v>Sarjapur Road</c:v>
                  </c:pt>
                  <c:pt idx="29">
                    <c:v>Vimanapura</c:v>
                  </c:pt>
                  <c:pt idx="30">
                    <c:v>Viveka Nagar</c:v>
                  </c:pt>
                  <c:pt idx="31">
                    <c:v>Yemalur</c:v>
                  </c:pt>
                  <c:pt idx="32">
                    <c:v>Akshaya Nagar</c:v>
                  </c:pt>
                  <c:pt idx="33">
                    <c:v>Arekere</c:v>
                  </c:pt>
                  <c:pt idx="34">
                    <c:v>Banashankari Stage 2</c:v>
                  </c:pt>
                  <c:pt idx="35">
                    <c:v>Bannerghatta</c:v>
                  </c:pt>
                  <c:pt idx="36">
                    <c:v>Basavanagudi</c:v>
                  </c:pt>
                  <c:pt idx="37">
                    <c:v>Bellandur - Off Sarjapur Road</c:v>
                  </c:pt>
                  <c:pt idx="38">
                    <c:v>Bellandur, APR</c:v>
                  </c:pt>
                  <c:pt idx="39">
                    <c:v>Bellandur, Green Glen</c:v>
                  </c:pt>
                  <c:pt idx="40">
                    <c:v>Bellandur, Sakara</c:v>
                  </c:pt>
                  <c:pt idx="41">
                    <c:v>Bellandur, Sarjapur Road</c:v>
                  </c:pt>
                  <c:pt idx="42">
                    <c:v>Bilekahalli</c:v>
                  </c:pt>
                  <c:pt idx="43">
                    <c:v>Bomannahali - MicoLayout</c:v>
                  </c:pt>
                  <c:pt idx="44">
                    <c:v>Bommanahalli</c:v>
                  </c:pt>
                  <c:pt idx="45">
                    <c:v>BTM Stage 1</c:v>
                  </c:pt>
                  <c:pt idx="46">
                    <c:v>BTM Stage 2</c:v>
                  </c:pt>
                  <c:pt idx="47">
                    <c:v>Devarachikanna Halli</c:v>
                  </c:pt>
                  <c:pt idx="48">
                    <c:v>Harlur</c:v>
                  </c:pt>
                  <c:pt idx="49">
                    <c:v>HSR Layout</c:v>
                  </c:pt>
                  <c:pt idx="50">
                    <c:v>ITI Layout</c:v>
                  </c:pt>
                  <c:pt idx="51">
                    <c:v>Jayanagar</c:v>
                  </c:pt>
                  <c:pt idx="52">
                    <c:v>JP Nagar Phase 1-3</c:v>
                  </c:pt>
                  <c:pt idx="53">
                    <c:v>JP Nagar Phase 4-5</c:v>
                  </c:pt>
                  <c:pt idx="54">
                    <c:v>JP Nagar Phase 8-9</c:v>
                  </c:pt>
                  <c:pt idx="55">
                    <c:v>Koramangala, Ejipura</c:v>
                  </c:pt>
                  <c:pt idx="56">
                    <c:v>Kudlu</c:v>
                  </c:pt>
                  <c:pt idx="57">
                    <c:v>Kumaraswamy Layout</c:v>
                  </c:pt>
                  <c:pt idx="58">
                    <c:v>Manipal County</c:v>
                  </c:pt>
                  <c:pt idx="59">
                    <c:v>Marathahalli</c:v>
                  </c:pt>
                  <c:pt idx="60">
                    <c:v>Sarjapur Road</c:v>
                  </c:pt>
                  <c:pt idx="61">
                    <c:v>Viveka Nagar</c:v>
                  </c:pt>
                  <c:pt idx="62">
                    <c:v>Whitefield</c:v>
                  </c:pt>
                  <c:pt idx="63">
                    <c:v>Wilson Garden, Shantinagar</c:v>
                  </c:pt>
                  <c:pt idx="64">
                    <c:v>Yemalur</c:v>
                  </c:pt>
                  <c:pt idx="65">
                    <c:v>Akshaya Nagar</c:v>
                  </c:pt>
                  <c:pt idx="66">
                    <c:v>Arekere</c:v>
                  </c:pt>
                  <c:pt idx="67">
                    <c:v>Bellandur - Off Sarjapur Road</c:v>
                  </c:pt>
                  <c:pt idx="68">
                    <c:v>Bellandur, Ecospace</c:v>
                  </c:pt>
                  <c:pt idx="69">
                    <c:v>Bellandur, Green Glen</c:v>
                  </c:pt>
                  <c:pt idx="70">
                    <c:v>Bellandur, Sakara</c:v>
                  </c:pt>
                  <c:pt idx="71">
                    <c:v>Bellandur, Sarjapur Road</c:v>
                  </c:pt>
                  <c:pt idx="72">
                    <c:v>Bilekahalli</c:v>
                  </c:pt>
                  <c:pt idx="73">
                    <c:v>Bomannahali - MicoLayout</c:v>
                  </c:pt>
                  <c:pt idx="74">
                    <c:v>Bommanahalli</c:v>
                  </c:pt>
                  <c:pt idx="75">
                    <c:v>Brookefield</c:v>
                  </c:pt>
                  <c:pt idx="76">
                    <c:v>BTM Stage 1</c:v>
                  </c:pt>
                  <c:pt idx="77">
                    <c:v>BTM Stage 2</c:v>
                  </c:pt>
                  <c:pt idx="78">
                    <c:v>Challagatta</c:v>
                  </c:pt>
                  <c:pt idx="79">
                    <c:v>CV Raman Nagar</c:v>
                  </c:pt>
                  <c:pt idx="80">
                    <c:v>Devarachikanna Halli</c:v>
                  </c:pt>
                  <c:pt idx="81">
                    <c:v>Doddanekundi</c:v>
                  </c:pt>
                  <c:pt idx="82">
                    <c:v>Domlur, EGL</c:v>
                  </c:pt>
                  <c:pt idx="83">
                    <c:v>Frazer Town</c:v>
                  </c:pt>
                  <c:pt idx="84">
                    <c:v>Harlur</c:v>
                  </c:pt>
                  <c:pt idx="85">
                    <c:v>HSR Layout</c:v>
                  </c:pt>
                  <c:pt idx="86">
                    <c:v>Indiranagar</c:v>
                  </c:pt>
                  <c:pt idx="87">
                    <c:v>ITI Layout</c:v>
                  </c:pt>
                  <c:pt idx="88">
                    <c:v>JP Nagar Phase 1-3</c:v>
                  </c:pt>
                  <c:pt idx="89">
                    <c:v>JP Nagar Phase 4-5</c:v>
                  </c:pt>
                  <c:pt idx="90">
                    <c:v>JP Nagar Phase 6-7</c:v>
                  </c:pt>
                  <c:pt idx="91">
                    <c:v>Kadubeesanhali, Prestige</c:v>
                  </c:pt>
                  <c:pt idx="92">
                    <c:v>Koramangala, Ejipura</c:v>
                  </c:pt>
                  <c:pt idx="93">
                    <c:v>Kudlu</c:v>
                  </c:pt>
                  <c:pt idx="94">
                    <c:v>Manipal County</c:v>
                  </c:pt>
                  <c:pt idx="95">
                    <c:v>Sarjapur Road</c:v>
                  </c:pt>
                  <c:pt idx="96">
                    <c:v>Viveka Nagar</c:v>
                  </c:pt>
                  <c:pt idx="97">
                    <c:v>Akshaya Nagar</c:v>
                  </c:pt>
                  <c:pt idx="98">
                    <c:v>Bannerghatta</c:v>
                  </c:pt>
                  <c:pt idx="99">
                    <c:v>Bellandur - Off Sarjapur Road</c:v>
                  </c:pt>
                  <c:pt idx="100">
                    <c:v>Bellandur, APR</c:v>
                  </c:pt>
                  <c:pt idx="101">
                    <c:v>Bellandur, ETV</c:v>
                  </c:pt>
                  <c:pt idx="102">
                    <c:v>Bellandur, Green Glen</c:v>
                  </c:pt>
                  <c:pt idx="103">
                    <c:v>Bellandur, Sarjapur Road</c:v>
                  </c:pt>
                  <c:pt idx="104">
                    <c:v>Bilekahalli</c:v>
                  </c:pt>
                  <c:pt idx="105">
                    <c:v>Binnipet</c:v>
                  </c:pt>
                  <c:pt idx="106">
                    <c:v>Bomannahali - MicoLayout</c:v>
                  </c:pt>
                  <c:pt idx="107">
                    <c:v>Bommanahalli</c:v>
                  </c:pt>
                  <c:pt idx="108">
                    <c:v>BTM Stage 1</c:v>
                  </c:pt>
                  <c:pt idx="109">
                    <c:v>BTM Stage 2</c:v>
                  </c:pt>
                  <c:pt idx="110">
                    <c:v>Cox Town</c:v>
                  </c:pt>
                  <c:pt idx="111">
                    <c:v>Domlur, EGL</c:v>
                  </c:pt>
                  <c:pt idx="112">
                    <c:v>Harlur</c:v>
                  </c:pt>
                  <c:pt idx="113">
                    <c:v>HSR Layout</c:v>
                  </c:pt>
                  <c:pt idx="114">
                    <c:v>Indiranagar</c:v>
                  </c:pt>
                  <c:pt idx="115">
                    <c:v>ITI Layout</c:v>
                  </c:pt>
                  <c:pt idx="116">
                    <c:v>Jayanagar</c:v>
                  </c:pt>
                  <c:pt idx="117">
                    <c:v>JP Nagar Phase 1-3</c:v>
                  </c:pt>
                  <c:pt idx="118">
                    <c:v>JP Nagar Phase 4-5</c:v>
                  </c:pt>
                  <c:pt idx="119">
                    <c:v>JP Nagar Phase 6-7</c:v>
                  </c:pt>
                  <c:pt idx="120">
                    <c:v>Koramangala, Ejipura</c:v>
                  </c:pt>
                  <c:pt idx="121">
                    <c:v>Kudlu</c:v>
                  </c:pt>
                  <c:pt idx="122">
                    <c:v>Kumaraswamy Layout</c:v>
                  </c:pt>
                  <c:pt idx="123">
                    <c:v>Mahadevapura</c:v>
                  </c:pt>
                  <c:pt idx="124">
                    <c:v>Manipal County</c:v>
                  </c:pt>
                  <c:pt idx="125">
                    <c:v>Marathahalli</c:v>
                  </c:pt>
                  <c:pt idx="126">
                    <c:v>Yemalur</c:v>
                  </c:pt>
                  <c:pt idx="127">
                    <c:v>Akshaya Nagar</c:v>
                  </c:pt>
                  <c:pt idx="128">
                    <c:v>Arekere</c:v>
                  </c:pt>
                  <c:pt idx="129">
                    <c:v>Banashankari Stage 2</c:v>
                  </c:pt>
                  <c:pt idx="130">
                    <c:v>Bannerghatta</c:v>
                  </c:pt>
                  <c:pt idx="131">
                    <c:v>Basavanagudi</c:v>
                  </c:pt>
                  <c:pt idx="132">
                    <c:v>Bellandur - Off Sarjapur Road</c:v>
                  </c:pt>
                  <c:pt idx="133">
                    <c:v>Bellandur, APR</c:v>
                  </c:pt>
                  <c:pt idx="134">
                    <c:v>Bellandur, ETV</c:v>
                  </c:pt>
                  <c:pt idx="135">
                    <c:v>Bellandur, Green Glen</c:v>
                  </c:pt>
                  <c:pt idx="136">
                    <c:v>Bellandur, Sakara</c:v>
                  </c:pt>
                  <c:pt idx="137">
                    <c:v>Bellandur, Sarjapur Road</c:v>
                  </c:pt>
                  <c:pt idx="138">
                    <c:v>Bilekahalli</c:v>
                  </c:pt>
                  <c:pt idx="139">
                    <c:v>Bomannahali - MicoLayout</c:v>
                  </c:pt>
                  <c:pt idx="140">
                    <c:v>Bommanahalli</c:v>
                  </c:pt>
                  <c:pt idx="141">
                    <c:v>BTM Stage 1</c:v>
                  </c:pt>
                  <c:pt idx="142">
                    <c:v>BTM Stage 2</c:v>
                  </c:pt>
                  <c:pt idx="143">
                    <c:v>Devarachikanna Halli</c:v>
                  </c:pt>
                  <c:pt idx="144">
                    <c:v>Doddanekundi</c:v>
                  </c:pt>
                  <c:pt idx="145">
                    <c:v>Domlur, EGL</c:v>
                  </c:pt>
                  <c:pt idx="146">
                    <c:v>Harlur</c:v>
                  </c:pt>
                  <c:pt idx="147">
                    <c:v>HSR Layout</c:v>
                  </c:pt>
                  <c:pt idx="148">
                    <c:v>Indiranagar</c:v>
                  </c:pt>
                  <c:pt idx="149">
                    <c:v>ITI Layout</c:v>
                  </c:pt>
                  <c:pt idx="150">
                    <c:v>JP Nagar Phase 1-3</c:v>
                  </c:pt>
                  <c:pt idx="151">
                    <c:v>JP Nagar Phase 4-5</c:v>
                  </c:pt>
                  <c:pt idx="152">
                    <c:v>Kadubeesanhali, Prestige</c:v>
                  </c:pt>
                  <c:pt idx="153">
                    <c:v>Kadubeesanhali, PTP</c:v>
                  </c:pt>
                  <c:pt idx="154">
                    <c:v>Koramangala, Ejipura</c:v>
                  </c:pt>
                  <c:pt idx="155">
                    <c:v>Kudlu</c:v>
                  </c:pt>
                  <c:pt idx="156">
                    <c:v>Kumaraswamy Layout</c:v>
                  </c:pt>
                  <c:pt idx="157">
                    <c:v>Manipal County</c:v>
                  </c:pt>
                  <c:pt idx="158">
                    <c:v>Marathahalli</c:v>
                  </c:pt>
                  <c:pt idx="159">
                    <c:v>Sarjapur Road</c:v>
                  </c:pt>
                  <c:pt idx="160">
                    <c:v>Victoria Layout</c:v>
                  </c:pt>
                  <c:pt idx="161">
                    <c:v>Wilson Garden, Shantinagar</c:v>
                  </c:pt>
                  <c:pt idx="162">
                    <c:v>Yemalur</c:v>
                  </c:pt>
                </c:lvl>
                <c:lvl>
                  <c:pt idx="0">
                    <c:v>Afternoon</c:v>
                  </c:pt>
                  <c:pt idx="32">
                    <c:v>Evening</c:v>
                  </c:pt>
                  <c:pt idx="65">
                    <c:v>Late Night</c:v>
                  </c:pt>
                  <c:pt idx="97">
                    <c:v>Morning</c:v>
                  </c:pt>
                  <c:pt idx="127">
                    <c:v>Night</c:v>
                  </c:pt>
                </c:lvl>
              </c:multiLvlStrCache>
            </c:multiLvlStrRef>
          </c:cat>
          <c:val>
            <c:numRef>
              <c:f>'order level Analysis'!$B$120:$B$288</c:f>
              <c:numCache>
                <c:formatCode>0%</c:formatCode>
                <c:ptCount val="163"/>
                <c:pt idx="0">
                  <c:v>0.2866356144750985</c:v>
                </c:pt>
                <c:pt idx="1">
                  <c:v>0</c:v>
                </c:pt>
                <c:pt idx="2">
                  <c:v>5.0126217093400651</c:v>
                </c:pt>
                <c:pt idx="3">
                  <c:v>4.0885608856088558</c:v>
                </c:pt>
                <c:pt idx="4">
                  <c:v>4.669288523417948</c:v>
                </c:pt>
                <c:pt idx="5">
                  <c:v>1.4929829799940282</c:v>
                </c:pt>
                <c:pt idx="6">
                  <c:v>0.71110310995094284</c:v>
                </c:pt>
                <c:pt idx="7">
                  <c:v>13.25153374233129</c:v>
                </c:pt>
                <c:pt idx="8">
                  <c:v>2.1487151448879169</c:v>
                </c:pt>
                <c:pt idx="9">
                  <c:v>1.8961253091508656</c:v>
                </c:pt>
                <c:pt idx="10">
                  <c:v>14.687436779283836</c:v>
                </c:pt>
                <c:pt idx="11">
                  <c:v>0.52631578947368418</c:v>
                </c:pt>
                <c:pt idx="12">
                  <c:v>1.1627906976744187</c:v>
                </c:pt>
                <c:pt idx="13">
                  <c:v>0</c:v>
                </c:pt>
                <c:pt idx="14">
                  <c:v>10.311874856524449</c:v>
                </c:pt>
                <c:pt idx="15">
                  <c:v>6.2110194053925589</c:v>
                </c:pt>
                <c:pt idx="16">
                  <c:v>1.5843429636533086</c:v>
                </c:pt>
                <c:pt idx="17">
                  <c:v>7.2091788861468959</c:v>
                </c:pt>
                <c:pt idx="18">
                  <c:v>0</c:v>
                </c:pt>
                <c:pt idx="19">
                  <c:v>0</c:v>
                </c:pt>
                <c:pt idx="20">
                  <c:v>0</c:v>
                </c:pt>
                <c:pt idx="21">
                  <c:v>0</c:v>
                </c:pt>
                <c:pt idx="22">
                  <c:v>6.8831465812943051</c:v>
                </c:pt>
                <c:pt idx="23">
                  <c:v>6.3637976929902393</c:v>
                </c:pt>
                <c:pt idx="24">
                  <c:v>0</c:v>
                </c:pt>
                <c:pt idx="25">
                  <c:v>3.5326319390984517</c:v>
                </c:pt>
                <c:pt idx="26">
                  <c:v>0</c:v>
                </c:pt>
                <c:pt idx="27">
                  <c:v>0</c:v>
                </c:pt>
                <c:pt idx="28">
                  <c:v>0.1295336787564767</c:v>
                </c:pt>
                <c:pt idx="29">
                  <c:v>0</c:v>
                </c:pt>
                <c:pt idx="30">
                  <c:v>0.58139534883720934</c:v>
                </c:pt>
                <c:pt idx="31">
                  <c:v>0</c:v>
                </c:pt>
                <c:pt idx="32">
                  <c:v>0.25406504065040647</c:v>
                </c:pt>
                <c:pt idx="33">
                  <c:v>1.6949152542372881</c:v>
                </c:pt>
                <c:pt idx="34">
                  <c:v>0</c:v>
                </c:pt>
                <c:pt idx="35">
                  <c:v>1.9503546099290781</c:v>
                </c:pt>
                <c:pt idx="36">
                  <c:v>0</c:v>
                </c:pt>
                <c:pt idx="37">
                  <c:v>4.1765543426673002</c:v>
                </c:pt>
                <c:pt idx="38">
                  <c:v>2.9604783432988184</c:v>
                </c:pt>
                <c:pt idx="39">
                  <c:v>5.825675796235168</c:v>
                </c:pt>
                <c:pt idx="40">
                  <c:v>0</c:v>
                </c:pt>
                <c:pt idx="41">
                  <c:v>1.7363851617995265</c:v>
                </c:pt>
                <c:pt idx="42">
                  <c:v>1.6569767441860463</c:v>
                </c:pt>
                <c:pt idx="43">
                  <c:v>2.6740393169251164</c:v>
                </c:pt>
                <c:pt idx="44">
                  <c:v>2.8577260665441928</c:v>
                </c:pt>
                <c:pt idx="45">
                  <c:v>0</c:v>
                </c:pt>
                <c:pt idx="46">
                  <c:v>8.8262910798122061</c:v>
                </c:pt>
                <c:pt idx="47">
                  <c:v>0</c:v>
                </c:pt>
                <c:pt idx="48">
                  <c:v>9.2412139355154039</c:v>
                </c:pt>
                <c:pt idx="49">
                  <c:v>6.5306258596913498</c:v>
                </c:pt>
                <c:pt idx="50">
                  <c:v>7.0855688920847397</c:v>
                </c:pt>
                <c:pt idx="51">
                  <c:v>35.611510791366911</c:v>
                </c:pt>
                <c:pt idx="52">
                  <c:v>16.694772344013494</c:v>
                </c:pt>
                <c:pt idx="53">
                  <c:v>0</c:v>
                </c:pt>
                <c:pt idx="54">
                  <c:v>0.41459369817578773</c:v>
                </c:pt>
                <c:pt idx="55">
                  <c:v>5.7383320581484316</c:v>
                </c:pt>
                <c:pt idx="56">
                  <c:v>3.659761309760142</c:v>
                </c:pt>
                <c:pt idx="57">
                  <c:v>0</c:v>
                </c:pt>
                <c:pt idx="58">
                  <c:v>3.3234126984126986</c:v>
                </c:pt>
                <c:pt idx="59">
                  <c:v>0</c:v>
                </c:pt>
                <c:pt idx="60">
                  <c:v>0</c:v>
                </c:pt>
                <c:pt idx="61">
                  <c:v>0.30257186081694404</c:v>
                </c:pt>
                <c:pt idx="62">
                  <c:v>#N/A</c:v>
                </c:pt>
                <c:pt idx="63">
                  <c:v>2.2471910112359552</c:v>
                </c:pt>
                <c:pt idx="64">
                  <c:v>9.8765432098765427</c:v>
                </c:pt>
                <c:pt idx="65">
                  <c:v>0</c:v>
                </c:pt>
                <c:pt idx="66">
                  <c:v>0</c:v>
                </c:pt>
                <c:pt idx="67">
                  <c:v>0</c:v>
                </c:pt>
                <c:pt idx="68">
                  <c:v>0</c:v>
                </c:pt>
                <c:pt idx="69">
                  <c:v>4.2218728946777455</c:v>
                </c:pt>
                <c:pt idx="70">
                  <c:v>43.231441048034938</c:v>
                </c:pt>
                <c:pt idx="71">
                  <c:v>1.2457732692649939</c:v>
                </c:pt>
                <c:pt idx="72">
                  <c:v>10</c:v>
                </c:pt>
                <c:pt idx="73">
                  <c:v>2.1107805638192376</c:v>
                </c:pt>
                <c:pt idx="74">
                  <c:v>4.4303797468354427</c:v>
                </c:pt>
                <c:pt idx="75">
                  <c:v>0</c:v>
                </c:pt>
                <c:pt idx="76">
                  <c:v>0</c:v>
                </c:pt>
                <c:pt idx="77">
                  <c:v>0</c:v>
                </c:pt>
                <c:pt idx="78">
                  <c:v>0</c:v>
                </c:pt>
                <c:pt idx="79">
                  <c:v>0</c:v>
                </c:pt>
                <c:pt idx="80">
                  <c:v>0</c:v>
                </c:pt>
                <c:pt idx="81">
                  <c:v>0</c:v>
                </c:pt>
                <c:pt idx="82">
                  <c:v>17.086330935251798</c:v>
                </c:pt>
                <c:pt idx="83">
                  <c:v>0</c:v>
                </c:pt>
                <c:pt idx="84">
                  <c:v>3.6952322862661382</c:v>
                </c:pt>
                <c:pt idx="85">
                  <c:v>3.9601132202861669</c:v>
                </c:pt>
                <c:pt idx="86">
                  <c:v>0</c:v>
                </c:pt>
                <c:pt idx="87">
                  <c:v>4.1126820617677557</c:v>
                </c:pt>
                <c:pt idx="88">
                  <c:v>0</c:v>
                </c:pt>
                <c:pt idx="89">
                  <c:v>20.668058455114824</c:v>
                </c:pt>
                <c:pt idx="90">
                  <c:v>0</c:v>
                </c:pt>
                <c:pt idx="91">
                  <c:v>0</c:v>
                </c:pt>
                <c:pt idx="92">
                  <c:v>2.052084291892887</c:v>
                </c:pt>
                <c:pt idx="93">
                  <c:v>1.436983036590495</c:v>
                </c:pt>
                <c:pt idx="94">
                  <c:v>5.8577405857740583</c:v>
                </c:pt>
                <c:pt idx="95">
                  <c:v>0</c:v>
                </c:pt>
                <c:pt idx="96">
                  <c:v>#N/A</c:v>
                </c:pt>
                <c:pt idx="97">
                  <c:v>0.17611835153222966</c:v>
                </c:pt>
                <c:pt idx="98">
                  <c:v>0</c:v>
                </c:pt>
                <c:pt idx="99">
                  <c:v>1.8018018018018018</c:v>
                </c:pt>
                <c:pt idx="100">
                  <c:v>1.0940032414910861</c:v>
                </c:pt>
                <c:pt idx="101">
                  <c:v>#N/A</c:v>
                </c:pt>
                <c:pt idx="102">
                  <c:v>2.2259274697790747</c:v>
                </c:pt>
                <c:pt idx="103">
                  <c:v>2.283477409884195</c:v>
                </c:pt>
                <c:pt idx="104">
                  <c:v>13.151927437641723</c:v>
                </c:pt>
                <c:pt idx="105">
                  <c:v>0</c:v>
                </c:pt>
                <c:pt idx="106">
                  <c:v>3.7262647722745985</c:v>
                </c:pt>
                <c:pt idx="107">
                  <c:v>1.2243113248797552</c:v>
                </c:pt>
                <c:pt idx="108">
                  <c:v>8.2135523613963031</c:v>
                </c:pt>
                <c:pt idx="109">
                  <c:v>4.8753256419799031</c:v>
                </c:pt>
                <c:pt idx="110">
                  <c:v>#N/A</c:v>
                </c:pt>
                <c:pt idx="111">
                  <c:v>1.3080739738385205</c:v>
                </c:pt>
                <c:pt idx="112">
                  <c:v>10.170086281633159</c:v>
                </c:pt>
                <c:pt idx="113">
                  <c:v>6.0091009930738126</c:v>
                </c:pt>
                <c:pt idx="114">
                  <c:v>0</c:v>
                </c:pt>
                <c:pt idx="115">
                  <c:v>8.2090172385668687</c:v>
                </c:pt>
                <c:pt idx="116">
                  <c:v>0</c:v>
                </c:pt>
                <c:pt idx="117">
                  <c:v>0</c:v>
                </c:pt>
                <c:pt idx="118">
                  <c:v>0.26619343389529726</c:v>
                </c:pt>
                <c:pt idx="119">
                  <c:v>0.20283975659229209</c:v>
                </c:pt>
                <c:pt idx="120">
                  <c:v>1.3149171270718232</c:v>
                </c:pt>
                <c:pt idx="121">
                  <c:v>4.8749886628170636</c:v>
                </c:pt>
                <c:pt idx="122">
                  <c:v>0</c:v>
                </c:pt>
                <c:pt idx="123">
                  <c:v>0</c:v>
                </c:pt>
                <c:pt idx="124">
                  <c:v>4.5738464638323597</c:v>
                </c:pt>
                <c:pt idx="125">
                  <c:v>#N/A</c:v>
                </c:pt>
                <c:pt idx="126">
                  <c:v>12.177121771217712</c:v>
                </c:pt>
                <c:pt idx="127">
                  <c:v>10.482654600301659</c:v>
                </c:pt>
                <c:pt idx="128">
                  <c:v>3.0567685589519651</c:v>
                </c:pt>
                <c:pt idx="129">
                  <c:v>0</c:v>
                </c:pt>
                <c:pt idx="130">
                  <c:v>7.7162899454403746</c:v>
                </c:pt>
                <c:pt idx="131">
                  <c:v>0</c:v>
                </c:pt>
                <c:pt idx="132">
                  <c:v>14.225418164764733</c:v>
                </c:pt>
                <c:pt idx="133">
                  <c:v>6.666666666666667</c:v>
                </c:pt>
                <c:pt idx="134">
                  <c:v>0</c:v>
                </c:pt>
                <c:pt idx="135">
                  <c:v>6.1355932203389827</c:v>
                </c:pt>
                <c:pt idx="136">
                  <c:v>0</c:v>
                </c:pt>
                <c:pt idx="137">
                  <c:v>0.9925719290278634</c:v>
                </c:pt>
                <c:pt idx="138">
                  <c:v>29.72972972972973</c:v>
                </c:pt>
                <c:pt idx="139">
                  <c:v>6.8201243201243198</c:v>
                </c:pt>
                <c:pt idx="140">
                  <c:v>3.3266799733865602</c:v>
                </c:pt>
                <c:pt idx="141">
                  <c:v>0.67548550520686745</c:v>
                </c:pt>
                <c:pt idx="142">
                  <c:v>1.8408941485864563</c:v>
                </c:pt>
                <c:pt idx="143">
                  <c:v>12.422839506172838</c:v>
                </c:pt>
                <c:pt idx="144">
                  <c:v>10</c:v>
                </c:pt>
                <c:pt idx="145">
                  <c:v>#N/A</c:v>
                </c:pt>
                <c:pt idx="146">
                  <c:v>9.8968176387531219</c:v>
                </c:pt>
                <c:pt idx="147">
                  <c:v>6.5186732007224579</c:v>
                </c:pt>
                <c:pt idx="148">
                  <c:v>6.7632850241545892</c:v>
                </c:pt>
                <c:pt idx="149">
                  <c:v>7.9720288269344799</c:v>
                </c:pt>
                <c:pt idx="150">
                  <c:v>0</c:v>
                </c:pt>
                <c:pt idx="151">
                  <c:v>0</c:v>
                </c:pt>
                <c:pt idx="152">
                  <c:v>1.9342359767891684</c:v>
                </c:pt>
                <c:pt idx="153">
                  <c:v>0</c:v>
                </c:pt>
                <c:pt idx="154">
                  <c:v>3.0084982321195954</c:v>
                </c:pt>
                <c:pt idx="155">
                  <c:v>4.6867878665113691</c:v>
                </c:pt>
                <c:pt idx="156">
                  <c:v>0</c:v>
                </c:pt>
                <c:pt idx="157">
                  <c:v>12.418978480684469</c:v>
                </c:pt>
                <c:pt idx="158">
                  <c:v>0</c:v>
                </c:pt>
                <c:pt idx="159">
                  <c:v>2.3456790123456792</c:v>
                </c:pt>
                <c:pt idx="160">
                  <c:v>7.0707070707070701</c:v>
                </c:pt>
                <c:pt idx="161">
                  <c:v>3.8095238095238098</c:v>
                </c:pt>
                <c:pt idx="162">
                  <c:v>0</c:v>
                </c:pt>
              </c:numCache>
            </c:numRef>
          </c:val>
          <c:extLst>
            <c:ext xmlns:c16="http://schemas.microsoft.com/office/drawing/2014/chart" uri="{C3380CC4-5D6E-409C-BE32-E72D297353CC}">
              <c16:uniqueId val="{00000000-D57E-454B-BDDA-511878227015}"/>
            </c:ext>
          </c:extLst>
        </c:ser>
        <c:dLbls>
          <c:showLegendKey val="0"/>
          <c:showVal val="0"/>
          <c:showCatName val="0"/>
          <c:showSerName val="0"/>
          <c:showPercent val="0"/>
          <c:showBubbleSize val="0"/>
        </c:dLbls>
        <c:gapWidth val="100"/>
        <c:overlap val="-24"/>
        <c:axId val="1999028960"/>
        <c:axId val="1613047968"/>
      </c:barChart>
      <c:catAx>
        <c:axId val="199902896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13047968"/>
        <c:crosses val="autoZero"/>
        <c:auto val="1"/>
        <c:lblAlgn val="ctr"/>
        <c:lblOffset val="100"/>
        <c:noMultiLvlLbl val="0"/>
      </c:catAx>
      <c:valAx>
        <c:axId val="1613047968"/>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990289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Analysis!PivotTable2</c:name>
    <c:fmtId val="37"/>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dirty="0"/>
              <a:t>2. Areas having highest</a:t>
            </a:r>
            <a:r>
              <a:rPr lang="en-IN" baseline="0" dirty="0"/>
              <a:t> increase in monthly orders</a:t>
            </a:r>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34925" cap="rnd">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3"/>
          <c:order val="3"/>
          <c:tx>
            <c:strRef>
              <c:f>'Order Level Analysis'!$E$34:$E$35</c:f>
              <c:strCache>
                <c:ptCount val="1"/>
                <c:pt idx="0">
                  <c:v>April</c:v>
                </c:pt>
              </c:strCache>
            </c:strRef>
          </c:tx>
          <c:spPr>
            <a:ln w="34925" cap="rnd">
              <a:solidFill>
                <a:schemeClr val="accent2">
                  <a:lumMod val="60000"/>
                </a:schemeClr>
              </a:solidFill>
              <a:round/>
            </a:ln>
            <a:effectLst>
              <a:outerShdw blurRad="50800" dist="38100" dir="5400000" rotWithShape="0">
                <a:srgbClr val="000000">
                  <a:alpha val="35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Analysis'!$E$36:$E$88</c:f>
              <c:numCache>
                <c:formatCode>General</c:formatCode>
                <c:ptCount val="52"/>
                <c:pt idx="0">
                  <c:v>1</c:v>
                </c:pt>
                <c:pt idx="3">
                  <c:v>1</c:v>
                </c:pt>
                <c:pt idx="6">
                  <c:v>1</c:v>
                </c:pt>
                <c:pt idx="10">
                  <c:v>8</c:v>
                </c:pt>
                <c:pt idx="13">
                  <c:v>49</c:v>
                </c:pt>
                <c:pt idx="14">
                  <c:v>35</c:v>
                </c:pt>
                <c:pt idx="19">
                  <c:v>1</c:v>
                </c:pt>
                <c:pt idx="20">
                  <c:v>1</c:v>
                </c:pt>
                <c:pt idx="22">
                  <c:v>374</c:v>
                </c:pt>
                <c:pt idx="23">
                  <c:v>3</c:v>
                </c:pt>
                <c:pt idx="24">
                  <c:v>1794</c:v>
                </c:pt>
                <c:pt idx="25">
                  <c:v>86</c:v>
                </c:pt>
                <c:pt idx="27">
                  <c:v>2</c:v>
                </c:pt>
                <c:pt idx="29">
                  <c:v>2</c:v>
                </c:pt>
                <c:pt idx="33">
                  <c:v>3</c:v>
                </c:pt>
                <c:pt idx="34">
                  <c:v>4</c:v>
                </c:pt>
                <c:pt idx="36">
                  <c:v>5</c:v>
                </c:pt>
                <c:pt idx="37">
                  <c:v>58</c:v>
                </c:pt>
                <c:pt idx="40">
                  <c:v>15</c:v>
                </c:pt>
                <c:pt idx="41">
                  <c:v>1</c:v>
                </c:pt>
                <c:pt idx="42">
                  <c:v>16</c:v>
                </c:pt>
                <c:pt idx="45">
                  <c:v>2</c:v>
                </c:pt>
                <c:pt idx="46">
                  <c:v>9</c:v>
                </c:pt>
                <c:pt idx="50">
                  <c:v>1</c:v>
                </c:pt>
                <c:pt idx="51">
                  <c:v>5</c:v>
                </c:pt>
              </c:numCache>
            </c:numRef>
          </c:val>
          <c:smooth val="0"/>
          <c:extLst>
            <c:ext xmlns:c16="http://schemas.microsoft.com/office/drawing/2014/chart" uri="{C3380CC4-5D6E-409C-BE32-E72D297353CC}">
              <c16:uniqueId val="{00000000-2814-45A4-8563-9416AAB49ED9}"/>
            </c:ext>
          </c:extLst>
        </c:ser>
        <c:ser>
          <c:idx val="0"/>
          <c:order val="0"/>
          <c:tx>
            <c:strRef>
              <c:f>'Order Level Analysis'!$B$34:$B$35</c:f>
              <c:strCache>
                <c:ptCount val="1"/>
                <c:pt idx="0">
                  <c:v>January</c:v>
                </c:pt>
              </c:strCache>
            </c:strRef>
          </c:tx>
          <c:spPr>
            <a:ln w="34925" cap="rnd">
              <a:solidFill>
                <a:schemeClr val="accent2"/>
              </a:solidFill>
              <a:round/>
            </a:ln>
            <a:effectLst>
              <a:outerShdw blurRad="50800" dist="38100" dir="5400000" rotWithShape="0">
                <a:srgbClr val="000000">
                  <a:alpha val="35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Analysis'!$B$36:$B$88</c:f>
              <c:numCache>
                <c:formatCode>General</c:formatCode>
                <c:ptCount val="52"/>
                <c:pt idx="6">
                  <c:v>1</c:v>
                </c:pt>
                <c:pt idx="9">
                  <c:v>1</c:v>
                </c:pt>
                <c:pt idx="10">
                  <c:v>12</c:v>
                </c:pt>
                <c:pt idx="13">
                  <c:v>55</c:v>
                </c:pt>
                <c:pt idx="14">
                  <c:v>5</c:v>
                </c:pt>
                <c:pt idx="19">
                  <c:v>1</c:v>
                </c:pt>
                <c:pt idx="20">
                  <c:v>1</c:v>
                </c:pt>
                <c:pt idx="21">
                  <c:v>1</c:v>
                </c:pt>
                <c:pt idx="22">
                  <c:v>264</c:v>
                </c:pt>
                <c:pt idx="24">
                  <c:v>1072</c:v>
                </c:pt>
                <c:pt idx="25">
                  <c:v>53</c:v>
                </c:pt>
                <c:pt idx="27">
                  <c:v>2</c:v>
                </c:pt>
                <c:pt idx="29">
                  <c:v>1</c:v>
                </c:pt>
                <c:pt idx="33">
                  <c:v>4</c:v>
                </c:pt>
                <c:pt idx="34">
                  <c:v>3</c:v>
                </c:pt>
                <c:pt idx="36">
                  <c:v>7</c:v>
                </c:pt>
                <c:pt idx="37">
                  <c:v>90</c:v>
                </c:pt>
                <c:pt idx="39">
                  <c:v>2</c:v>
                </c:pt>
                <c:pt idx="40">
                  <c:v>11</c:v>
                </c:pt>
                <c:pt idx="42">
                  <c:v>8</c:v>
                </c:pt>
                <c:pt idx="44">
                  <c:v>1</c:v>
                </c:pt>
                <c:pt idx="45">
                  <c:v>3</c:v>
                </c:pt>
                <c:pt idx="46">
                  <c:v>4</c:v>
                </c:pt>
                <c:pt idx="48">
                  <c:v>2</c:v>
                </c:pt>
                <c:pt idx="50">
                  <c:v>2</c:v>
                </c:pt>
              </c:numCache>
            </c:numRef>
          </c:val>
          <c:smooth val="0"/>
          <c:extLst>
            <c:ext xmlns:c16="http://schemas.microsoft.com/office/drawing/2014/chart" uri="{C3380CC4-5D6E-409C-BE32-E72D297353CC}">
              <c16:uniqueId val="{00000001-2814-45A4-8563-9416AAB49ED9}"/>
            </c:ext>
          </c:extLst>
        </c:ser>
        <c:ser>
          <c:idx val="1"/>
          <c:order val="1"/>
          <c:tx>
            <c:strRef>
              <c:f>'Order Level Analysis'!$C$34:$C$35</c:f>
              <c:strCache>
                <c:ptCount val="1"/>
                <c:pt idx="0">
                  <c:v>February</c:v>
                </c:pt>
              </c:strCache>
            </c:strRef>
          </c:tx>
          <c:spPr>
            <a:ln w="34925" cap="rnd">
              <a:solidFill>
                <a:schemeClr val="accent4"/>
              </a:solidFill>
              <a:round/>
            </a:ln>
            <a:effectLst>
              <a:outerShdw blurRad="50800" dist="38100" dir="5400000" rotWithShape="0">
                <a:srgbClr val="000000">
                  <a:alpha val="35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Analysis'!$C$36:$C$88</c:f>
              <c:numCache>
                <c:formatCode>General</c:formatCode>
                <c:ptCount val="52"/>
                <c:pt idx="0">
                  <c:v>1</c:v>
                </c:pt>
                <c:pt idx="10">
                  <c:v>3</c:v>
                </c:pt>
                <c:pt idx="12">
                  <c:v>1</c:v>
                </c:pt>
                <c:pt idx="13">
                  <c:v>46</c:v>
                </c:pt>
                <c:pt idx="14">
                  <c:v>15</c:v>
                </c:pt>
                <c:pt idx="16">
                  <c:v>1</c:v>
                </c:pt>
                <c:pt idx="18">
                  <c:v>1</c:v>
                </c:pt>
                <c:pt idx="19">
                  <c:v>1</c:v>
                </c:pt>
                <c:pt idx="22">
                  <c:v>253</c:v>
                </c:pt>
                <c:pt idx="24">
                  <c:v>1186</c:v>
                </c:pt>
                <c:pt idx="25">
                  <c:v>70</c:v>
                </c:pt>
                <c:pt idx="29">
                  <c:v>2</c:v>
                </c:pt>
                <c:pt idx="33">
                  <c:v>4</c:v>
                </c:pt>
                <c:pt idx="34">
                  <c:v>4</c:v>
                </c:pt>
                <c:pt idx="36">
                  <c:v>7</c:v>
                </c:pt>
                <c:pt idx="37">
                  <c:v>45</c:v>
                </c:pt>
                <c:pt idx="40">
                  <c:v>5</c:v>
                </c:pt>
                <c:pt idx="42">
                  <c:v>8</c:v>
                </c:pt>
                <c:pt idx="45">
                  <c:v>9</c:v>
                </c:pt>
                <c:pt idx="46">
                  <c:v>1</c:v>
                </c:pt>
              </c:numCache>
            </c:numRef>
          </c:val>
          <c:smooth val="0"/>
          <c:extLst>
            <c:ext xmlns:c16="http://schemas.microsoft.com/office/drawing/2014/chart" uri="{C3380CC4-5D6E-409C-BE32-E72D297353CC}">
              <c16:uniqueId val="{00000002-2814-45A4-8563-9416AAB49ED9}"/>
            </c:ext>
          </c:extLst>
        </c:ser>
        <c:ser>
          <c:idx val="2"/>
          <c:order val="2"/>
          <c:tx>
            <c:strRef>
              <c:f>'Order Level Analysis'!$D$34:$D$35</c:f>
              <c:strCache>
                <c:ptCount val="1"/>
                <c:pt idx="0">
                  <c:v>March</c:v>
                </c:pt>
              </c:strCache>
            </c:strRef>
          </c:tx>
          <c:spPr>
            <a:ln w="34925" cap="rnd">
              <a:solidFill>
                <a:schemeClr val="accent6"/>
              </a:solidFill>
              <a:round/>
            </a:ln>
            <a:effectLst>
              <a:outerShdw blurRad="50800" dist="38100" dir="5400000" rotWithShape="0">
                <a:srgbClr val="000000">
                  <a:alpha val="35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Analysis'!$D$36:$D$88</c:f>
              <c:numCache>
                <c:formatCode>General</c:formatCode>
                <c:ptCount val="52"/>
                <c:pt idx="1">
                  <c:v>1</c:v>
                </c:pt>
                <c:pt idx="10">
                  <c:v>5</c:v>
                </c:pt>
                <c:pt idx="13">
                  <c:v>51</c:v>
                </c:pt>
                <c:pt idx="14">
                  <c:v>11</c:v>
                </c:pt>
                <c:pt idx="16">
                  <c:v>2</c:v>
                </c:pt>
                <c:pt idx="18">
                  <c:v>1</c:v>
                </c:pt>
                <c:pt idx="20">
                  <c:v>1</c:v>
                </c:pt>
                <c:pt idx="22">
                  <c:v>351</c:v>
                </c:pt>
                <c:pt idx="24">
                  <c:v>1573</c:v>
                </c:pt>
                <c:pt idx="25">
                  <c:v>88</c:v>
                </c:pt>
                <c:pt idx="26">
                  <c:v>1</c:v>
                </c:pt>
                <c:pt idx="27">
                  <c:v>1</c:v>
                </c:pt>
                <c:pt idx="29">
                  <c:v>1</c:v>
                </c:pt>
                <c:pt idx="33">
                  <c:v>3</c:v>
                </c:pt>
                <c:pt idx="34">
                  <c:v>6</c:v>
                </c:pt>
                <c:pt idx="36">
                  <c:v>5</c:v>
                </c:pt>
                <c:pt idx="37">
                  <c:v>49</c:v>
                </c:pt>
                <c:pt idx="39">
                  <c:v>1</c:v>
                </c:pt>
                <c:pt idx="40">
                  <c:v>8</c:v>
                </c:pt>
                <c:pt idx="41">
                  <c:v>1</c:v>
                </c:pt>
                <c:pt idx="42">
                  <c:v>10</c:v>
                </c:pt>
                <c:pt idx="43">
                  <c:v>1</c:v>
                </c:pt>
                <c:pt idx="45">
                  <c:v>6</c:v>
                </c:pt>
                <c:pt idx="46">
                  <c:v>4</c:v>
                </c:pt>
                <c:pt idx="48">
                  <c:v>1</c:v>
                </c:pt>
                <c:pt idx="51">
                  <c:v>3</c:v>
                </c:pt>
              </c:numCache>
            </c:numRef>
          </c:val>
          <c:smooth val="0"/>
          <c:extLst>
            <c:ext xmlns:c16="http://schemas.microsoft.com/office/drawing/2014/chart" uri="{C3380CC4-5D6E-409C-BE32-E72D297353CC}">
              <c16:uniqueId val="{00000003-2814-45A4-8563-9416AAB49ED9}"/>
            </c:ext>
          </c:extLst>
        </c:ser>
        <c:ser>
          <c:idx val="4"/>
          <c:order val="4"/>
          <c:tx>
            <c:strRef>
              <c:f>'Order Level Analysis'!$F$34:$F$35</c:f>
              <c:strCache>
                <c:ptCount val="1"/>
                <c:pt idx="0">
                  <c:v>May</c:v>
                </c:pt>
              </c:strCache>
            </c:strRef>
          </c:tx>
          <c:spPr>
            <a:ln w="34925" cap="rnd">
              <a:solidFill>
                <a:schemeClr val="accent4">
                  <a:lumMod val="60000"/>
                </a:schemeClr>
              </a:solidFill>
              <a:round/>
            </a:ln>
            <a:effectLst>
              <a:outerShdw blurRad="50800" dist="38100" dir="5400000" rotWithShape="0">
                <a:srgbClr val="000000">
                  <a:alpha val="35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Analysis'!$F$36:$F$88</c:f>
              <c:numCache>
                <c:formatCode>General</c:formatCode>
                <c:ptCount val="52"/>
                <c:pt idx="1">
                  <c:v>1</c:v>
                </c:pt>
                <c:pt idx="3">
                  <c:v>3</c:v>
                </c:pt>
                <c:pt idx="4">
                  <c:v>1</c:v>
                </c:pt>
                <c:pt idx="6">
                  <c:v>6</c:v>
                </c:pt>
                <c:pt idx="7">
                  <c:v>2</c:v>
                </c:pt>
                <c:pt idx="9">
                  <c:v>1</c:v>
                </c:pt>
                <c:pt idx="10">
                  <c:v>7</c:v>
                </c:pt>
                <c:pt idx="11">
                  <c:v>1</c:v>
                </c:pt>
                <c:pt idx="12">
                  <c:v>2</c:v>
                </c:pt>
                <c:pt idx="13">
                  <c:v>78</c:v>
                </c:pt>
                <c:pt idx="14">
                  <c:v>33</c:v>
                </c:pt>
                <c:pt idx="15">
                  <c:v>1</c:v>
                </c:pt>
                <c:pt idx="16">
                  <c:v>2</c:v>
                </c:pt>
                <c:pt idx="18">
                  <c:v>3</c:v>
                </c:pt>
                <c:pt idx="19">
                  <c:v>3</c:v>
                </c:pt>
                <c:pt idx="20">
                  <c:v>1</c:v>
                </c:pt>
                <c:pt idx="22">
                  <c:v>354</c:v>
                </c:pt>
                <c:pt idx="23">
                  <c:v>2</c:v>
                </c:pt>
                <c:pt idx="24">
                  <c:v>1768</c:v>
                </c:pt>
                <c:pt idx="25">
                  <c:v>68</c:v>
                </c:pt>
                <c:pt idx="27">
                  <c:v>2</c:v>
                </c:pt>
                <c:pt idx="33">
                  <c:v>6</c:v>
                </c:pt>
                <c:pt idx="34">
                  <c:v>9</c:v>
                </c:pt>
                <c:pt idx="36">
                  <c:v>13</c:v>
                </c:pt>
                <c:pt idx="37">
                  <c:v>50</c:v>
                </c:pt>
                <c:pt idx="39">
                  <c:v>2</c:v>
                </c:pt>
                <c:pt idx="40">
                  <c:v>9</c:v>
                </c:pt>
                <c:pt idx="41">
                  <c:v>3</c:v>
                </c:pt>
                <c:pt idx="42">
                  <c:v>16</c:v>
                </c:pt>
                <c:pt idx="45">
                  <c:v>1</c:v>
                </c:pt>
                <c:pt idx="46">
                  <c:v>8</c:v>
                </c:pt>
                <c:pt idx="47">
                  <c:v>3</c:v>
                </c:pt>
                <c:pt idx="48">
                  <c:v>1</c:v>
                </c:pt>
                <c:pt idx="50">
                  <c:v>1</c:v>
                </c:pt>
                <c:pt idx="51">
                  <c:v>4</c:v>
                </c:pt>
              </c:numCache>
            </c:numRef>
          </c:val>
          <c:smooth val="0"/>
          <c:extLst>
            <c:ext xmlns:c16="http://schemas.microsoft.com/office/drawing/2014/chart" uri="{C3380CC4-5D6E-409C-BE32-E72D297353CC}">
              <c16:uniqueId val="{00000004-2814-45A4-8563-9416AAB49ED9}"/>
            </c:ext>
          </c:extLst>
        </c:ser>
        <c:ser>
          <c:idx val="5"/>
          <c:order val="5"/>
          <c:tx>
            <c:strRef>
              <c:f>'Order Level Analysis'!$G$34:$G$35</c:f>
              <c:strCache>
                <c:ptCount val="1"/>
                <c:pt idx="0">
                  <c:v>June</c:v>
                </c:pt>
              </c:strCache>
            </c:strRef>
          </c:tx>
          <c:spPr>
            <a:ln w="34925" cap="rnd">
              <a:solidFill>
                <a:schemeClr val="accent6">
                  <a:lumMod val="60000"/>
                </a:schemeClr>
              </a:solidFill>
              <a:round/>
            </a:ln>
            <a:effectLst>
              <a:outerShdw blurRad="50800" dist="38100" dir="5400000" rotWithShape="0">
                <a:srgbClr val="000000">
                  <a:alpha val="35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Analysis'!$G$36:$G$88</c:f>
              <c:numCache>
                <c:formatCode>General</c:formatCode>
                <c:ptCount val="52"/>
                <c:pt idx="0">
                  <c:v>1</c:v>
                </c:pt>
                <c:pt idx="3">
                  <c:v>1</c:v>
                </c:pt>
                <c:pt idx="6">
                  <c:v>4</c:v>
                </c:pt>
                <c:pt idx="10">
                  <c:v>23</c:v>
                </c:pt>
                <c:pt idx="13">
                  <c:v>100</c:v>
                </c:pt>
                <c:pt idx="14">
                  <c:v>21</c:v>
                </c:pt>
                <c:pt idx="17">
                  <c:v>1</c:v>
                </c:pt>
                <c:pt idx="18">
                  <c:v>1</c:v>
                </c:pt>
                <c:pt idx="22">
                  <c:v>438</c:v>
                </c:pt>
                <c:pt idx="23">
                  <c:v>1</c:v>
                </c:pt>
                <c:pt idx="24">
                  <c:v>1855</c:v>
                </c:pt>
                <c:pt idx="25">
                  <c:v>67</c:v>
                </c:pt>
                <c:pt idx="29">
                  <c:v>1</c:v>
                </c:pt>
                <c:pt idx="30">
                  <c:v>1</c:v>
                </c:pt>
                <c:pt idx="33">
                  <c:v>1</c:v>
                </c:pt>
                <c:pt idx="34">
                  <c:v>2</c:v>
                </c:pt>
                <c:pt idx="36">
                  <c:v>6</c:v>
                </c:pt>
                <c:pt idx="37">
                  <c:v>65</c:v>
                </c:pt>
                <c:pt idx="40">
                  <c:v>19</c:v>
                </c:pt>
                <c:pt idx="41">
                  <c:v>1</c:v>
                </c:pt>
                <c:pt idx="42">
                  <c:v>22</c:v>
                </c:pt>
                <c:pt idx="45">
                  <c:v>2</c:v>
                </c:pt>
                <c:pt idx="46">
                  <c:v>6</c:v>
                </c:pt>
                <c:pt idx="49">
                  <c:v>1</c:v>
                </c:pt>
                <c:pt idx="50">
                  <c:v>1</c:v>
                </c:pt>
                <c:pt idx="51">
                  <c:v>6</c:v>
                </c:pt>
              </c:numCache>
            </c:numRef>
          </c:val>
          <c:smooth val="0"/>
          <c:extLst>
            <c:ext xmlns:c16="http://schemas.microsoft.com/office/drawing/2014/chart" uri="{C3380CC4-5D6E-409C-BE32-E72D297353CC}">
              <c16:uniqueId val="{00000005-2814-45A4-8563-9416AAB49ED9}"/>
            </c:ext>
          </c:extLst>
        </c:ser>
        <c:ser>
          <c:idx val="6"/>
          <c:order val="6"/>
          <c:tx>
            <c:strRef>
              <c:f>'Order Level Analysis'!$H$34:$H$35</c:f>
              <c:strCache>
                <c:ptCount val="1"/>
                <c:pt idx="0">
                  <c:v>July</c:v>
                </c:pt>
              </c:strCache>
            </c:strRef>
          </c:tx>
          <c:spPr>
            <a:ln w="34925" cap="rnd">
              <a:solidFill>
                <a:schemeClr val="accent2">
                  <a:lumMod val="80000"/>
                  <a:lumOff val="20000"/>
                </a:schemeClr>
              </a:solidFill>
              <a:round/>
            </a:ln>
            <a:effectLst>
              <a:outerShdw blurRad="50800" dist="38100" dir="5400000" rotWithShape="0">
                <a:srgbClr val="000000">
                  <a:alpha val="35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Analysis'!$H$36:$H$88</c:f>
              <c:numCache>
                <c:formatCode>General</c:formatCode>
                <c:ptCount val="52"/>
                <c:pt idx="0">
                  <c:v>1</c:v>
                </c:pt>
                <c:pt idx="3">
                  <c:v>2</c:v>
                </c:pt>
                <c:pt idx="6">
                  <c:v>4</c:v>
                </c:pt>
                <c:pt idx="10">
                  <c:v>7</c:v>
                </c:pt>
                <c:pt idx="12">
                  <c:v>1</c:v>
                </c:pt>
                <c:pt idx="13">
                  <c:v>57</c:v>
                </c:pt>
                <c:pt idx="14">
                  <c:v>15</c:v>
                </c:pt>
                <c:pt idx="16">
                  <c:v>3</c:v>
                </c:pt>
                <c:pt idx="21">
                  <c:v>1</c:v>
                </c:pt>
                <c:pt idx="22">
                  <c:v>467</c:v>
                </c:pt>
                <c:pt idx="23">
                  <c:v>2</c:v>
                </c:pt>
                <c:pt idx="24">
                  <c:v>1882</c:v>
                </c:pt>
                <c:pt idx="25">
                  <c:v>84</c:v>
                </c:pt>
                <c:pt idx="28">
                  <c:v>1</c:v>
                </c:pt>
                <c:pt idx="31">
                  <c:v>1</c:v>
                </c:pt>
                <c:pt idx="33">
                  <c:v>3</c:v>
                </c:pt>
                <c:pt idx="34">
                  <c:v>1</c:v>
                </c:pt>
                <c:pt idx="35">
                  <c:v>1</c:v>
                </c:pt>
                <c:pt idx="36">
                  <c:v>3</c:v>
                </c:pt>
                <c:pt idx="37">
                  <c:v>65</c:v>
                </c:pt>
                <c:pt idx="38">
                  <c:v>1</c:v>
                </c:pt>
                <c:pt idx="39">
                  <c:v>2</c:v>
                </c:pt>
                <c:pt idx="40">
                  <c:v>14</c:v>
                </c:pt>
                <c:pt idx="41">
                  <c:v>1</c:v>
                </c:pt>
                <c:pt idx="42">
                  <c:v>22</c:v>
                </c:pt>
                <c:pt idx="45">
                  <c:v>1</c:v>
                </c:pt>
                <c:pt idx="46">
                  <c:v>2</c:v>
                </c:pt>
                <c:pt idx="49">
                  <c:v>1</c:v>
                </c:pt>
              </c:numCache>
            </c:numRef>
          </c:val>
          <c:smooth val="0"/>
          <c:extLst>
            <c:ext xmlns:c16="http://schemas.microsoft.com/office/drawing/2014/chart" uri="{C3380CC4-5D6E-409C-BE32-E72D297353CC}">
              <c16:uniqueId val="{00000006-2814-45A4-8563-9416AAB49ED9}"/>
            </c:ext>
          </c:extLst>
        </c:ser>
        <c:ser>
          <c:idx val="7"/>
          <c:order val="7"/>
          <c:tx>
            <c:strRef>
              <c:f>'Order Level Analysis'!$I$34:$I$35</c:f>
              <c:strCache>
                <c:ptCount val="1"/>
                <c:pt idx="0">
                  <c:v>August</c:v>
                </c:pt>
              </c:strCache>
            </c:strRef>
          </c:tx>
          <c:spPr>
            <a:ln w="34925" cap="rnd">
              <a:solidFill>
                <a:schemeClr val="accent4">
                  <a:lumMod val="80000"/>
                  <a:lumOff val="20000"/>
                </a:schemeClr>
              </a:solidFill>
              <a:round/>
            </a:ln>
            <a:effectLst>
              <a:outerShdw blurRad="50800" dist="38100" dir="5400000" rotWithShape="0">
                <a:srgbClr val="000000">
                  <a:alpha val="35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Analysis'!$I$36:$I$88</c:f>
              <c:numCache>
                <c:formatCode>General</c:formatCode>
                <c:ptCount val="52"/>
                <c:pt idx="0">
                  <c:v>2</c:v>
                </c:pt>
                <c:pt idx="8">
                  <c:v>1</c:v>
                </c:pt>
                <c:pt idx="10">
                  <c:v>10</c:v>
                </c:pt>
                <c:pt idx="13">
                  <c:v>54</c:v>
                </c:pt>
                <c:pt idx="14">
                  <c:v>8</c:v>
                </c:pt>
                <c:pt idx="19">
                  <c:v>1</c:v>
                </c:pt>
                <c:pt idx="20">
                  <c:v>1</c:v>
                </c:pt>
                <c:pt idx="21">
                  <c:v>1</c:v>
                </c:pt>
                <c:pt idx="22">
                  <c:v>528</c:v>
                </c:pt>
                <c:pt idx="24">
                  <c:v>1921</c:v>
                </c:pt>
                <c:pt idx="25">
                  <c:v>254</c:v>
                </c:pt>
                <c:pt idx="28">
                  <c:v>1</c:v>
                </c:pt>
                <c:pt idx="32">
                  <c:v>1</c:v>
                </c:pt>
                <c:pt idx="33">
                  <c:v>3</c:v>
                </c:pt>
                <c:pt idx="34">
                  <c:v>3</c:v>
                </c:pt>
                <c:pt idx="36">
                  <c:v>4</c:v>
                </c:pt>
                <c:pt idx="37">
                  <c:v>79</c:v>
                </c:pt>
                <c:pt idx="39">
                  <c:v>1</c:v>
                </c:pt>
                <c:pt idx="40">
                  <c:v>6</c:v>
                </c:pt>
                <c:pt idx="41">
                  <c:v>2</c:v>
                </c:pt>
                <c:pt idx="42">
                  <c:v>10</c:v>
                </c:pt>
                <c:pt idx="45">
                  <c:v>4</c:v>
                </c:pt>
                <c:pt idx="46">
                  <c:v>7</c:v>
                </c:pt>
                <c:pt idx="48">
                  <c:v>1</c:v>
                </c:pt>
                <c:pt idx="51">
                  <c:v>1</c:v>
                </c:pt>
              </c:numCache>
            </c:numRef>
          </c:val>
          <c:smooth val="0"/>
          <c:extLst>
            <c:ext xmlns:c16="http://schemas.microsoft.com/office/drawing/2014/chart" uri="{C3380CC4-5D6E-409C-BE32-E72D297353CC}">
              <c16:uniqueId val="{00000007-2814-45A4-8563-9416AAB49ED9}"/>
            </c:ext>
          </c:extLst>
        </c:ser>
        <c:ser>
          <c:idx val="8"/>
          <c:order val="8"/>
          <c:tx>
            <c:strRef>
              <c:f>'Order Level Analysis'!$J$34:$J$35</c:f>
              <c:strCache>
                <c:ptCount val="1"/>
                <c:pt idx="0">
                  <c:v>September</c:v>
                </c:pt>
              </c:strCache>
            </c:strRef>
          </c:tx>
          <c:spPr>
            <a:ln w="34925" cap="rnd">
              <a:solidFill>
                <a:schemeClr val="accent6">
                  <a:lumMod val="80000"/>
                  <a:lumOff val="20000"/>
                </a:schemeClr>
              </a:solidFill>
              <a:round/>
            </a:ln>
            <a:effectLst>
              <a:outerShdw blurRad="50800" dist="38100" dir="5400000" rotWithShape="0">
                <a:srgbClr val="000000">
                  <a:alpha val="35000"/>
                </a:srgbClr>
              </a:outerShdw>
            </a:effectLst>
          </c:spPr>
          <c:marker>
            <c:symbol val="none"/>
          </c:marker>
          <c:cat>
            <c:strRef>
              <c:f>'Order Level Analysis'!$A$36:$A$88</c:f>
              <c:strCache>
                <c:ptCount val="52"/>
                <c:pt idx="0">
                  <c:v>Yemalur</c:v>
                </c:pt>
                <c:pt idx="1">
                  <c:v>Wilson Garden, Shantinagar</c:v>
                </c:pt>
                <c:pt idx="2">
                  <c:v>Whitefield</c:v>
                </c:pt>
                <c:pt idx="3">
                  <c:v>Viveka Nagar</c:v>
                </c:pt>
                <c:pt idx="4">
                  <c:v>Vimanapura</c:v>
                </c:pt>
                <c:pt idx="5">
                  <c:v>Victoria Layout</c:v>
                </c:pt>
                <c:pt idx="6">
                  <c:v>Sarjapur Road</c:v>
                </c:pt>
                <c:pt idx="7">
                  <c:v>Richmond Town</c:v>
                </c:pt>
                <c:pt idx="8">
                  <c:v>Pattandur</c:v>
                </c:pt>
                <c:pt idx="9">
                  <c:v>Marathahalli</c:v>
                </c:pt>
                <c:pt idx="10">
                  <c:v>Manipal County</c:v>
                </c:pt>
                <c:pt idx="11">
                  <c:v>Mahadevapura</c:v>
                </c:pt>
                <c:pt idx="12">
                  <c:v>Kumaraswamy Layout</c:v>
                </c:pt>
                <c:pt idx="13">
                  <c:v>Kudlu</c:v>
                </c:pt>
                <c:pt idx="14">
                  <c:v>Koramangala, Ejipura</c:v>
                </c:pt>
                <c:pt idx="15">
                  <c:v>Kadubeesanhali, PTP</c:v>
                </c:pt>
                <c:pt idx="16">
                  <c:v>Kadubeesanhali, Prestige</c:v>
                </c:pt>
                <c:pt idx="17">
                  <c:v>JP Nagar Phase 8-9</c:v>
                </c:pt>
                <c:pt idx="18">
                  <c:v>JP Nagar Phase 6-7</c:v>
                </c:pt>
                <c:pt idx="19">
                  <c:v>JP Nagar Phase 4-5</c:v>
                </c:pt>
                <c:pt idx="20">
                  <c:v>JP Nagar Phase 1-3</c:v>
                </c:pt>
                <c:pt idx="21">
                  <c:v>Jayanagar</c:v>
                </c:pt>
                <c:pt idx="22">
                  <c:v>ITI Layout</c:v>
                </c:pt>
                <c:pt idx="23">
                  <c:v>Indiranagar</c:v>
                </c:pt>
                <c:pt idx="24">
                  <c:v>HSR Layout</c:v>
                </c:pt>
                <c:pt idx="25">
                  <c:v>Harlur</c:v>
                </c:pt>
                <c:pt idx="26">
                  <c:v>Frazer Town</c:v>
                </c:pt>
                <c:pt idx="27">
                  <c:v>Domlur, EGL</c:v>
                </c:pt>
                <c:pt idx="28">
                  <c:v>Doddanekundi</c:v>
                </c:pt>
                <c:pt idx="29">
                  <c:v>Devarachikanna Halli</c:v>
                </c:pt>
                <c:pt idx="30">
                  <c:v>CV Raman Nagar</c:v>
                </c:pt>
                <c:pt idx="31">
                  <c:v>Cox Town</c:v>
                </c:pt>
                <c:pt idx="32">
                  <c:v>Challagatta</c:v>
                </c:pt>
                <c:pt idx="33">
                  <c:v>BTM Stage 2</c:v>
                </c:pt>
                <c:pt idx="34">
                  <c:v>BTM Stage 1</c:v>
                </c:pt>
                <c:pt idx="35">
                  <c:v>Brookefield</c:v>
                </c:pt>
                <c:pt idx="36">
                  <c:v>Bommanahalli</c:v>
                </c:pt>
                <c:pt idx="37">
                  <c:v>Bomannahali - MicoLayout</c:v>
                </c:pt>
                <c:pt idx="38">
                  <c:v>Binnipet</c:v>
                </c:pt>
                <c:pt idx="39">
                  <c:v>Bilekahalli</c:v>
                </c:pt>
                <c:pt idx="40">
                  <c:v>Bellandur, Sarjapur Road</c:v>
                </c:pt>
                <c:pt idx="41">
                  <c:v>Bellandur, Sakara</c:v>
                </c:pt>
                <c:pt idx="42">
                  <c:v>Bellandur, Green Glen</c:v>
                </c:pt>
                <c:pt idx="43">
                  <c:v>Bellandur, ETV</c:v>
                </c:pt>
                <c:pt idx="44">
                  <c:v>Bellandur, Ecospace</c:v>
                </c:pt>
                <c:pt idx="45">
                  <c:v>Bellandur, APR</c:v>
                </c:pt>
                <c:pt idx="46">
                  <c:v>Bellandur - Off Sarjapur Road</c:v>
                </c:pt>
                <c:pt idx="47">
                  <c:v>Basavanagudi</c:v>
                </c:pt>
                <c:pt idx="48">
                  <c:v>Bannerghatta</c:v>
                </c:pt>
                <c:pt idx="49">
                  <c:v>Banashankari Stage 2</c:v>
                </c:pt>
                <c:pt idx="50">
                  <c:v>Arekere</c:v>
                </c:pt>
                <c:pt idx="51">
                  <c:v>Akshaya Nagar</c:v>
                </c:pt>
              </c:strCache>
            </c:strRef>
          </c:cat>
          <c:val>
            <c:numRef>
              <c:f>'Order Level Analysis'!$J$36:$J$88</c:f>
              <c:numCache>
                <c:formatCode>General</c:formatCode>
                <c:ptCount val="52"/>
                <c:pt idx="0">
                  <c:v>1</c:v>
                </c:pt>
                <c:pt idx="1">
                  <c:v>2</c:v>
                </c:pt>
                <c:pt idx="2">
                  <c:v>1</c:v>
                </c:pt>
                <c:pt idx="5">
                  <c:v>1</c:v>
                </c:pt>
                <c:pt idx="6">
                  <c:v>4</c:v>
                </c:pt>
                <c:pt idx="9">
                  <c:v>1</c:v>
                </c:pt>
                <c:pt idx="10">
                  <c:v>5</c:v>
                </c:pt>
                <c:pt idx="13">
                  <c:v>28</c:v>
                </c:pt>
                <c:pt idx="14">
                  <c:v>17</c:v>
                </c:pt>
                <c:pt idx="16">
                  <c:v>1</c:v>
                </c:pt>
                <c:pt idx="22">
                  <c:v>917</c:v>
                </c:pt>
                <c:pt idx="24">
                  <c:v>2606</c:v>
                </c:pt>
                <c:pt idx="25">
                  <c:v>539</c:v>
                </c:pt>
                <c:pt idx="27">
                  <c:v>1</c:v>
                </c:pt>
                <c:pt idx="29">
                  <c:v>1</c:v>
                </c:pt>
                <c:pt idx="33">
                  <c:v>5</c:v>
                </c:pt>
                <c:pt idx="34">
                  <c:v>3</c:v>
                </c:pt>
                <c:pt idx="36">
                  <c:v>2</c:v>
                </c:pt>
                <c:pt idx="37">
                  <c:v>50</c:v>
                </c:pt>
                <c:pt idx="39">
                  <c:v>3</c:v>
                </c:pt>
                <c:pt idx="40">
                  <c:v>11</c:v>
                </c:pt>
                <c:pt idx="41">
                  <c:v>2</c:v>
                </c:pt>
                <c:pt idx="42">
                  <c:v>22</c:v>
                </c:pt>
                <c:pt idx="43">
                  <c:v>1</c:v>
                </c:pt>
                <c:pt idx="45">
                  <c:v>1</c:v>
                </c:pt>
                <c:pt idx="46">
                  <c:v>3</c:v>
                </c:pt>
                <c:pt idx="50">
                  <c:v>1</c:v>
                </c:pt>
                <c:pt idx="51">
                  <c:v>2</c:v>
                </c:pt>
              </c:numCache>
            </c:numRef>
          </c:val>
          <c:smooth val="0"/>
          <c:extLst>
            <c:ext xmlns:c16="http://schemas.microsoft.com/office/drawing/2014/chart" uri="{C3380CC4-5D6E-409C-BE32-E72D297353CC}">
              <c16:uniqueId val="{00000008-2814-45A4-8563-9416AAB49ED9}"/>
            </c:ext>
          </c:extLst>
        </c:ser>
        <c:dLbls>
          <c:showLegendKey val="0"/>
          <c:showVal val="0"/>
          <c:showCatName val="0"/>
          <c:showSerName val="0"/>
          <c:showPercent val="0"/>
          <c:showBubbleSize val="0"/>
        </c:dLbls>
        <c:smooth val="0"/>
        <c:axId val="822083904"/>
        <c:axId val="1975476608"/>
      </c:lineChart>
      <c:catAx>
        <c:axId val="82208390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75476608"/>
        <c:crosses val="autoZero"/>
        <c:auto val="1"/>
        <c:lblAlgn val="ctr"/>
        <c:lblOffset val="100"/>
        <c:noMultiLvlLbl val="0"/>
      </c:catAx>
      <c:valAx>
        <c:axId val="197547660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2208390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123.xlsx]order level Analysis!PivotTable6</c:name>
    <c:fmtId val="-1"/>
  </c:pivotSource>
  <c:chart>
    <c:autoTitleDeleted val="1"/>
    <c:pivotFmts>
      <c:pivotFmt>
        <c:idx val="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pivotFmt>
      <c:pivotFmt>
        <c:idx val="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pivotFmt>
      <c:pivotFmt>
        <c:idx val="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pivotFmt>
      <c:pivotFmt>
        <c:idx val="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pivotFmt>
      <c:pivotFmt>
        <c:idx val="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Mod val="60000"/>
                <a:lumOff val="40000"/>
              </a:schemeClr>
            </a:solidFill>
            <a:ln>
              <a:noFill/>
            </a:ln>
            <a:effectLst>
              <a:glow rad="63500">
                <a:schemeClr val="accent1">
                  <a:lumMod val="60000"/>
                  <a:satMod val="175000"/>
                  <a:alpha val="25000"/>
                </a:schemeClr>
              </a:glow>
            </a:effectLst>
          </c:spPr>
        </c:marker>
      </c:pivotFmt>
      <c:pivotFmt>
        <c:idx val="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Mod val="60000"/>
                <a:lumOff val="40000"/>
              </a:schemeClr>
            </a:solidFill>
            <a:ln>
              <a:noFill/>
            </a:ln>
            <a:effectLst>
              <a:glow rad="63500">
                <a:schemeClr val="accent2">
                  <a:lumMod val="60000"/>
                  <a:satMod val="175000"/>
                  <a:alpha val="25000"/>
                </a:schemeClr>
              </a:glow>
            </a:effectLst>
          </c:spPr>
        </c:marker>
      </c:pivotFmt>
      <c:pivotFmt>
        <c:idx val="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Mod val="60000"/>
                <a:lumOff val="40000"/>
              </a:schemeClr>
            </a:solidFill>
            <a:ln>
              <a:noFill/>
            </a:ln>
            <a:effectLst>
              <a:glow rad="63500">
                <a:schemeClr val="accent3">
                  <a:lumMod val="60000"/>
                  <a:satMod val="175000"/>
                  <a:alpha val="25000"/>
                </a:schemeClr>
              </a:glow>
            </a:effectLst>
          </c:spPr>
        </c:marker>
      </c:pivotFmt>
      <c:pivotFmt>
        <c:idx val="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1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1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pivotFmt>
      <c:pivotFmt>
        <c:idx val="1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pivotFmt>
      <c:pivotFmt>
        <c:idx val="1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pivotFmt>
      <c:pivotFmt>
        <c:idx val="1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pivotFmt>
      <c:pivotFmt>
        <c:idx val="1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Mod val="60000"/>
                <a:lumOff val="40000"/>
              </a:schemeClr>
            </a:solidFill>
            <a:ln>
              <a:noFill/>
            </a:ln>
            <a:effectLst>
              <a:glow rad="63500">
                <a:schemeClr val="accent1">
                  <a:lumMod val="60000"/>
                  <a:satMod val="175000"/>
                  <a:alpha val="25000"/>
                </a:schemeClr>
              </a:glow>
            </a:effectLst>
          </c:spPr>
        </c:marker>
      </c:pivotFmt>
      <c:pivotFmt>
        <c:idx val="1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Mod val="60000"/>
                <a:lumOff val="40000"/>
              </a:schemeClr>
            </a:solidFill>
            <a:ln>
              <a:noFill/>
            </a:ln>
            <a:effectLst>
              <a:glow rad="63500">
                <a:schemeClr val="accent2">
                  <a:lumMod val="60000"/>
                  <a:satMod val="175000"/>
                  <a:alpha val="25000"/>
                </a:schemeClr>
              </a:glow>
            </a:effectLst>
          </c:spPr>
        </c:marker>
      </c:pivotFmt>
      <c:pivotFmt>
        <c:idx val="17"/>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Mod val="60000"/>
                <a:lumOff val="40000"/>
              </a:schemeClr>
            </a:solidFill>
            <a:ln>
              <a:noFill/>
            </a:ln>
            <a:effectLst>
              <a:glow rad="63500">
                <a:schemeClr val="accent3">
                  <a:lumMod val="60000"/>
                  <a:satMod val="175000"/>
                  <a:alpha val="25000"/>
                </a:schemeClr>
              </a:glow>
            </a:effectLst>
          </c:spPr>
        </c:marker>
      </c:pivotFmt>
      <c:pivotFmt>
        <c:idx val="18"/>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pivotFmt>
      <c:pivotFmt>
        <c:idx val="19"/>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pivotFmt>
      <c:pivotFmt>
        <c:idx val="20"/>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pivotFmt>
      <c:pivotFmt>
        <c:idx val="21"/>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pivotFmt>
      <c:pivotFmt>
        <c:idx val="22"/>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pivotFmt>
      <c:pivotFmt>
        <c:idx val="23"/>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pivotFmt>
      <c:pivotFmt>
        <c:idx val="24"/>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1">
                <a:lumMod val="60000"/>
                <a:lumMod val="60000"/>
                <a:lumOff val="40000"/>
              </a:schemeClr>
            </a:solidFill>
            <a:ln>
              <a:noFill/>
            </a:ln>
            <a:effectLst>
              <a:glow rad="63500">
                <a:schemeClr val="accent1">
                  <a:lumMod val="60000"/>
                  <a:satMod val="175000"/>
                  <a:alpha val="25000"/>
                </a:schemeClr>
              </a:glow>
            </a:effectLst>
          </c:spPr>
        </c:marker>
      </c:pivotFmt>
      <c:pivotFmt>
        <c:idx val="25"/>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2">
                <a:lumMod val="60000"/>
                <a:lumMod val="60000"/>
                <a:lumOff val="40000"/>
              </a:schemeClr>
            </a:solidFill>
            <a:ln>
              <a:noFill/>
            </a:ln>
            <a:effectLst>
              <a:glow rad="63500">
                <a:schemeClr val="accent2">
                  <a:lumMod val="60000"/>
                  <a:satMod val="175000"/>
                  <a:alpha val="25000"/>
                </a:schemeClr>
              </a:glow>
            </a:effectLst>
          </c:spPr>
        </c:marker>
      </c:pivotFmt>
      <c:pivotFmt>
        <c:idx val="26"/>
        <c:spPr>
          <a:noFill/>
          <a:ln w="22225" cap="rnd" cmpd="sng" algn="ctr">
            <a:solidFill>
              <a:schemeClr val="accent1"/>
            </a:solidFill>
            <a:miter lim="800000"/>
          </a:ln>
          <a:effectLst>
            <a:glow rad="139700">
              <a:schemeClr val="accent1">
                <a:satMod val="175000"/>
                <a:alpha val="14000"/>
              </a:schemeClr>
            </a:glow>
          </a:effectLst>
        </c:spPr>
        <c:marker>
          <c:symbol val="circle"/>
          <c:size val="4"/>
          <c:spPr>
            <a:solidFill>
              <a:schemeClr val="accent3">
                <a:lumMod val="60000"/>
                <a:lumMod val="60000"/>
                <a:lumOff val="40000"/>
              </a:schemeClr>
            </a:solidFill>
            <a:ln>
              <a:noFill/>
            </a:ln>
            <a:effectLst>
              <a:glow rad="63500">
                <a:schemeClr val="accent3">
                  <a:lumMod val="60000"/>
                  <a:satMod val="175000"/>
                  <a:alpha val="25000"/>
                </a:schemeClr>
              </a:glow>
            </a:effectLst>
          </c:spPr>
        </c:marker>
      </c:pivotFmt>
    </c:pivotFmts>
    <c:plotArea>
      <c:layout>
        <c:manualLayout>
          <c:layoutTarget val="inner"/>
          <c:xMode val="edge"/>
          <c:yMode val="edge"/>
          <c:x val="0.16551615006126769"/>
          <c:y val="1.0424710367008688E-2"/>
          <c:w val="0.73812295605224931"/>
          <c:h val="0.68683709759205702"/>
        </c:manualLayout>
      </c:layout>
      <c:lineChart>
        <c:grouping val="standard"/>
        <c:varyColors val="0"/>
        <c:ser>
          <c:idx val="0"/>
          <c:order val="0"/>
          <c:tx>
            <c:strRef>
              <c:f>'order level Analysis'!$B$21:$B$22</c:f>
              <c:strCache>
                <c:ptCount val="1"/>
                <c:pt idx="0">
                  <c:v>January</c:v>
                </c:pt>
              </c:strCache>
            </c:strRef>
          </c:tx>
          <c:spPr>
            <a:ln w="22225" cap="rnd">
              <a:solidFill>
                <a:schemeClr val="accent1"/>
              </a:solidFill>
            </a:ln>
            <a:effectLst>
              <a:glow rad="139700">
                <a:schemeClr val="accent1">
                  <a:satMod val="175000"/>
                  <a:alpha val="14000"/>
                </a:schemeClr>
              </a:glow>
            </a:effectLst>
          </c:spPr>
          <c:marker>
            <c:symbol val="circle"/>
            <c:size val="4"/>
            <c:spPr>
              <a:solidFill>
                <a:schemeClr val="accent1">
                  <a:lumMod val="60000"/>
                  <a:lumOff val="40000"/>
                </a:schemeClr>
              </a:solidFill>
              <a:ln>
                <a:noFill/>
              </a:ln>
              <a:effectLst>
                <a:glow rad="63500">
                  <a:schemeClr val="accent1">
                    <a:satMod val="175000"/>
                    <a:alpha val="25000"/>
                  </a:schemeClr>
                </a:glow>
              </a:effectLst>
            </c:spPr>
          </c:marker>
          <c:cat>
            <c:strRef>
              <c:f>'order level Analysis'!$A$23:$A$75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Analysis'!$B$23:$B$75</c:f>
              <c:numCache>
                <c:formatCode>General</c:formatCode>
                <c:ptCount val="52"/>
                <c:pt idx="1">
                  <c:v>2</c:v>
                </c:pt>
                <c:pt idx="3">
                  <c:v>2</c:v>
                </c:pt>
                <c:pt idx="5">
                  <c:v>4</c:v>
                </c:pt>
                <c:pt idx="6">
                  <c:v>3</c:v>
                </c:pt>
                <c:pt idx="7">
                  <c:v>1</c:v>
                </c:pt>
                <c:pt idx="9">
                  <c:v>8</c:v>
                </c:pt>
                <c:pt idx="11">
                  <c:v>11</c:v>
                </c:pt>
                <c:pt idx="12">
                  <c:v>2</c:v>
                </c:pt>
                <c:pt idx="14">
                  <c:v>90</c:v>
                </c:pt>
                <c:pt idx="15">
                  <c:v>7</c:v>
                </c:pt>
                <c:pt idx="17">
                  <c:v>3</c:v>
                </c:pt>
                <c:pt idx="18">
                  <c:v>4</c:v>
                </c:pt>
                <c:pt idx="22">
                  <c:v>1</c:v>
                </c:pt>
                <c:pt idx="24">
                  <c:v>2</c:v>
                </c:pt>
                <c:pt idx="26">
                  <c:v>53</c:v>
                </c:pt>
                <c:pt idx="27">
                  <c:v>1072</c:v>
                </c:pt>
                <c:pt idx="29">
                  <c:v>264</c:v>
                </c:pt>
                <c:pt idx="30">
                  <c:v>1</c:v>
                </c:pt>
                <c:pt idx="31">
                  <c:v>1</c:v>
                </c:pt>
                <c:pt idx="32">
                  <c:v>1</c:v>
                </c:pt>
                <c:pt idx="37">
                  <c:v>5</c:v>
                </c:pt>
                <c:pt idx="38">
                  <c:v>55</c:v>
                </c:pt>
                <c:pt idx="41">
                  <c:v>12</c:v>
                </c:pt>
                <c:pt idx="42">
                  <c:v>1</c:v>
                </c:pt>
                <c:pt idx="45">
                  <c:v>1</c:v>
                </c:pt>
              </c:numCache>
            </c:numRef>
          </c:val>
          <c:smooth val="0"/>
          <c:extLst>
            <c:ext xmlns:c16="http://schemas.microsoft.com/office/drawing/2014/chart" uri="{C3380CC4-5D6E-409C-BE32-E72D297353CC}">
              <c16:uniqueId val="{00000000-8442-4245-B883-85404AE04992}"/>
            </c:ext>
          </c:extLst>
        </c:ser>
        <c:ser>
          <c:idx val="1"/>
          <c:order val="1"/>
          <c:tx>
            <c:strRef>
              <c:f>'order level Analysis'!$C$21:$C$22</c:f>
              <c:strCache>
                <c:ptCount val="1"/>
                <c:pt idx="0">
                  <c:v>February</c:v>
                </c:pt>
              </c:strCache>
            </c:strRef>
          </c:tx>
          <c:spPr>
            <a:ln w="22225" cap="rnd">
              <a:solidFill>
                <a:schemeClr val="accent2"/>
              </a:solidFill>
            </a:ln>
            <a:effectLst>
              <a:glow rad="139700">
                <a:schemeClr val="accent2">
                  <a:satMod val="175000"/>
                  <a:alpha val="14000"/>
                </a:schemeClr>
              </a:glow>
            </a:effectLst>
          </c:spPr>
          <c:marker>
            <c:symbol val="circle"/>
            <c:size val="4"/>
            <c:spPr>
              <a:solidFill>
                <a:schemeClr val="accent2">
                  <a:lumMod val="60000"/>
                  <a:lumOff val="40000"/>
                </a:schemeClr>
              </a:solidFill>
              <a:ln>
                <a:noFill/>
              </a:ln>
              <a:effectLst>
                <a:glow rad="63500">
                  <a:schemeClr val="accent2">
                    <a:satMod val="175000"/>
                    <a:alpha val="25000"/>
                  </a:schemeClr>
                </a:glow>
              </a:effectLst>
            </c:spPr>
          </c:marker>
          <c:cat>
            <c:strRef>
              <c:f>'order level Analysis'!$A$23:$A$75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Analysis'!$C$23:$C$75</c:f>
              <c:numCache>
                <c:formatCode>General</c:formatCode>
                <c:ptCount val="52"/>
                <c:pt idx="5">
                  <c:v>1</c:v>
                </c:pt>
                <c:pt idx="6">
                  <c:v>9</c:v>
                </c:pt>
                <c:pt idx="9">
                  <c:v>8</c:v>
                </c:pt>
                <c:pt idx="11">
                  <c:v>5</c:v>
                </c:pt>
                <c:pt idx="14">
                  <c:v>45</c:v>
                </c:pt>
                <c:pt idx="15">
                  <c:v>7</c:v>
                </c:pt>
                <c:pt idx="17">
                  <c:v>4</c:v>
                </c:pt>
                <c:pt idx="18">
                  <c:v>4</c:v>
                </c:pt>
                <c:pt idx="22">
                  <c:v>2</c:v>
                </c:pt>
                <c:pt idx="26">
                  <c:v>70</c:v>
                </c:pt>
                <c:pt idx="27">
                  <c:v>1186</c:v>
                </c:pt>
                <c:pt idx="29">
                  <c:v>253</c:v>
                </c:pt>
                <c:pt idx="32">
                  <c:v>1</c:v>
                </c:pt>
                <c:pt idx="33">
                  <c:v>1</c:v>
                </c:pt>
                <c:pt idx="35">
                  <c:v>1</c:v>
                </c:pt>
                <c:pt idx="37">
                  <c:v>15</c:v>
                </c:pt>
                <c:pt idx="38">
                  <c:v>46</c:v>
                </c:pt>
                <c:pt idx="39">
                  <c:v>1</c:v>
                </c:pt>
                <c:pt idx="41">
                  <c:v>3</c:v>
                </c:pt>
                <c:pt idx="51">
                  <c:v>1</c:v>
                </c:pt>
              </c:numCache>
            </c:numRef>
          </c:val>
          <c:smooth val="0"/>
          <c:extLst>
            <c:ext xmlns:c16="http://schemas.microsoft.com/office/drawing/2014/chart" uri="{C3380CC4-5D6E-409C-BE32-E72D297353CC}">
              <c16:uniqueId val="{00000001-8442-4245-B883-85404AE04992}"/>
            </c:ext>
          </c:extLst>
        </c:ser>
        <c:ser>
          <c:idx val="2"/>
          <c:order val="2"/>
          <c:tx>
            <c:strRef>
              <c:f>'order level Analysis'!$D$21:$D$22</c:f>
              <c:strCache>
                <c:ptCount val="1"/>
                <c:pt idx="0">
                  <c:v>March</c:v>
                </c:pt>
              </c:strCache>
            </c:strRef>
          </c:tx>
          <c:spPr>
            <a:ln w="22225" cap="rnd">
              <a:solidFill>
                <a:schemeClr val="accent3"/>
              </a:solidFill>
            </a:ln>
            <a:effectLst>
              <a:glow rad="139700">
                <a:schemeClr val="accent3">
                  <a:satMod val="175000"/>
                  <a:alpha val="14000"/>
                </a:schemeClr>
              </a:glow>
            </a:effectLst>
          </c:spPr>
          <c:marker>
            <c:symbol val="circle"/>
            <c:size val="4"/>
            <c:spPr>
              <a:solidFill>
                <a:schemeClr val="accent3">
                  <a:lumMod val="60000"/>
                  <a:lumOff val="40000"/>
                </a:schemeClr>
              </a:solidFill>
              <a:ln>
                <a:noFill/>
              </a:ln>
              <a:effectLst>
                <a:glow rad="63500">
                  <a:schemeClr val="accent3">
                    <a:satMod val="175000"/>
                    <a:alpha val="25000"/>
                  </a:schemeClr>
                </a:glow>
              </a:effectLst>
            </c:spPr>
          </c:marker>
          <c:cat>
            <c:strRef>
              <c:f>'order level Analysis'!$A$23:$A$75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Analysis'!$D$23:$D$75</c:f>
              <c:numCache>
                <c:formatCode>General</c:formatCode>
                <c:ptCount val="52"/>
                <c:pt idx="0">
                  <c:v>3</c:v>
                </c:pt>
                <c:pt idx="3">
                  <c:v>1</c:v>
                </c:pt>
                <c:pt idx="5">
                  <c:v>4</c:v>
                </c:pt>
                <c:pt idx="6">
                  <c:v>6</c:v>
                </c:pt>
                <c:pt idx="8">
                  <c:v>1</c:v>
                </c:pt>
                <c:pt idx="9">
                  <c:v>10</c:v>
                </c:pt>
                <c:pt idx="10">
                  <c:v>1</c:v>
                </c:pt>
                <c:pt idx="11">
                  <c:v>8</c:v>
                </c:pt>
                <c:pt idx="12">
                  <c:v>1</c:v>
                </c:pt>
                <c:pt idx="14">
                  <c:v>49</c:v>
                </c:pt>
                <c:pt idx="15">
                  <c:v>5</c:v>
                </c:pt>
                <c:pt idx="17">
                  <c:v>6</c:v>
                </c:pt>
                <c:pt idx="18">
                  <c:v>3</c:v>
                </c:pt>
                <c:pt idx="22">
                  <c:v>1</c:v>
                </c:pt>
                <c:pt idx="24">
                  <c:v>1</c:v>
                </c:pt>
                <c:pt idx="25">
                  <c:v>1</c:v>
                </c:pt>
                <c:pt idx="26">
                  <c:v>88</c:v>
                </c:pt>
                <c:pt idx="27">
                  <c:v>1573</c:v>
                </c:pt>
                <c:pt idx="29">
                  <c:v>351</c:v>
                </c:pt>
                <c:pt idx="31">
                  <c:v>1</c:v>
                </c:pt>
                <c:pt idx="33">
                  <c:v>1</c:v>
                </c:pt>
                <c:pt idx="35">
                  <c:v>2</c:v>
                </c:pt>
                <c:pt idx="37">
                  <c:v>11</c:v>
                </c:pt>
                <c:pt idx="38">
                  <c:v>51</c:v>
                </c:pt>
                <c:pt idx="41">
                  <c:v>5</c:v>
                </c:pt>
                <c:pt idx="50">
                  <c:v>1</c:v>
                </c:pt>
              </c:numCache>
            </c:numRef>
          </c:val>
          <c:smooth val="0"/>
          <c:extLst>
            <c:ext xmlns:c16="http://schemas.microsoft.com/office/drawing/2014/chart" uri="{C3380CC4-5D6E-409C-BE32-E72D297353CC}">
              <c16:uniqueId val="{00000002-8442-4245-B883-85404AE04992}"/>
            </c:ext>
          </c:extLst>
        </c:ser>
        <c:ser>
          <c:idx val="3"/>
          <c:order val="3"/>
          <c:tx>
            <c:strRef>
              <c:f>'order level Analysis'!$E$21:$E$22</c:f>
              <c:strCache>
                <c:ptCount val="1"/>
                <c:pt idx="0">
                  <c:v>April</c:v>
                </c:pt>
              </c:strCache>
            </c:strRef>
          </c:tx>
          <c:spPr>
            <a:ln w="22225" cap="rnd">
              <a:solidFill>
                <a:schemeClr val="accent4"/>
              </a:solidFill>
            </a:ln>
            <a:effectLst>
              <a:glow rad="139700">
                <a:schemeClr val="accent4">
                  <a:satMod val="175000"/>
                  <a:alpha val="14000"/>
                </a:schemeClr>
              </a:glow>
            </a:effectLst>
          </c:spPr>
          <c:marker>
            <c:symbol val="circle"/>
            <c:size val="4"/>
            <c:spPr>
              <a:solidFill>
                <a:schemeClr val="accent4">
                  <a:lumMod val="60000"/>
                  <a:lumOff val="40000"/>
                </a:schemeClr>
              </a:solidFill>
              <a:ln>
                <a:noFill/>
              </a:ln>
              <a:effectLst>
                <a:glow rad="63500">
                  <a:schemeClr val="accent4">
                    <a:satMod val="175000"/>
                    <a:alpha val="25000"/>
                  </a:schemeClr>
                </a:glow>
              </a:effectLst>
            </c:spPr>
          </c:marker>
          <c:cat>
            <c:strRef>
              <c:f>'order level Analysis'!$A$23:$A$75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Analysis'!$E$23:$E$75</c:f>
              <c:numCache>
                <c:formatCode>General</c:formatCode>
                <c:ptCount val="52"/>
                <c:pt idx="0">
                  <c:v>5</c:v>
                </c:pt>
                <c:pt idx="1">
                  <c:v>1</c:v>
                </c:pt>
                <c:pt idx="5">
                  <c:v>9</c:v>
                </c:pt>
                <c:pt idx="6">
                  <c:v>2</c:v>
                </c:pt>
                <c:pt idx="9">
                  <c:v>16</c:v>
                </c:pt>
                <c:pt idx="10">
                  <c:v>1</c:v>
                </c:pt>
                <c:pt idx="11">
                  <c:v>15</c:v>
                </c:pt>
                <c:pt idx="14">
                  <c:v>58</c:v>
                </c:pt>
                <c:pt idx="15">
                  <c:v>5</c:v>
                </c:pt>
                <c:pt idx="17">
                  <c:v>4</c:v>
                </c:pt>
                <c:pt idx="18">
                  <c:v>3</c:v>
                </c:pt>
                <c:pt idx="22">
                  <c:v>2</c:v>
                </c:pt>
                <c:pt idx="24">
                  <c:v>2</c:v>
                </c:pt>
                <c:pt idx="26">
                  <c:v>86</c:v>
                </c:pt>
                <c:pt idx="27">
                  <c:v>1794</c:v>
                </c:pt>
                <c:pt idx="28">
                  <c:v>3</c:v>
                </c:pt>
                <c:pt idx="29">
                  <c:v>374</c:v>
                </c:pt>
                <c:pt idx="31">
                  <c:v>1</c:v>
                </c:pt>
                <c:pt idx="32">
                  <c:v>1</c:v>
                </c:pt>
                <c:pt idx="37">
                  <c:v>35</c:v>
                </c:pt>
                <c:pt idx="38">
                  <c:v>49</c:v>
                </c:pt>
                <c:pt idx="41">
                  <c:v>8</c:v>
                </c:pt>
                <c:pt idx="45">
                  <c:v>1</c:v>
                </c:pt>
                <c:pt idx="48">
                  <c:v>1</c:v>
                </c:pt>
                <c:pt idx="51">
                  <c:v>1</c:v>
                </c:pt>
              </c:numCache>
            </c:numRef>
          </c:val>
          <c:smooth val="0"/>
          <c:extLst>
            <c:ext xmlns:c16="http://schemas.microsoft.com/office/drawing/2014/chart" uri="{C3380CC4-5D6E-409C-BE32-E72D297353CC}">
              <c16:uniqueId val="{00000003-8442-4245-B883-85404AE04992}"/>
            </c:ext>
          </c:extLst>
        </c:ser>
        <c:ser>
          <c:idx val="4"/>
          <c:order val="4"/>
          <c:tx>
            <c:strRef>
              <c:f>'order level Analysis'!$F$21:$F$22</c:f>
              <c:strCache>
                <c:ptCount val="1"/>
                <c:pt idx="0">
                  <c:v>May</c:v>
                </c:pt>
              </c:strCache>
            </c:strRef>
          </c:tx>
          <c:spPr>
            <a:ln w="22225" cap="rnd">
              <a:solidFill>
                <a:schemeClr val="accent5"/>
              </a:solidFill>
            </a:ln>
            <a:effectLst>
              <a:glow rad="139700">
                <a:schemeClr val="accent5">
                  <a:satMod val="175000"/>
                  <a:alpha val="14000"/>
                </a:schemeClr>
              </a:glow>
            </a:effectLst>
          </c:spPr>
          <c:marker>
            <c:symbol val="circle"/>
            <c:size val="4"/>
            <c:spPr>
              <a:solidFill>
                <a:schemeClr val="accent5">
                  <a:lumMod val="60000"/>
                  <a:lumOff val="40000"/>
                </a:schemeClr>
              </a:solidFill>
              <a:ln>
                <a:noFill/>
              </a:ln>
              <a:effectLst>
                <a:glow rad="63500">
                  <a:schemeClr val="accent5">
                    <a:satMod val="175000"/>
                    <a:alpha val="25000"/>
                  </a:schemeClr>
                </a:glow>
              </a:effectLst>
            </c:spPr>
          </c:marker>
          <c:cat>
            <c:strRef>
              <c:f>'order level Analysis'!$A$23:$A$75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Analysis'!$F$23:$F$75</c:f>
              <c:numCache>
                <c:formatCode>General</c:formatCode>
                <c:ptCount val="52"/>
                <c:pt idx="0">
                  <c:v>4</c:v>
                </c:pt>
                <c:pt idx="1">
                  <c:v>1</c:v>
                </c:pt>
                <c:pt idx="3">
                  <c:v>1</c:v>
                </c:pt>
                <c:pt idx="4">
                  <c:v>3</c:v>
                </c:pt>
                <c:pt idx="5">
                  <c:v>8</c:v>
                </c:pt>
                <c:pt idx="6">
                  <c:v>1</c:v>
                </c:pt>
                <c:pt idx="9">
                  <c:v>16</c:v>
                </c:pt>
                <c:pt idx="10">
                  <c:v>3</c:v>
                </c:pt>
                <c:pt idx="11">
                  <c:v>9</c:v>
                </c:pt>
                <c:pt idx="12">
                  <c:v>2</c:v>
                </c:pt>
                <c:pt idx="14">
                  <c:v>50</c:v>
                </c:pt>
                <c:pt idx="15">
                  <c:v>13</c:v>
                </c:pt>
                <c:pt idx="17">
                  <c:v>9</c:v>
                </c:pt>
                <c:pt idx="18">
                  <c:v>6</c:v>
                </c:pt>
                <c:pt idx="24">
                  <c:v>2</c:v>
                </c:pt>
                <c:pt idx="26">
                  <c:v>68</c:v>
                </c:pt>
                <c:pt idx="27">
                  <c:v>1768</c:v>
                </c:pt>
                <c:pt idx="28">
                  <c:v>2</c:v>
                </c:pt>
                <c:pt idx="29">
                  <c:v>354</c:v>
                </c:pt>
                <c:pt idx="31">
                  <c:v>1</c:v>
                </c:pt>
                <c:pt idx="32">
                  <c:v>3</c:v>
                </c:pt>
                <c:pt idx="33">
                  <c:v>3</c:v>
                </c:pt>
                <c:pt idx="35">
                  <c:v>2</c:v>
                </c:pt>
                <c:pt idx="36">
                  <c:v>1</c:v>
                </c:pt>
                <c:pt idx="37">
                  <c:v>33</c:v>
                </c:pt>
                <c:pt idx="38">
                  <c:v>78</c:v>
                </c:pt>
                <c:pt idx="39">
                  <c:v>2</c:v>
                </c:pt>
                <c:pt idx="40">
                  <c:v>1</c:v>
                </c:pt>
                <c:pt idx="41">
                  <c:v>7</c:v>
                </c:pt>
                <c:pt idx="42">
                  <c:v>1</c:v>
                </c:pt>
                <c:pt idx="44">
                  <c:v>2</c:v>
                </c:pt>
                <c:pt idx="45">
                  <c:v>6</c:v>
                </c:pt>
                <c:pt idx="47">
                  <c:v>1</c:v>
                </c:pt>
                <c:pt idx="48">
                  <c:v>3</c:v>
                </c:pt>
                <c:pt idx="50">
                  <c:v>1</c:v>
                </c:pt>
              </c:numCache>
            </c:numRef>
          </c:val>
          <c:smooth val="0"/>
          <c:extLst>
            <c:ext xmlns:c16="http://schemas.microsoft.com/office/drawing/2014/chart" uri="{C3380CC4-5D6E-409C-BE32-E72D297353CC}">
              <c16:uniqueId val="{00000004-8442-4245-B883-85404AE04992}"/>
            </c:ext>
          </c:extLst>
        </c:ser>
        <c:ser>
          <c:idx val="5"/>
          <c:order val="5"/>
          <c:tx>
            <c:strRef>
              <c:f>'order level Analysis'!$G$21:$G$22</c:f>
              <c:strCache>
                <c:ptCount val="1"/>
                <c:pt idx="0">
                  <c:v>June</c:v>
                </c:pt>
              </c:strCache>
            </c:strRef>
          </c:tx>
          <c:spPr>
            <a:ln w="22225" cap="rnd">
              <a:solidFill>
                <a:schemeClr val="accent6"/>
              </a:solidFill>
            </a:ln>
            <a:effectLst>
              <a:glow rad="139700">
                <a:schemeClr val="accent6">
                  <a:satMod val="175000"/>
                  <a:alpha val="14000"/>
                </a:schemeClr>
              </a:glow>
            </a:effectLst>
          </c:spPr>
          <c:marker>
            <c:symbol val="circle"/>
            <c:size val="4"/>
            <c:spPr>
              <a:solidFill>
                <a:schemeClr val="accent6">
                  <a:lumMod val="60000"/>
                  <a:lumOff val="40000"/>
                </a:schemeClr>
              </a:solidFill>
              <a:ln>
                <a:noFill/>
              </a:ln>
              <a:effectLst>
                <a:glow rad="63500">
                  <a:schemeClr val="accent6">
                    <a:satMod val="175000"/>
                    <a:alpha val="25000"/>
                  </a:schemeClr>
                </a:glow>
              </a:effectLst>
            </c:spPr>
          </c:marker>
          <c:cat>
            <c:strRef>
              <c:f>'order level Analysis'!$A$23:$A$75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Analysis'!$G$23:$G$75</c:f>
              <c:numCache>
                <c:formatCode>General</c:formatCode>
                <c:ptCount val="52"/>
                <c:pt idx="0">
                  <c:v>6</c:v>
                </c:pt>
                <c:pt idx="1">
                  <c:v>1</c:v>
                </c:pt>
                <c:pt idx="2">
                  <c:v>1</c:v>
                </c:pt>
                <c:pt idx="5">
                  <c:v>6</c:v>
                </c:pt>
                <c:pt idx="6">
                  <c:v>2</c:v>
                </c:pt>
                <c:pt idx="9">
                  <c:v>22</c:v>
                </c:pt>
                <c:pt idx="10">
                  <c:v>1</c:v>
                </c:pt>
                <c:pt idx="11">
                  <c:v>19</c:v>
                </c:pt>
                <c:pt idx="14">
                  <c:v>65</c:v>
                </c:pt>
                <c:pt idx="15">
                  <c:v>6</c:v>
                </c:pt>
                <c:pt idx="17">
                  <c:v>2</c:v>
                </c:pt>
                <c:pt idx="18">
                  <c:v>1</c:v>
                </c:pt>
                <c:pt idx="21">
                  <c:v>1</c:v>
                </c:pt>
                <c:pt idx="22">
                  <c:v>1</c:v>
                </c:pt>
                <c:pt idx="26">
                  <c:v>67</c:v>
                </c:pt>
                <c:pt idx="27">
                  <c:v>1855</c:v>
                </c:pt>
                <c:pt idx="28">
                  <c:v>1</c:v>
                </c:pt>
                <c:pt idx="29">
                  <c:v>438</c:v>
                </c:pt>
                <c:pt idx="33">
                  <c:v>1</c:v>
                </c:pt>
                <c:pt idx="34">
                  <c:v>1</c:v>
                </c:pt>
                <c:pt idx="37">
                  <c:v>21</c:v>
                </c:pt>
                <c:pt idx="38">
                  <c:v>100</c:v>
                </c:pt>
                <c:pt idx="41">
                  <c:v>23</c:v>
                </c:pt>
                <c:pt idx="45">
                  <c:v>4</c:v>
                </c:pt>
                <c:pt idx="48">
                  <c:v>1</c:v>
                </c:pt>
                <c:pt idx="51">
                  <c:v>1</c:v>
                </c:pt>
              </c:numCache>
            </c:numRef>
          </c:val>
          <c:smooth val="0"/>
          <c:extLst>
            <c:ext xmlns:c16="http://schemas.microsoft.com/office/drawing/2014/chart" uri="{C3380CC4-5D6E-409C-BE32-E72D297353CC}">
              <c16:uniqueId val="{00000005-8442-4245-B883-85404AE04992}"/>
            </c:ext>
          </c:extLst>
        </c:ser>
        <c:ser>
          <c:idx val="6"/>
          <c:order val="6"/>
          <c:tx>
            <c:strRef>
              <c:f>'order level Analysis'!$H$21:$H$22</c:f>
              <c:strCache>
                <c:ptCount val="1"/>
                <c:pt idx="0">
                  <c:v>July</c:v>
                </c:pt>
              </c:strCache>
            </c:strRef>
          </c:tx>
          <c:spPr>
            <a:ln w="22225" cap="rnd">
              <a:solidFill>
                <a:schemeClr val="accent1">
                  <a:lumMod val="60000"/>
                </a:schemeClr>
              </a:solidFill>
            </a:ln>
            <a:effectLst>
              <a:glow rad="139700">
                <a:schemeClr val="accent1">
                  <a:lumMod val="60000"/>
                  <a:satMod val="175000"/>
                  <a:alpha val="14000"/>
                </a:schemeClr>
              </a:glow>
            </a:effectLst>
          </c:spPr>
          <c:marker>
            <c:symbol val="circle"/>
            <c:size val="4"/>
            <c:spPr>
              <a:solidFill>
                <a:schemeClr val="accent1">
                  <a:lumMod val="60000"/>
                  <a:lumMod val="60000"/>
                  <a:lumOff val="40000"/>
                </a:schemeClr>
              </a:solidFill>
              <a:ln>
                <a:noFill/>
              </a:ln>
              <a:effectLst>
                <a:glow rad="63500">
                  <a:schemeClr val="accent1">
                    <a:lumMod val="60000"/>
                    <a:satMod val="175000"/>
                    <a:alpha val="25000"/>
                  </a:schemeClr>
                </a:glow>
              </a:effectLst>
            </c:spPr>
          </c:marker>
          <c:cat>
            <c:strRef>
              <c:f>'order level Analysis'!$A$23:$A$75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Analysis'!$H$23:$H$75</c:f>
              <c:numCache>
                <c:formatCode>General</c:formatCode>
                <c:ptCount val="52"/>
                <c:pt idx="2">
                  <c:v>1</c:v>
                </c:pt>
                <c:pt idx="5">
                  <c:v>2</c:v>
                </c:pt>
                <c:pt idx="6">
                  <c:v>1</c:v>
                </c:pt>
                <c:pt idx="9">
                  <c:v>22</c:v>
                </c:pt>
                <c:pt idx="10">
                  <c:v>1</c:v>
                </c:pt>
                <c:pt idx="11">
                  <c:v>14</c:v>
                </c:pt>
                <c:pt idx="12">
                  <c:v>2</c:v>
                </c:pt>
                <c:pt idx="13">
                  <c:v>1</c:v>
                </c:pt>
                <c:pt idx="14">
                  <c:v>65</c:v>
                </c:pt>
                <c:pt idx="15">
                  <c:v>3</c:v>
                </c:pt>
                <c:pt idx="16">
                  <c:v>1</c:v>
                </c:pt>
                <c:pt idx="17">
                  <c:v>1</c:v>
                </c:pt>
                <c:pt idx="18">
                  <c:v>3</c:v>
                </c:pt>
                <c:pt idx="20">
                  <c:v>1</c:v>
                </c:pt>
                <c:pt idx="23">
                  <c:v>1</c:v>
                </c:pt>
                <c:pt idx="26">
                  <c:v>84</c:v>
                </c:pt>
                <c:pt idx="27">
                  <c:v>1882</c:v>
                </c:pt>
                <c:pt idx="28">
                  <c:v>2</c:v>
                </c:pt>
                <c:pt idx="29">
                  <c:v>467</c:v>
                </c:pt>
                <c:pt idx="30">
                  <c:v>1</c:v>
                </c:pt>
                <c:pt idx="35">
                  <c:v>3</c:v>
                </c:pt>
                <c:pt idx="37">
                  <c:v>15</c:v>
                </c:pt>
                <c:pt idx="38">
                  <c:v>57</c:v>
                </c:pt>
                <c:pt idx="39">
                  <c:v>1</c:v>
                </c:pt>
                <c:pt idx="41">
                  <c:v>7</c:v>
                </c:pt>
                <c:pt idx="45">
                  <c:v>4</c:v>
                </c:pt>
                <c:pt idx="48">
                  <c:v>2</c:v>
                </c:pt>
                <c:pt idx="51">
                  <c:v>1</c:v>
                </c:pt>
              </c:numCache>
            </c:numRef>
          </c:val>
          <c:smooth val="0"/>
          <c:extLst>
            <c:ext xmlns:c16="http://schemas.microsoft.com/office/drawing/2014/chart" uri="{C3380CC4-5D6E-409C-BE32-E72D297353CC}">
              <c16:uniqueId val="{00000006-8442-4245-B883-85404AE04992}"/>
            </c:ext>
          </c:extLst>
        </c:ser>
        <c:ser>
          <c:idx val="7"/>
          <c:order val="7"/>
          <c:tx>
            <c:strRef>
              <c:f>'order level Analysis'!$I$21:$I$22</c:f>
              <c:strCache>
                <c:ptCount val="1"/>
                <c:pt idx="0">
                  <c:v>August</c:v>
                </c:pt>
              </c:strCache>
            </c:strRef>
          </c:tx>
          <c:spPr>
            <a:ln w="22225" cap="rnd">
              <a:solidFill>
                <a:schemeClr val="accent2">
                  <a:lumMod val="60000"/>
                </a:schemeClr>
              </a:solidFill>
            </a:ln>
            <a:effectLst>
              <a:glow rad="139700">
                <a:schemeClr val="accent2">
                  <a:lumMod val="60000"/>
                  <a:satMod val="175000"/>
                  <a:alpha val="14000"/>
                </a:schemeClr>
              </a:glow>
            </a:effectLst>
          </c:spPr>
          <c:marker>
            <c:symbol val="circle"/>
            <c:size val="4"/>
            <c:spPr>
              <a:solidFill>
                <a:schemeClr val="accent2">
                  <a:lumMod val="60000"/>
                  <a:lumMod val="60000"/>
                  <a:lumOff val="40000"/>
                </a:schemeClr>
              </a:solidFill>
              <a:ln>
                <a:noFill/>
              </a:ln>
              <a:effectLst>
                <a:glow rad="63500">
                  <a:schemeClr val="accent2">
                    <a:lumMod val="60000"/>
                    <a:satMod val="175000"/>
                    <a:alpha val="25000"/>
                  </a:schemeClr>
                </a:glow>
              </a:effectLst>
            </c:spPr>
          </c:marker>
          <c:cat>
            <c:strRef>
              <c:f>'order level Analysis'!$A$23:$A$75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Analysis'!$I$23:$I$75</c:f>
              <c:numCache>
                <c:formatCode>General</c:formatCode>
                <c:ptCount val="52"/>
                <c:pt idx="0">
                  <c:v>1</c:v>
                </c:pt>
                <c:pt idx="3">
                  <c:v>1</c:v>
                </c:pt>
                <c:pt idx="5">
                  <c:v>7</c:v>
                </c:pt>
                <c:pt idx="6">
                  <c:v>4</c:v>
                </c:pt>
                <c:pt idx="9">
                  <c:v>10</c:v>
                </c:pt>
                <c:pt idx="10">
                  <c:v>2</c:v>
                </c:pt>
                <c:pt idx="11">
                  <c:v>6</c:v>
                </c:pt>
                <c:pt idx="12">
                  <c:v>1</c:v>
                </c:pt>
                <c:pt idx="14">
                  <c:v>79</c:v>
                </c:pt>
                <c:pt idx="15">
                  <c:v>4</c:v>
                </c:pt>
                <c:pt idx="17">
                  <c:v>3</c:v>
                </c:pt>
                <c:pt idx="18">
                  <c:v>3</c:v>
                </c:pt>
                <c:pt idx="19">
                  <c:v>1</c:v>
                </c:pt>
                <c:pt idx="23">
                  <c:v>1</c:v>
                </c:pt>
                <c:pt idx="26">
                  <c:v>254</c:v>
                </c:pt>
                <c:pt idx="27">
                  <c:v>1921</c:v>
                </c:pt>
                <c:pt idx="29">
                  <c:v>528</c:v>
                </c:pt>
                <c:pt idx="30">
                  <c:v>1</c:v>
                </c:pt>
                <c:pt idx="31">
                  <c:v>1</c:v>
                </c:pt>
                <c:pt idx="32">
                  <c:v>1</c:v>
                </c:pt>
                <c:pt idx="37">
                  <c:v>8</c:v>
                </c:pt>
                <c:pt idx="38">
                  <c:v>54</c:v>
                </c:pt>
                <c:pt idx="41">
                  <c:v>10</c:v>
                </c:pt>
                <c:pt idx="43">
                  <c:v>1</c:v>
                </c:pt>
                <c:pt idx="51">
                  <c:v>2</c:v>
                </c:pt>
              </c:numCache>
            </c:numRef>
          </c:val>
          <c:smooth val="0"/>
          <c:extLst>
            <c:ext xmlns:c16="http://schemas.microsoft.com/office/drawing/2014/chart" uri="{C3380CC4-5D6E-409C-BE32-E72D297353CC}">
              <c16:uniqueId val="{00000007-8442-4245-B883-85404AE04992}"/>
            </c:ext>
          </c:extLst>
        </c:ser>
        <c:ser>
          <c:idx val="8"/>
          <c:order val="8"/>
          <c:tx>
            <c:strRef>
              <c:f>'order level Analysis'!$J$21:$J$22</c:f>
              <c:strCache>
                <c:ptCount val="1"/>
                <c:pt idx="0">
                  <c:v>September</c:v>
                </c:pt>
              </c:strCache>
            </c:strRef>
          </c:tx>
          <c:spPr>
            <a:ln w="22225" cap="rnd">
              <a:solidFill>
                <a:schemeClr val="accent3">
                  <a:lumMod val="60000"/>
                </a:schemeClr>
              </a:solidFill>
            </a:ln>
            <a:effectLst>
              <a:glow rad="139700">
                <a:schemeClr val="accent3">
                  <a:lumMod val="60000"/>
                  <a:satMod val="175000"/>
                  <a:alpha val="14000"/>
                </a:schemeClr>
              </a:glow>
            </a:effectLst>
          </c:spPr>
          <c:marker>
            <c:symbol val="circle"/>
            <c:size val="4"/>
            <c:spPr>
              <a:solidFill>
                <a:schemeClr val="accent3">
                  <a:lumMod val="60000"/>
                  <a:lumMod val="60000"/>
                  <a:lumOff val="40000"/>
                </a:schemeClr>
              </a:solidFill>
              <a:ln>
                <a:noFill/>
              </a:ln>
              <a:effectLst>
                <a:glow rad="63500">
                  <a:schemeClr val="accent3">
                    <a:lumMod val="60000"/>
                    <a:satMod val="175000"/>
                    <a:alpha val="25000"/>
                  </a:schemeClr>
                </a:glow>
              </a:effectLst>
            </c:spPr>
          </c:marker>
          <c:cat>
            <c:strRef>
              <c:f>'order level Analysis'!$A$23:$A$75</c:f>
              <c:strCache>
                <c:ptCount val="52"/>
                <c:pt idx="0">
                  <c:v>Akshaya Nagar</c:v>
                </c:pt>
                <c:pt idx="1">
                  <c:v>Arekere</c:v>
                </c:pt>
                <c:pt idx="2">
                  <c:v>Banashankari Stage 2</c:v>
                </c:pt>
                <c:pt idx="3">
                  <c:v>Bannerghatta</c:v>
                </c:pt>
                <c:pt idx="4">
                  <c:v>Basavanagudi</c:v>
                </c:pt>
                <c:pt idx="5">
                  <c:v>Bellandur - Off Sarjapur Road</c:v>
                </c:pt>
                <c:pt idx="6">
                  <c:v>Bellandur, APR</c:v>
                </c:pt>
                <c:pt idx="7">
                  <c:v>Bellandur, Ecospace</c:v>
                </c:pt>
                <c:pt idx="8">
                  <c:v>Bellandur, ETV</c:v>
                </c:pt>
                <c:pt idx="9">
                  <c:v>Bellandur, Green Glen</c:v>
                </c:pt>
                <c:pt idx="10">
                  <c:v>Bellandur, Sakara</c:v>
                </c:pt>
                <c:pt idx="11">
                  <c:v>Bellandur, Sarjapur Road</c:v>
                </c:pt>
                <c:pt idx="12">
                  <c:v>Bilekahalli</c:v>
                </c:pt>
                <c:pt idx="13">
                  <c:v>Binnipet</c:v>
                </c:pt>
                <c:pt idx="14">
                  <c:v>Bomannahali - MicoLayout</c:v>
                </c:pt>
                <c:pt idx="15">
                  <c:v>Bommanahalli</c:v>
                </c:pt>
                <c:pt idx="16">
                  <c:v>Brookefield</c:v>
                </c:pt>
                <c:pt idx="17">
                  <c:v>BTM Stage 1</c:v>
                </c:pt>
                <c:pt idx="18">
                  <c:v>BTM Stage 2</c:v>
                </c:pt>
                <c:pt idx="19">
                  <c:v>Challagatta</c:v>
                </c:pt>
                <c:pt idx="20">
                  <c:v>Cox Town</c:v>
                </c:pt>
                <c:pt idx="21">
                  <c:v>CV Raman Nagar</c:v>
                </c:pt>
                <c:pt idx="22">
                  <c:v>Devarachikanna Halli</c:v>
                </c:pt>
                <c:pt idx="23">
                  <c:v>Doddanekundi</c:v>
                </c:pt>
                <c:pt idx="24">
                  <c:v>Domlur, EGL</c:v>
                </c:pt>
                <c:pt idx="25">
                  <c:v>Frazer Town</c:v>
                </c:pt>
                <c:pt idx="26">
                  <c:v>Harlur</c:v>
                </c:pt>
                <c:pt idx="27">
                  <c:v>HSR Layout</c:v>
                </c:pt>
                <c:pt idx="28">
                  <c:v>Indiranagar</c:v>
                </c:pt>
                <c:pt idx="29">
                  <c:v>ITI Layout</c:v>
                </c:pt>
                <c:pt idx="30">
                  <c:v>Jayanagar</c:v>
                </c:pt>
                <c:pt idx="31">
                  <c:v>JP Nagar Phase 1-3</c:v>
                </c:pt>
                <c:pt idx="32">
                  <c:v>JP Nagar Phase 4-5</c:v>
                </c:pt>
                <c:pt idx="33">
                  <c:v>JP Nagar Phase 6-7</c:v>
                </c:pt>
                <c:pt idx="34">
                  <c:v>JP Nagar Phase 8-9</c:v>
                </c:pt>
                <c:pt idx="35">
                  <c:v>Kadubeesanhali, Prestige</c:v>
                </c:pt>
                <c:pt idx="36">
                  <c:v>Kadubeesanhali, PTP</c:v>
                </c:pt>
                <c:pt idx="37">
                  <c:v>Koramangala, Ejipura</c:v>
                </c:pt>
                <c:pt idx="38">
                  <c:v>Kudlu</c:v>
                </c:pt>
                <c:pt idx="39">
                  <c:v>Kumaraswamy Layout</c:v>
                </c:pt>
                <c:pt idx="40">
                  <c:v>Mahadevapura</c:v>
                </c:pt>
                <c:pt idx="41">
                  <c:v>Manipal County</c:v>
                </c:pt>
                <c:pt idx="42">
                  <c:v>Marathahalli</c:v>
                </c:pt>
                <c:pt idx="43">
                  <c:v>Pattandur</c:v>
                </c:pt>
                <c:pt idx="44">
                  <c:v>Richmond Town</c:v>
                </c:pt>
                <c:pt idx="45">
                  <c:v>Sarjapur Road</c:v>
                </c:pt>
                <c:pt idx="46">
                  <c:v>Victoria Layout</c:v>
                </c:pt>
                <c:pt idx="47">
                  <c:v>Vimanapura</c:v>
                </c:pt>
                <c:pt idx="48">
                  <c:v>Viveka Nagar</c:v>
                </c:pt>
                <c:pt idx="49">
                  <c:v>Whitefield</c:v>
                </c:pt>
                <c:pt idx="50">
                  <c:v>Wilson Garden, Shantinagar</c:v>
                </c:pt>
                <c:pt idx="51">
                  <c:v>Yemalur</c:v>
                </c:pt>
              </c:strCache>
            </c:strRef>
          </c:cat>
          <c:val>
            <c:numRef>
              <c:f>'order level Analysis'!$J$23:$J$75</c:f>
              <c:numCache>
                <c:formatCode>General</c:formatCode>
                <c:ptCount val="52"/>
                <c:pt idx="0">
                  <c:v>2</c:v>
                </c:pt>
                <c:pt idx="1">
                  <c:v>1</c:v>
                </c:pt>
                <c:pt idx="5">
                  <c:v>3</c:v>
                </c:pt>
                <c:pt idx="6">
                  <c:v>1</c:v>
                </c:pt>
                <c:pt idx="8">
                  <c:v>1</c:v>
                </c:pt>
                <c:pt idx="9">
                  <c:v>22</c:v>
                </c:pt>
                <c:pt idx="10">
                  <c:v>2</c:v>
                </c:pt>
                <c:pt idx="11">
                  <c:v>11</c:v>
                </c:pt>
                <c:pt idx="12">
                  <c:v>3</c:v>
                </c:pt>
                <c:pt idx="14">
                  <c:v>50</c:v>
                </c:pt>
                <c:pt idx="15">
                  <c:v>2</c:v>
                </c:pt>
                <c:pt idx="17">
                  <c:v>3</c:v>
                </c:pt>
                <c:pt idx="18">
                  <c:v>5</c:v>
                </c:pt>
                <c:pt idx="22">
                  <c:v>1</c:v>
                </c:pt>
                <c:pt idx="24">
                  <c:v>1</c:v>
                </c:pt>
                <c:pt idx="26">
                  <c:v>539</c:v>
                </c:pt>
                <c:pt idx="27">
                  <c:v>2606</c:v>
                </c:pt>
                <c:pt idx="29">
                  <c:v>917</c:v>
                </c:pt>
                <c:pt idx="35">
                  <c:v>1</c:v>
                </c:pt>
                <c:pt idx="37">
                  <c:v>17</c:v>
                </c:pt>
                <c:pt idx="38">
                  <c:v>28</c:v>
                </c:pt>
                <c:pt idx="41">
                  <c:v>5</c:v>
                </c:pt>
                <c:pt idx="42">
                  <c:v>1</c:v>
                </c:pt>
                <c:pt idx="45">
                  <c:v>4</c:v>
                </c:pt>
                <c:pt idx="46">
                  <c:v>1</c:v>
                </c:pt>
                <c:pt idx="49">
                  <c:v>1</c:v>
                </c:pt>
                <c:pt idx="50">
                  <c:v>2</c:v>
                </c:pt>
                <c:pt idx="51">
                  <c:v>1</c:v>
                </c:pt>
              </c:numCache>
            </c:numRef>
          </c:val>
          <c:smooth val="0"/>
          <c:extLst>
            <c:ext xmlns:c16="http://schemas.microsoft.com/office/drawing/2014/chart" uri="{C3380CC4-5D6E-409C-BE32-E72D297353CC}">
              <c16:uniqueId val="{00000008-8442-4245-B883-85404AE04992}"/>
            </c:ext>
          </c:extLst>
        </c:ser>
        <c:dLbls>
          <c:showLegendKey val="0"/>
          <c:showVal val="0"/>
          <c:showCatName val="0"/>
          <c:showSerName val="0"/>
          <c:showPercent val="0"/>
          <c:showBubbleSize val="0"/>
        </c:dLbls>
        <c:marker val="1"/>
        <c:smooth val="0"/>
        <c:axId val="1865643952"/>
        <c:axId val="1916895488"/>
      </c:lineChart>
      <c:catAx>
        <c:axId val="1865643952"/>
        <c:scaling>
          <c:orientation val="minMax"/>
        </c:scaling>
        <c:delete val="0"/>
        <c:axPos val="b"/>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916895488"/>
        <c:crosses val="autoZero"/>
        <c:auto val="1"/>
        <c:lblAlgn val="ctr"/>
        <c:lblOffset val="100"/>
        <c:noMultiLvlLbl val="0"/>
      </c:catAx>
      <c:valAx>
        <c:axId val="1916895488"/>
        <c:scaling>
          <c:orientation val="minMax"/>
        </c:scaling>
        <c:delete val="0"/>
        <c:axPos val="l"/>
        <c:majorGridlines>
          <c:spPr>
            <a:ln w="9525" cap="flat" cmpd="sng" algn="ctr">
              <a:gradFill>
                <a:gsLst>
                  <a:gs pos="100000">
                    <a:schemeClr val="dk1">
                      <a:lumMod val="75000"/>
                      <a:lumOff val="25000"/>
                    </a:schemeClr>
                  </a:gs>
                  <a:gs pos="0">
                    <a:schemeClr val="dk1">
                      <a:lumMod val="65000"/>
                      <a:lumOff val="35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18656439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[sam skillo 123.xlsx]order level Analysis!PivotTable5</c:name>
    <c:fmtId val="-1"/>
  </c:pivotSource>
  <c:chart>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8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9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0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
        <c:idx val="1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pivotFmt>
    </c:pivotFmts>
    <c:plotArea>
      <c:layout>
        <c:manualLayout>
          <c:layoutTarget val="inner"/>
          <c:xMode val="edge"/>
          <c:yMode val="edge"/>
          <c:x val="7.8025371828521428E-2"/>
          <c:y val="0.14249781277340332"/>
          <c:w val="0.52753018372703409"/>
          <c:h val="0.65853091280256637"/>
        </c:manualLayout>
      </c:layout>
      <c:barChart>
        <c:barDir val="col"/>
        <c:grouping val="stacked"/>
        <c:varyColors val="0"/>
        <c:ser>
          <c:idx val="0"/>
          <c:order val="0"/>
          <c:tx>
            <c:strRef>
              <c:f>'order level Analysis'!$B$3:$B$4</c:f>
              <c:strCache>
                <c:ptCount val="1"/>
                <c:pt idx="0">
                  <c:v>Akshaya Nagar</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Analysis'!$B$5:$B$10</c:f>
              <c:numCache>
                <c:formatCode>General</c:formatCode>
                <c:ptCount val="5"/>
                <c:pt idx="0">
                  <c:v>3</c:v>
                </c:pt>
                <c:pt idx="1">
                  <c:v>4</c:v>
                </c:pt>
                <c:pt idx="2">
                  <c:v>4</c:v>
                </c:pt>
                <c:pt idx="3">
                  <c:v>6</c:v>
                </c:pt>
                <c:pt idx="4">
                  <c:v>4</c:v>
                </c:pt>
              </c:numCache>
            </c:numRef>
          </c:val>
          <c:extLst>
            <c:ext xmlns:c16="http://schemas.microsoft.com/office/drawing/2014/chart" uri="{C3380CC4-5D6E-409C-BE32-E72D297353CC}">
              <c16:uniqueId val="{00000000-0074-49F4-8491-4BA12EDC150D}"/>
            </c:ext>
          </c:extLst>
        </c:ser>
        <c:ser>
          <c:idx val="1"/>
          <c:order val="1"/>
          <c:tx>
            <c:strRef>
              <c:f>'order level Analysis'!$C$3:$C$4</c:f>
              <c:strCache>
                <c:ptCount val="1"/>
                <c:pt idx="0">
                  <c:v>Arekere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Analysis'!$C$5:$C$10</c:f>
              <c:numCache>
                <c:formatCode>General</c:formatCode>
                <c:ptCount val="5"/>
                <c:pt idx="0">
                  <c:v>1</c:v>
                </c:pt>
                <c:pt idx="1">
                  <c:v>1</c:v>
                </c:pt>
                <c:pt idx="2">
                  <c:v>2</c:v>
                </c:pt>
                <c:pt idx="4">
                  <c:v>2</c:v>
                </c:pt>
              </c:numCache>
            </c:numRef>
          </c:val>
          <c:extLst>
            <c:ext xmlns:c16="http://schemas.microsoft.com/office/drawing/2014/chart" uri="{C3380CC4-5D6E-409C-BE32-E72D297353CC}">
              <c16:uniqueId val="{00000001-0074-49F4-8491-4BA12EDC150D}"/>
            </c:ext>
          </c:extLst>
        </c:ser>
        <c:ser>
          <c:idx val="2"/>
          <c:order val="2"/>
          <c:tx>
            <c:strRef>
              <c:f>'order level Analysis'!$D$3:$D$4</c:f>
              <c:strCache>
                <c:ptCount val="1"/>
                <c:pt idx="0">
                  <c:v>Banashankari Stage 2</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Analysis'!$D$5:$D$10</c:f>
              <c:numCache>
                <c:formatCode>General</c:formatCode>
                <c:ptCount val="5"/>
                <c:pt idx="1">
                  <c:v>1</c:v>
                </c:pt>
                <c:pt idx="4">
                  <c:v>1</c:v>
                </c:pt>
              </c:numCache>
            </c:numRef>
          </c:val>
          <c:extLst>
            <c:ext xmlns:c16="http://schemas.microsoft.com/office/drawing/2014/chart" uri="{C3380CC4-5D6E-409C-BE32-E72D297353CC}">
              <c16:uniqueId val="{00000002-0074-49F4-8491-4BA12EDC150D}"/>
            </c:ext>
          </c:extLst>
        </c:ser>
        <c:ser>
          <c:idx val="3"/>
          <c:order val="3"/>
          <c:tx>
            <c:strRef>
              <c:f>'order level Analysis'!$E$3:$E$4</c:f>
              <c:strCache>
                <c:ptCount val="1"/>
                <c:pt idx="0">
                  <c:v>Bannerghatta</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Analysis'!$E$5:$E$10</c:f>
              <c:numCache>
                <c:formatCode>General</c:formatCode>
                <c:ptCount val="5"/>
                <c:pt idx="1">
                  <c:v>2</c:v>
                </c:pt>
                <c:pt idx="3">
                  <c:v>1</c:v>
                </c:pt>
                <c:pt idx="4">
                  <c:v>2</c:v>
                </c:pt>
              </c:numCache>
            </c:numRef>
          </c:val>
          <c:extLst>
            <c:ext xmlns:c16="http://schemas.microsoft.com/office/drawing/2014/chart" uri="{C3380CC4-5D6E-409C-BE32-E72D297353CC}">
              <c16:uniqueId val="{00000003-0074-49F4-8491-4BA12EDC150D}"/>
            </c:ext>
          </c:extLst>
        </c:ser>
        <c:ser>
          <c:idx val="4"/>
          <c:order val="4"/>
          <c:tx>
            <c:strRef>
              <c:f>'order level Analysis'!$F$3:$F$4</c:f>
              <c:strCache>
                <c:ptCount val="1"/>
                <c:pt idx="0">
                  <c:v>Basavanagudi</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Analysis'!$F$5:$F$10</c:f>
              <c:numCache>
                <c:formatCode>General</c:formatCode>
                <c:ptCount val="5"/>
                <c:pt idx="1">
                  <c:v>2</c:v>
                </c:pt>
                <c:pt idx="4">
                  <c:v>1</c:v>
                </c:pt>
              </c:numCache>
            </c:numRef>
          </c:val>
          <c:extLst>
            <c:ext xmlns:c16="http://schemas.microsoft.com/office/drawing/2014/chart" uri="{C3380CC4-5D6E-409C-BE32-E72D297353CC}">
              <c16:uniqueId val="{00000004-0074-49F4-8491-4BA12EDC150D}"/>
            </c:ext>
          </c:extLst>
        </c:ser>
        <c:ser>
          <c:idx val="5"/>
          <c:order val="5"/>
          <c:tx>
            <c:strRef>
              <c:f>'order level Analysis'!$G$3:$G$4</c:f>
              <c:strCache>
                <c:ptCount val="1"/>
                <c:pt idx="0">
                  <c:v>Bellandur - Off Sarjapur Road</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Analysis'!$G$5:$G$10</c:f>
              <c:numCache>
                <c:formatCode>General</c:formatCode>
                <c:ptCount val="5"/>
                <c:pt idx="0">
                  <c:v>9</c:v>
                </c:pt>
                <c:pt idx="1">
                  <c:v>11</c:v>
                </c:pt>
                <c:pt idx="2">
                  <c:v>2</c:v>
                </c:pt>
                <c:pt idx="3">
                  <c:v>7</c:v>
                </c:pt>
                <c:pt idx="4">
                  <c:v>15</c:v>
                </c:pt>
              </c:numCache>
            </c:numRef>
          </c:val>
          <c:extLst>
            <c:ext xmlns:c16="http://schemas.microsoft.com/office/drawing/2014/chart" uri="{C3380CC4-5D6E-409C-BE32-E72D297353CC}">
              <c16:uniqueId val="{00000005-0074-49F4-8491-4BA12EDC150D}"/>
            </c:ext>
          </c:extLst>
        </c:ser>
        <c:ser>
          <c:idx val="6"/>
          <c:order val="6"/>
          <c:tx>
            <c:strRef>
              <c:f>'order level Analysis'!$H$3:$H$4</c:f>
              <c:strCache>
                <c:ptCount val="1"/>
                <c:pt idx="0">
                  <c:v>Bellandur, APR</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Analysis'!$H$5:$H$10</c:f>
              <c:numCache>
                <c:formatCode>General</c:formatCode>
                <c:ptCount val="5"/>
                <c:pt idx="0">
                  <c:v>8</c:v>
                </c:pt>
                <c:pt idx="1">
                  <c:v>14</c:v>
                </c:pt>
                <c:pt idx="3">
                  <c:v>6</c:v>
                </c:pt>
                <c:pt idx="4">
                  <c:v>1</c:v>
                </c:pt>
              </c:numCache>
            </c:numRef>
          </c:val>
          <c:extLst>
            <c:ext xmlns:c16="http://schemas.microsoft.com/office/drawing/2014/chart" uri="{C3380CC4-5D6E-409C-BE32-E72D297353CC}">
              <c16:uniqueId val="{00000006-0074-49F4-8491-4BA12EDC150D}"/>
            </c:ext>
          </c:extLst>
        </c:ser>
        <c:ser>
          <c:idx val="7"/>
          <c:order val="7"/>
          <c:tx>
            <c:strRef>
              <c:f>'order level Analysis'!$I$3:$I$4</c:f>
              <c:strCache>
                <c:ptCount val="1"/>
                <c:pt idx="0">
                  <c:v>Bellandur, Ecospace</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Analysis'!$I$5:$I$10</c:f>
              <c:numCache>
                <c:formatCode>General</c:formatCode>
                <c:ptCount val="5"/>
                <c:pt idx="2">
                  <c:v>1</c:v>
                </c:pt>
              </c:numCache>
            </c:numRef>
          </c:val>
          <c:extLst>
            <c:ext xmlns:c16="http://schemas.microsoft.com/office/drawing/2014/chart" uri="{C3380CC4-5D6E-409C-BE32-E72D297353CC}">
              <c16:uniqueId val="{00000007-0074-49F4-8491-4BA12EDC150D}"/>
            </c:ext>
          </c:extLst>
        </c:ser>
        <c:ser>
          <c:idx val="8"/>
          <c:order val="8"/>
          <c:tx>
            <c:strRef>
              <c:f>'order level Analysis'!$J$3:$J$4</c:f>
              <c:strCache>
                <c:ptCount val="1"/>
                <c:pt idx="0">
                  <c:v>Bellandur, ETV</c:v>
                </c:pt>
              </c:strCache>
            </c:strRef>
          </c:tx>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Analysis'!$J$5:$J$10</c:f>
              <c:numCache>
                <c:formatCode>General</c:formatCode>
                <c:ptCount val="5"/>
                <c:pt idx="3">
                  <c:v>1</c:v>
                </c:pt>
                <c:pt idx="4">
                  <c:v>1</c:v>
                </c:pt>
              </c:numCache>
            </c:numRef>
          </c:val>
          <c:extLst>
            <c:ext xmlns:c16="http://schemas.microsoft.com/office/drawing/2014/chart" uri="{C3380CC4-5D6E-409C-BE32-E72D297353CC}">
              <c16:uniqueId val="{00000008-0074-49F4-8491-4BA12EDC150D}"/>
            </c:ext>
          </c:extLst>
        </c:ser>
        <c:ser>
          <c:idx val="9"/>
          <c:order val="9"/>
          <c:tx>
            <c:strRef>
              <c:f>'order level Analysis'!$K$3:$K$4</c:f>
              <c:strCache>
                <c:ptCount val="1"/>
                <c:pt idx="0">
                  <c:v>Bellandur, Green Glen</c:v>
                </c:pt>
              </c:strCache>
            </c:strRef>
          </c:tx>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Analysis'!$K$5:$K$10</c:f>
              <c:numCache>
                <c:formatCode>General</c:formatCode>
                <c:ptCount val="5"/>
                <c:pt idx="0">
                  <c:v>32</c:v>
                </c:pt>
                <c:pt idx="1">
                  <c:v>27</c:v>
                </c:pt>
                <c:pt idx="2">
                  <c:v>12</c:v>
                </c:pt>
                <c:pt idx="3">
                  <c:v>27</c:v>
                </c:pt>
                <c:pt idx="4">
                  <c:v>36</c:v>
                </c:pt>
              </c:numCache>
            </c:numRef>
          </c:val>
          <c:extLst>
            <c:ext xmlns:c16="http://schemas.microsoft.com/office/drawing/2014/chart" uri="{C3380CC4-5D6E-409C-BE32-E72D297353CC}">
              <c16:uniqueId val="{00000009-0074-49F4-8491-4BA12EDC150D}"/>
            </c:ext>
          </c:extLst>
        </c:ser>
        <c:ser>
          <c:idx val="10"/>
          <c:order val="10"/>
          <c:tx>
            <c:strRef>
              <c:f>'order level Analysis'!$L$3:$L$4</c:f>
              <c:strCache>
                <c:ptCount val="1"/>
                <c:pt idx="0">
                  <c:v>Bellandur, Sakara</c:v>
                </c:pt>
              </c:strCache>
            </c:strRef>
          </c:tx>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Analysis'!$L$5:$L$10</c:f>
              <c:numCache>
                <c:formatCode>General</c:formatCode>
                <c:ptCount val="5"/>
                <c:pt idx="0">
                  <c:v>7</c:v>
                </c:pt>
                <c:pt idx="1">
                  <c:v>2</c:v>
                </c:pt>
                <c:pt idx="2">
                  <c:v>1</c:v>
                </c:pt>
                <c:pt idx="4">
                  <c:v>1</c:v>
                </c:pt>
              </c:numCache>
            </c:numRef>
          </c:val>
          <c:extLst>
            <c:ext xmlns:c16="http://schemas.microsoft.com/office/drawing/2014/chart" uri="{C3380CC4-5D6E-409C-BE32-E72D297353CC}">
              <c16:uniqueId val="{0000000A-0074-49F4-8491-4BA12EDC150D}"/>
            </c:ext>
          </c:extLst>
        </c:ser>
        <c:ser>
          <c:idx val="11"/>
          <c:order val="11"/>
          <c:tx>
            <c:strRef>
              <c:f>'order level Analysis'!$M$3:$M$4</c:f>
              <c:strCache>
                <c:ptCount val="1"/>
                <c:pt idx="0">
                  <c:v>Bellandur, Sarjapur Road</c:v>
                </c:pt>
              </c:strCache>
            </c:strRef>
          </c:tx>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Analysis'!$M$5:$M$10</c:f>
              <c:numCache>
                <c:formatCode>General</c:formatCode>
                <c:ptCount val="5"/>
                <c:pt idx="0">
                  <c:v>20</c:v>
                </c:pt>
                <c:pt idx="1">
                  <c:v>13</c:v>
                </c:pt>
                <c:pt idx="2">
                  <c:v>15</c:v>
                </c:pt>
                <c:pt idx="3">
                  <c:v>11</c:v>
                </c:pt>
                <c:pt idx="4">
                  <c:v>39</c:v>
                </c:pt>
              </c:numCache>
            </c:numRef>
          </c:val>
          <c:extLst>
            <c:ext xmlns:c16="http://schemas.microsoft.com/office/drawing/2014/chart" uri="{C3380CC4-5D6E-409C-BE32-E72D297353CC}">
              <c16:uniqueId val="{0000000B-0074-49F4-8491-4BA12EDC150D}"/>
            </c:ext>
          </c:extLst>
        </c:ser>
        <c:ser>
          <c:idx val="12"/>
          <c:order val="12"/>
          <c:tx>
            <c:strRef>
              <c:f>'order level Analysis'!$N$3:$N$4</c:f>
              <c:strCache>
                <c:ptCount val="1"/>
                <c:pt idx="0">
                  <c:v>Bilekahalli</c:v>
                </c:pt>
              </c:strCache>
            </c:strRef>
          </c:tx>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Analysis'!$N$5:$N$10</c:f>
              <c:numCache>
                <c:formatCode>General</c:formatCode>
                <c:ptCount val="5"/>
                <c:pt idx="0">
                  <c:v>2</c:v>
                </c:pt>
                <c:pt idx="1">
                  <c:v>5</c:v>
                </c:pt>
                <c:pt idx="2">
                  <c:v>1</c:v>
                </c:pt>
                <c:pt idx="3">
                  <c:v>2</c:v>
                </c:pt>
                <c:pt idx="4">
                  <c:v>1</c:v>
                </c:pt>
              </c:numCache>
            </c:numRef>
          </c:val>
          <c:extLst>
            <c:ext xmlns:c16="http://schemas.microsoft.com/office/drawing/2014/chart" uri="{C3380CC4-5D6E-409C-BE32-E72D297353CC}">
              <c16:uniqueId val="{0000000C-0074-49F4-8491-4BA12EDC150D}"/>
            </c:ext>
          </c:extLst>
        </c:ser>
        <c:ser>
          <c:idx val="13"/>
          <c:order val="13"/>
          <c:tx>
            <c:strRef>
              <c:f>'order level Analysis'!$O$3:$O$4</c:f>
              <c:strCache>
                <c:ptCount val="1"/>
                <c:pt idx="0">
                  <c:v>Binnipet</c:v>
                </c:pt>
              </c:strCache>
            </c:strRef>
          </c:tx>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Analysis'!$O$5:$O$10</c:f>
              <c:numCache>
                <c:formatCode>General</c:formatCode>
                <c:ptCount val="5"/>
                <c:pt idx="3">
                  <c:v>1</c:v>
                </c:pt>
              </c:numCache>
            </c:numRef>
          </c:val>
          <c:extLst>
            <c:ext xmlns:c16="http://schemas.microsoft.com/office/drawing/2014/chart" uri="{C3380CC4-5D6E-409C-BE32-E72D297353CC}">
              <c16:uniqueId val="{0000000D-0074-49F4-8491-4BA12EDC150D}"/>
            </c:ext>
          </c:extLst>
        </c:ser>
        <c:ser>
          <c:idx val="14"/>
          <c:order val="14"/>
          <c:tx>
            <c:strRef>
              <c:f>'order level Analysis'!$P$3:$P$4</c:f>
              <c:strCache>
                <c:ptCount val="1"/>
                <c:pt idx="0">
                  <c:v>Bomannahali - MicoLayout</c:v>
                </c:pt>
              </c:strCache>
            </c:strRef>
          </c:tx>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Analysis'!$P$5:$P$10</c:f>
              <c:numCache>
                <c:formatCode>General</c:formatCode>
                <c:ptCount val="5"/>
                <c:pt idx="0">
                  <c:v>151</c:v>
                </c:pt>
                <c:pt idx="1">
                  <c:v>107</c:v>
                </c:pt>
                <c:pt idx="2">
                  <c:v>36</c:v>
                </c:pt>
                <c:pt idx="3">
                  <c:v>132</c:v>
                </c:pt>
                <c:pt idx="4">
                  <c:v>125</c:v>
                </c:pt>
              </c:numCache>
            </c:numRef>
          </c:val>
          <c:extLst>
            <c:ext xmlns:c16="http://schemas.microsoft.com/office/drawing/2014/chart" uri="{C3380CC4-5D6E-409C-BE32-E72D297353CC}">
              <c16:uniqueId val="{0000000E-0074-49F4-8491-4BA12EDC150D}"/>
            </c:ext>
          </c:extLst>
        </c:ser>
        <c:ser>
          <c:idx val="15"/>
          <c:order val="15"/>
          <c:tx>
            <c:strRef>
              <c:f>'order level Analysis'!$Q$3:$Q$4</c:f>
              <c:strCache>
                <c:ptCount val="1"/>
                <c:pt idx="0">
                  <c:v>Bommanahalli</c:v>
                </c:pt>
              </c:strCache>
            </c:strRef>
          </c:tx>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Analysis'!$Q$5:$Q$10</c:f>
              <c:numCache>
                <c:formatCode>General</c:formatCode>
                <c:ptCount val="5"/>
                <c:pt idx="0">
                  <c:v>13</c:v>
                </c:pt>
                <c:pt idx="1">
                  <c:v>13</c:v>
                </c:pt>
                <c:pt idx="2">
                  <c:v>6</c:v>
                </c:pt>
                <c:pt idx="3">
                  <c:v>10</c:v>
                </c:pt>
                <c:pt idx="4">
                  <c:v>10</c:v>
                </c:pt>
              </c:numCache>
            </c:numRef>
          </c:val>
          <c:extLst>
            <c:ext xmlns:c16="http://schemas.microsoft.com/office/drawing/2014/chart" uri="{C3380CC4-5D6E-409C-BE32-E72D297353CC}">
              <c16:uniqueId val="{0000000F-0074-49F4-8491-4BA12EDC150D}"/>
            </c:ext>
          </c:extLst>
        </c:ser>
        <c:ser>
          <c:idx val="16"/>
          <c:order val="16"/>
          <c:tx>
            <c:strRef>
              <c:f>'order level Analysis'!$R$3:$R$4</c:f>
              <c:strCache>
                <c:ptCount val="1"/>
                <c:pt idx="0">
                  <c:v>Brookefield</c:v>
                </c:pt>
              </c:strCache>
            </c:strRef>
          </c:tx>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Analysis'!$R$5:$R$10</c:f>
              <c:numCache>
                <c:formatCode>General</c:formatCode>
                <c:ptCount val="5"/>
                <c:pt idx="2">
                  <c:v>1</c:v>
                </c:pt>
              </c:numCache>
            </c:numRef>
          </c:val>
          <c:extLst>
            <c:ext xmlns:c16="http://schemas.microsoft.com/office/drawing/2014/chart" uri="{C3380CC4-5D6E-409C-BE32-E72D297353CC}">
              <c16:uniqueId val="{00000010-0074-49F4-8491-4BA12EDC150D}"/>
            </c:ext>
          </c:extLst>
        </c:ser>
        <c:ser>
          <c:idx val="17"/>
          <c:order val="17"/>
          <c:tx>
            <c:strRef>
              <c:f>'order level Analysis'!$S$3:$S$4</c:f>
              <c:strCache>
                <c:ptCount val="1"/>
                <c:pt idx="0">
                  <c:v>BTM Stage 1</c:v>
                </c:pt>
              </c:strCache>
            </c:strRef>
          </c:tx>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Analysis'!$S$5:$S$10</c:f>
              <c:numCache>
                <c:formatCode>General</c:formatCode>
                <c:ptCount val="5"/>
                <c:pt idx="0">
                  <c:v>11</c:v>
                </c:pt>
                <c:pt idx="1">
                  <c:v>3</c:v>
                </c:pt>
                <c:pt idx="2">
                  <c:v>7</c:v>
                </c:pt>
                <c:pt idx="3">
                  <c:v>3</c:v>
                </c:pt>
                <c:pt idx="4">
                  <c:v>11</c:v>
                </c:pt>
              </c:numCache>
            </c:numRef>
          </c:val>
          <c:extLst>
            <c:ext xmlns:c16="http://schemas.microsoft.com/office/drawing/2014/chart" uri="{C3380CC4-5D6E-409C-BE32-E72D297353CC}">
              <c16:uniqueId val="{00000011-0074-49F4-8491-4BA12EDC150D}"/>
            </c:ext>
          </c:extLst>
        </c:ser>
        <c:ser>
          <c:idx val="18"/>
          <c:order val="18"/>
          <c:tx>
            <c:strRef>
              <c:f>'order level Analysis'!$T$3:$T$4</c:f>
              <c:strCache>
                <c:ptCount val="1"/>
                <c:pt idx="0">
                  <c:v>BTM Stage 2</c:v>
                </c:pt>
              </c:strCache>
            </c:strRef>
          </c:tx>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Analysis'!$T$5:$T$10</c:f>
              <c:numCache>
                <c:formatCode>General</c:formatCode>
                <c:ptCount val="5"/>
                <c:pt idx="0">
                  <c:v>6</c:v>
                </c:pt>
                <c:pt idx="1">
                  <c:v>6</c:v>
                </c:pt>
                <c:pt idx="2">
                  <c:v>5</c:v>
                </c:pt>
                <c:pt idx="3">
                  <c:v>7</c:v>
                </c:pt>
                <c:pt idx="4">
                  <c:v>8</c:v>
                </c:pt>
              </c:numCache>
            </c:numRef>
          </c:val>
          <c:extLst>
            <c:ext xmlns:c16="http://schemas.microsoft.com/office/drawing/2014/chart" uri="{C3380CC4-5D6E-409C-BE32-E72D297353CC}">
              <c16:uniqueId val="{00000012-0074-49F4-8491-4BA12EDC150D}"/>
            </c:ext>
          </c:extLst>
        </c:ser>
        <c:ser>
          <c:idx val="19"/>
          <c:order val="19"/>
          <c:tx>
            <c:strRef>
              <c:f>'order level Analysis'!$U$3:$U$4</c:f>
              <c:strCache>
                <c:ptCount val="1"/>
                <c:pt idx="0">
                  <c:v>Challagatta</c:v>
                </c:pt>
              </c:strCache>
            </c:strRef>
          </c:tx>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Analysis'!$U$5:$U$10</c:f>
              <c:numCache>
                <c:formatCode>General</c:formatCode>
                <c:ptCount val="5"/>
                <c:pt idx="2">
                  <c:v>1</c:v>
                </c:pt>
              </c:numCache>
            </c:numRef>
          </c:val>
          <c:extLst>
            <c:ext xmlns:c16="http://schemas.microsoft.com/office/drawing/2014/chart" uri="{C3380CC4-5D6E-409C-BE32-E72D297353CC}">
              <c16:uniqueId val="{00000013-0074-49F4-8491-4BA12EDC150D}"/>
            </c:ext>
          </c:extLst>
        </c:ser>
        <c:ser>
          <c:idx val="20"/>
          <c:order val="20"/>
          <c:tx>
            <c:strRef>
              <c:f>'order level Analysis'!$V$3:$V$4</c:f>
              <c:strCache>
                <c:ptCount val="1"/>
                <c:pt idx="0">
                  <c:v>Cox Town</c:v>
                </c:pt>
              </c:strCache>
            </c:strRef>
          </c:tx>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Analysis'!$V$5:$V$10</c:f>
              <c:numCache>
                <c:formatCode>General</c:formatCode>
                <c:ptCount val="5"/>
                <c:pt idx="3">
                  <c:v>1</c:v>
                </c:pt>
              </c:numCache>
            </c:numRef>
          </c:val>
          <c:extLst>
            <c:ext xmlns:c16="http://schemas.microsoft.com/office/drawing/2014/chart" uri="{C3380CC4-5D6E-409C-BE32-E72D297353CC}">
              <c16:uniqueId val="{00000014-0074-49F4-8491-4BA12EDC150D}"/>
            </c:ext>
          </c:extLst>
        </c:ser>
        <c:ser>
          <c:idx val="21"/>
          <c:order val="21"/>
          <c:tx>
            <c:strRef>
              <c:f>'order level Analysis'!$W$3:$W$4</c:f>
              <c:strCache>
                <c:ptCount val="1"/>
                <c:pt idx="0">
                  <c:v>CV Raman Nagar</c:v>
                </c:pt>
              </c:strCache>
            </c:strRef>
          </c:tx>
          <c:spPr>
            <a:gradFill rotWithShape="1">
              <a:gsLst>
                <a:gs pos="0">
                  <a:schemeClr val="accent4">
                    <a:lumMod val="80000"/>
                    <a:satMod val="103000"/>
                    <a:lumMod val="102000"/>
                    <a:tint val="94000"/>
                  </a:schemeClr>
                </a:gs>
                <a:gs pos="50000">
                  <a:schemeClr val="accent4">
                    <a:lumMod val="80000"/>
                    <a:satMod val="110000"/>
                    <a:lumMod val="100000"/>
                    <a:shade val="100000"/>
                  </a:schemeClr>
                </a:gs>
                <a:gs pos="100000">
                  <a:schemeClr val="accent4">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Analysis'!$W$5:$W$10</c:f>
              <c:numCache>
                <c:formatCode>General</c:formatCode>
                <c:ptCount val="5"/>
                <c:pt idx="2">
                  <c:v>1</c:v>
                </c:pt>
              </c:numCache>
            </c:numRef>
          </c:val>
          <c:extLst>
            <c:ext xmlns:c16="http://schemas.microsoft.com/office/drawing/2014/chart" uri="{C3380CC4-5D6E-409C-BE32-E72D297353CC}">
              <c16:uniqueId val="{00000015-0074-49F4-8491-4BA12EDC150D}"/>
            </c:ext>
          </c:extLst>
        </c:ser>
        <c:ser>
          <c:idx val="22"/>
          <c:order val="22"/>
          <c:tx>
            <c:strRef>
              <c:f>'order level Analysis'!$X$3:$X$4</c:f>
              <c:strCache>
                <c:ptCount val="1"/>
                <c:pt idx="0">
                  <c:v>Devarachikanna Halli</c:v>
                </c:pt>
              </c:strCache>
            </c:strRef>
          </c:tx>
          <c:spPr>
            <a:gradFill rotWithShape="1">
              <a:gsLst>
                <a:gs pos="0">
                  <a:schemeClr val="accent5">
                    <a:lumMod val="80000"/>
                    <a:satMod val="103000"/>
                    <a:lumMod val="102000"/>
                    <a:tint val="94000"/>
                  </a:schemeClr>
                </a:gs>
                <a:gs pos="50000">
                  <a:schemeClr val="accent5">
                    <a:lumMod val="80000"/>
                    <a:satMod val="110000"/>
                    <a:lumMod val="100000"/>
                    <a:shade val="100000"/>
                  </a:schemeClr>
                </a:gs>
                <a:gs pos="100000">
                  <a:schemeClr val="accent5">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Analysis'!$X$5:$X$10</c:f>
              <c:numCache>
                <c:formatCode>General</c:formatCode>
                <c:ptCount val="5"/>
                <c:pt idx="0">
                  <c:v>1</c:v>
                </c:pt>
                <c:pt idx="1">
                  <c:v>3</c:v>
                </c:pt>
                <c:pt idx="2">
                  <c:v>1</c:v>
                </c:pt>
                <c:pt idx="4">
                  <c:v>3</c:v>
                </c:pt>
              </c:numCache>
            </c:numRef>
          </c:val>
          <c:extLst>
            <c:ext xmlns:c16="http://schemas.microsoft.com/office/drawing/2014/chart" uri="{C3380CC4-5D6E-409C-BE32-E72D297353CC}">
              <c16:uniqueId val="{00000016-0074-49F4-8491-4BA12EDC150D}"/>
            </c:ext>
          </c:extLst>
        </c:ser>
        <c:ser>
          <c:idx val="23"/>
          <c:order val="23"/>
          <c:tx>
            <c:strRef>
              <c:f>'order level Analysis'!$Y$3:$Y$4</c:f>
              <c:strCache>
                <c:ptCount val="1"/>
                <c:pt idx="0">
                  <c:v>Doddanekundi</c:v>
                </c:pt>
              </c:strCache>
            </c:strRef>
          </c:tx>
          <c:spPr>
            <a:gradFill rotWithShape="1">
              <a:gsLst>
                <a:gs pos="0">
                  <a:schemeClr val="accent6">
                    <a:lumMod val="80000"/>
                    <a:satMod val="103000"/>
                    <a:lumMod val="102000"/>
                    <a:tint val="94000"/>
                  </a:schemeClr>
                </a:gs>
                <a:gs pos="50000">
                  <a:schemeClr val="accent6">
                    <a:lumMod val="80000"/>
                    <a:satMod val="110000"/>
                    <a:lumMod val="100000"/>
                    <a:shade val="100000"/>
                  </a:schemeClr>
                </a:gs>
                <a:gs pos="100000">
                  <a:schemeClr val="accent6">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Analysis'!$Y$5:$Y$10</c:f>
              <c:numCache>
                <c:formatCode>General</c:formatCode>
                <c:ptCount val="5"/>
                <c:pt idx="2">
                  <c:v>1</c:v>
                </c:pt>
                <c:pt idx="4">
                  <c:v>1</c:v>
                </c:pt>
              </c:numCache>
            </c:numRef>
          </c:val>
          <c:extLst>
            <c:ext xmlns:c16="http://schemas.microsoft.com/office/drawing/2014/chart" uri="{C3380CC4-5D6E-409C-BE32-E72D297353CC}">
              <c16:uniqueId val="{00000017-0074-49F4-8491-4BA12EDC150D}"/>
            </c:ext>
          </c:extLst>
        </c:ser>
        <c:ser>
          <c:idx val="24"/>
          <c:order val="24"/>
          <c:tx>
            <c:strRef>
              <c:f>'order level Analysis'!$Z$3:$Z$4</c:f>
              <c:strCache>
                <c:ptCount val="1"/>
                <c:pt idx="0">
                  <c:v>Domlur, EGL</c:v>
                </c:pt>
              </c:strCache>
            </c:strRef>
          </c:tx>
          <c:spPr>
            <a:gradFill rotWithShape="1">
              <a:gsLst>
                <a:gs pos="0">
                  <a:schemeClr val="accent1">
                    <a:lumMod val="60000"/>
                    <a:lumOff val="40000"/>
                    <a:satMod val="103000"/>
                    <a:lumMod val="102000"/>
                    <a:tint val="94000"/>
                  </a:schemeClr>
                </a:gs>
                <a:gs pos="50000">
                  <a:schemeClr val="accent1">
                    <a:lumMod val="60000"/>
                    <a:lumOff val="40000"/>
                    <a:satMod val="110000"/>
                    <a:lumMod val="100000"/>
                    <a:shade val="100000"/>
                  </a:schemeClr>
                </a:gs>
                <a:gs pos="100000">
                  <a:schemeClr val="accent1">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Analysis'!$Z$5:$Z$10</c:f>
              <c:numCache>
                <c:formatCode>General</c:formatCode>
                <c:ptCount val="5"/>
                <c:pt idx="0">
                  <c:v>3</c:v>
                </c:pt>
                <c:pt idx="2">
                  <c:v>1</c:v>
                </c:pt>
                <c:pt idx="3">
                  <c:v>3</c:v>
                </c:pt>
                <c:pt idx="4">
                  <c:v>1</c:v>
                </c:pt>
              </c:numCache>
            </c:numRef>
          </c:val>
          <c:extLst>
            <c:ext xmlns:c16="http://schemas.microsoft.com/office/drawing/2014/chart" uri="{C3380CC4-5D6E-409C-BE32-E72D297353CC}">
              <c16:uniqueId val="{00000018-0074-49F4-8491-4BA12EDC150D}"/>
            </c:ext>
          </c:extLst>
        </c:ser>
        <c:ser>
          <c:idx val="25"/>
          <c:order val="25"/>
          <c:tx>
            <c:strRef>
              <c:f>'order level Analysis'!$AA$3:$AA$4</c:f>
              <c:strCache>
                <c:ptCount val="1"/>
                <c:pt idx="0">
                  <c:v>Frazer Town</c:v>
                </c:pt>
              </c:strCache>
            </c:strRef>
          </c:tx>
          <c:spPr>
            <a:gradFill rotWithShape="1">
              <a:gsLst>
                <a:gs pos="0">
                  <a:schemeClr val="accent2">
                    <a:lumMod val="60000"/>
                    <a:lumOff val="40000"/>
                    <a:satMod val="103000"/>
                    <a:lumMod val="102000"/>
                    <a:tint val="94000"/>
                  </a:schemeClr>
                </a:gs>
                <a:gs pos="50000">
                  <a:schemeClr val="accent2">
                    <a:lumMod val="60000"/>
                    <a:lumOff val="40000"/>
                    <a:satMod val="110000"/>
                    <a:lumMod val="100000"/>
                    <a:shade val="100000"/>
                  </a:schemeClr>
                </a:gs>
                <a:gs pos="100000">
                  <a:schemeClr val="accent2">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Analysis'!$AA$5:$AA$10</c:f>
              <c:numCache>
                <c:formatCode>General</c:formatCode>
                <c:ptCount val="5"/>
                <c:pt idx="2">
                  <c:v>1</c:v>
                </c:pt>
              </c:numCache>
            </c:numRef>
          </c:val>
          <c:extLst>
            <c:ext xmlns:c16="http://schemas.microsoft.com/office/drawing/2014/chart" uri="{C3380CC4-5D6E-409C-BE32-E72D297353CC}">
              <c16:uniqueId val="{00000019-0074-49F4-8491-4BA12EDC150D}"/>
            </c:ext>
          </c:extLst>
        </c:ser>
        <c:ser>
          <c:idx val="26"/>
          <c:order val="26"/>
          <c:tx>
            <c:strRef>
              <c:f>'order level Analysis'!$AB$3:$AB$4</c:f>
              <c:strCache>
                <c:ptCount val="1"/>
                <c:pt idx="0">
                  <c:v>Harlur</c:v>
                </c:pt>
              </c:strCache>
            </c:strRef>
          </c:tx>
          <c:spPr>
            <a:gradFill rotWithShape="1">
              <a:gsLst>
                <a:gs pos="0">
                  <a:schemeClr val="accent3">
                    <a:lumMod val="60000"/>
                    <a:lumOff val="40000"/>
                    <a:satMod val="103000"/>
                    <a:lumMod val="102000"/>
                    <a:tint val="94000"/>
                  </a:schemeClr>
                </a:gs>
                <a:gs pos="50000">
                  <a:schemeClr val="accent3">
                    <a:lumMod val="60000"/>
                    <a:lumOff val="40000"/>
                    <a:satMod val="110000"/>
                    <a:lumMod val="100000"/>
                    <a:shade val="100000"/>
                  </a:schemeClr>
                </a:gs>
                <a:gs pos="100000">
                  <a:schemeClr val="accent3">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Analysis'!$AB$5:$AB$10</c:f>
              <c:numCache>
                <c:formatCode>General</c:formatCode>
                <c:ptCount val="5"/>
                <c:pt idx="0">
                  <c:v>324</c:v>
                </c:pt>
                <c:pt idx="1">
                  <c:v>280</c:v>
                </c:pt>
                <c:pt idx="2">
                  <c:v>73</c:v>
                </c:pt>
                <c:pt idx="3">
                  <c:v>382</c:v>
                </c:pt>
                <c:pt idx="4">
                  <c:v>250</c:v>
                </c:pt>
              </c:numCache>
            </c:numRef>
          </c:val>
          <c:extLst>
            <c:ext xmlns:c16="http://schemas.microsoft.com/office/drawing/2014/chart" uri="{C3380CC4-5D6E-409C-BE32-E72D297353CC}">
              <c16:uniqueId val="{0000001A-0074-49F4-8491-4BA12EDC150D}"/>
            </c:ext>
          </c:extLst>
        </c:ser>
        <c:ser>
          <c:idx val="27"/>
          <c:order val="27"/>
          <c:tx>
            <c:strRef>
              <c:f>'order level Analysis'!$AC$3:$AC$4</c:f>
              <c:strCache>
                <c:ptCount val="1"/>
                <c:pt idx="0">
                  <c:v>HSR Layout</c:v>
                </c:pt>
              </c:strCache>
            </c:strRef>
          </c:tx>
          <c:spPr>
            <a:gradFill rotWithShape="1">
              <a:gsLst>
                <a:gs pos="0">
                  <a:schemeClr val="accent4">
                    <a:lumMod val="60000"/>
                    <a:lumOff val="40000"/>
                    <a:satMod val="103000"/>
                    <a:lumMod val="102000"/>
                    <a:tint val="94000"/>
                  </a:schemeClr>
                </a:gs>
                <a:gs pos="50000">
                  <a:schemeClr val="accent4">
                    <a:lumMod val="60000"/>
                    <a:lumOff val="40000"/>
                    <a:satMod val="110000"/>
                    <a:lumMod val="100000"/>
                    <a:shade val="100000"/>
                  </a:schemeClr>
                </a:gs>
                <a:gs pos="100000">
                  <a:schemeClr val="accent4">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Analysis'!$AC$5:$AC$10</c:f>
              <c:numCache>
                <c:formatCode>General</c:formatCode>
                <c:ptCount val="5"/>
                <c:pt idx="0">
                  <c:v>4085</c:v>
                </c:pt>
                <c:pt idx="1">
                  <c:v>3288</c:v>
                </c:pt>
                <c:pt idx="2">
                  <c:v>953</c:v>
                </c:pt>
                <c:pt idx="3">
                  <c:v>3749</c:v>
                </c:pt>
                <c:pt idx="4">
                  <c:v>3582</c:v>
                </c:pt>
              </c:numCache>
            </c:numRef>
          </c:val>
          <c:extLst>
            <c:ext xmlns:c16="http://schemas.microsoft.com/office/drawing/2014/chart" uri="{C3380CC4-5D6E-409C-BE32-E72D297353CC}">
              <c16:uniqueId val="{0000001B-0074-49F4-8491-4BA12EDC150D}"/>
            </c:ext>
          </c:extLst>
        </c:ser>
        <c:ser>
          <c:idx val="28"/>
          <c:order val="28"/>
          <c:tx>
            <c:strRef>
              <c:f>'order level Analysis'!$AD$3:$AD$4</c:f>
              <c:strCache>
                <c:ptCount val="1"/>
                <c:pt idx="0">
                  <c:v>Indiranagar</c:v>
                </c:pt>
              </c:strCache>
            </c:strRef>
          </c:tx>
          <c:spPr>
            <a:gradFill rotWithShape="1">
              <a:gsLst>
                <a:gs pos="0">
                  <a:schemeClr val="accent5">
                    <a:lumMod val="60000"/>
                    <a:lumOff val="40000"/>
                    <a:satMod val="103000"/>
                    <a:lumMod val="102000"/>
                    <a:tint val="94000"/>
                  </a:schemeClr>
                </a:gs>
                <a:gs pos="50000">
                  <a:schemeClr val="accent5">
                    <a:lumMod val="60000"/>
                    <a:lumOff val="40000"/>
                    <a:satMod val="110000"/>
                    <a:lumMod val="100000"/>
                    <a:shade val="100000"/>
                  </a:schemeClr>
                </a:gs>
                <a:gs pos="100000">
                  <a:schemeClr val="accent5">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Analysis'!$AD$5:$AD$10</c:f>
              <c:numCache>
                <c:formatCode>General</c:formatCode>
                <c:ptCount val="5"/>
                <c:pt idx="0">
                  <c:v>3</c:v>
                </c:pt>
                <c:pt idx="2">
                  <c:v>2</c:v>
                </c:pt>
                <c:pt idx="3">
                  <c:v>1</c:v>
                </c:pt>
                <c:pt idx="4">
                  <c:v>2</c:v>
                </c:pt>
              </c:numCache>
            </c:numRef>
          </c:val>
          <c:extLst>
            <c:ext xmlns:c16="http://schemas.microsoft.com/office/drawing/2014/chart" uri="{C3380CC4-5D6E-409C-BE32-E72D297353CC}">
              <c16:uniqueId val="{0000001C-0074-49F4-8491-4BA12EDC150D}"/>
            </c:ext>
          </c:extLst>
        </c:ser>
        <c:ser>
          <c:idx val="29"/>
          <c:order val="29"/>
          <c:tx>
            <c:strRef>
              <c:f>'order level Analysis'!$AE$3:$AE$4</c:f>
              <c:strCache>
                <c:ptCount val="1"/>
                <c:pt idx="0">
                  <c:v>ITI Layout</c:v>
                </c:pt>
              </c:strCache>
            </c:strRef>
          </c:tx>
          <c:spPr>
            <a:gradFill rotWithShape="1">
              <a:gsLst>
                <a:gs pos="0">
                  <a:schemeClr val="accent6">
                    <a:lumMod val="60000"/>
                    <a:lumOff val="40000"/>
                    <a:satMod val="103000"/>
                    <a:lumMod val="102000"/>
                    <a:tint val="94000"/>
                  </a:schemeClr>
                </a:gs>
                <a:gs pos="50000">
                  <a:schemeClr val="accent6">
                    <a:lumMod val="60000"/>
                    <a:lumOff val="40000"/>
                    <a:satMod val="110000"/>
                    <a:lumMod val="100000"/>
                    <a:shade val="100000"/>
                  </a:schemeClr>
                </a:gs>
                <a:gs pos="100000">
                  <a:schemeClr val="accent6">
                    <a:lumMod val="60000"/>
                    <a:lumOff val="4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Analysis'!$AE$5:$AE$10</c:f>
              <c:numCache>
                <c:formatCode>General</c:formatCode>
                <c:ptCount val="5"/>
                <c:pt idx="0">
                  <c:v>1039</c:v>
                </c:pt>
                <c:pt idx="1">
                  <c:v>757</c:v>
                </c:pt>
                <c:pt idx="2">
                  <c:v>346</c:v>
                </c:pt>
                <c:pt idx="3">
                  <c:v>868</c:v>
                </c:pt>
                <c:pt idx="4">
                  <c:v>936</c:v>
                </c:pt>
              </c:numCache>
            </c:numRef>
          </c:val>
          <c:extLst>
            <c:ext xmlns:c16="http://schemas.microsoft.com/office/drawing/2014/chart" uri="{C3380CC4-5D6E-409C-BE32-E72D297353CC}">
              <c16:uniqueId val="{0000001D-0074-49F4-8491-4BA12EDC150D}"/>
            </c:ext>
          </c:extLst>
        </c:ser>
        <c:ser>
          <c:idx val="30"/>
          <c:order val="30"/>
          <c:tx>
            <c:strRef>
              <c:f>'order level Analysis'!$AF$3:$AF$4</c:f>
              <c:strCache>
                <c:ptCount val="1"/>
                <c:pt idx="0">
                  <c:v>Jayanagar</c:v>
                </c:pt>
              </c:strCache>
            </c:strRef>
          </c:tx>
          <c:spPr>
            <a:gradFill rotWithShape="1">
              <a:gsLst>
                <a:gs pos="0">
                  <a:schemeClr val="accent1">
                    <a:lumMod val="50000"/>
                    <a:satMod val="103000"/>
                    <a:lumMod val="102000"/>
                    <a:tint val="94000"/>
                  </a:schemeClr>
                </a:gs>
                <a:gs pos="50000">
                  <a:schemeClr val="accent1">
                    <a:lumMod val="50000"/>
                    <a:satMod val="110000"/>
                    <a:lumMod val="100000"/>
                    <a:shade val="100000"/>
                  </a:schemeClr>
                </a:gs>
                <a:gs pos="100000">
                  <a:schemeClr val="accent1">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Analysis'!$AF$5:$AF$10</c:f>
              <c:numCache>
                <c:formatCode>General</c:formatCode>
                <c:ptCount val="5"/>
                <c:pt idx="0">
                  <c:v>1</c:v>
                </c:pt>
                <c:pt idx="1">
                  <c:v>1</c:v>
                </c:pt>
                <c:pt idx="3">
                  <c:v>1</c:v>
                </c:pt>
              </c:numCache>
            </c:numRef>
          </c:val>
          <c:extLst>
            <c:ext xmlns:c16="http://schemas.microsoft.com/office/drawing/2014/chart" uri="{C3380CC4-5D6E-409C-BE32-E72D297353CC}">
              <c16:uniqueId val="{0000001E-0074-49F4-8491-4BA12EDC150D}"/>
            </c:ext>
          </c:extLst>
        </c:ser>
        <c:ser>
          <c:idx val="31"/>
          <c:order val="31"/>
          <c:tx>
            <c:strRef>
              <c:f>'order level Analysis'!$AG$3:$AG$4</c:f>
              <c:strCache>
                <c:ptCount val="1"/>
                <c:pt idx="0">
                  <c:v>JP Nagar Phase 1-3</c:v>
                </c:pt>
              </c:strCache>
            </c:strRef>
          </c:tx>
          <c:spPr>
            <a:gradFill rotWithShape="1">
              <a:gsLst>
                <a:gs pos="0">
                  <a:schemeClr val="accent2">
                    <a:lumMod val="50000"/>
                    <a:satMod val="103000"/>
                    <a:lumMod val="102000"/>
                    <a:tint val="94000"/>
                  </a:schemeClr>
                </a:gs>
                <a:gs pos="50000">
                  <a:schemeClr val="accent2">
                    <a:lumMod val="50000"/>
                    <a:satMod val="110000"/>
                    <a:lumMod val="100000"/>
                    <a:shade val="100000"/>
                  </a:schemeClr>
                </a:gs>
                <a:gs pos="100000">
                  <a:schemeClr val="accent2">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Analysis'!$AG$5:$AG$10</c:f>
              <c:numCache>
                <c:formatCode>General</c:formatCode>
                <c:ptCount val="5"/>
                <c:pt idx="1">
                  <c:v>2</c:v>
                </c:pt>
                <c:pt idx="2">
                  <c:v>1</c:v>
                </c:pt>
                <c:pt idx="3">
                  <c:v>1</c:v>
                </c:pt>
                <c:pt idx="4">
                  <c:v>1</c:v>
                </c:pt>
              </c:numCache>
            </c:numRef>
          </c:val>
          <c:extLst>
            <c:ext xmlns:c16="http://schemas.microsoft.com/office/drawing/2014/chart" uri="{C3380CC4-5D6E-409C-BE32-E72D297353CC}">
              <c16:uniqueId val="{0000001F-0074-49F4-8491-4BA12EDC150D}"/>
            </c:ext>
          </c:extLst>
        </c:ser>
        <c:ser>
          <c:idx val="32"/>
          <c:order val="32"/>
          <c:tx>
            <c:strRef>
              <c:f>'order level Analysis'!$AH$3:$AH$4</c:f>
              <c:strCache>
                <c:ptCount val="1"/>
                <c:pt idx="0">
                  <c:v>JP Nagar Phase 4-5</c:v>
                </c:pt>
              </c:strCache>
            </c:strRef>
          </c:tx>
          <c:spPr>
            <a:gradFill rotWithShape="1">
              <a:gsLst>
                <a:gs pos="0">
                  <a:schemeClr val="accent3">
                    <a:lumMod val="50000"/>
                    <a:satMod val="103000"/>
                    <a:lumMod val="102000"/>
                    <a:tint val="94000"/>
                  </a:schemeClr>
                </a:gs>
                <a:gs pos="50000">
                  <a:schemeClr val="accent3">
                    <a:lumMod val="50000"/>
                    <a:satMod val="110000"/>
                    <a:lumMod val="100000"/>
                    <a:shade val="100000"/>
                  </a:schemeClr>
                </a:gs>
                <a:gs pos="100000">
                  <a:schemeClr val="accent3">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Analysis'!$AH$5:$AH$10</c:f>
              <c:numCache>
                <c:formatCode>General</c:formatCode>
                <c:ptCount val="5"/>
                <c:pt idx="0">
                  <c:v>2</c:v>
                </c:pt>
                <c:pt idx="1">
                  <c:v>1</c:v>
                </c:pt>
                <c:pt idx="2">
                  <c:v>1</c:v>
                </c:pt>
                <c:pt idx="3">
                  <c:v>2</c:v>
                </c:pt>
                <c:pt idx="4">
                  <c:v>1</c:v>
                </c:pt>
              </c:numCache>
            </c:numRef>
          </c:val>
          <c:extLst>
            <c:ext xmlns:c16="http://schemas.microsoft.com/office/drawing/2014/chart" uri="{C3380CC4-5D6E-409C-BE32-E72D297353CC}">
              <c16:uniqueId val="{00000020-0074-49F4-8491-4BA12EDC150D}"/>
            </c:ext>
          </c:extLst>
        </c:ser>
        <c:ser>
          <c:idx val="33"/>
          <c:order val="33"/>
          <c:tx>
            <c:strRef>
              <c:f>'order level Analysis'!$AI$3:$AI$4</c:f>
              <c:strCache>
                <c:ptCount val="1"/>
                <c:pt idx="0">
                  <c:v>JP Nagar Phase 6-7</c:v>
                </c:pt>
              </c:strCache>
            </c:strRef>
          </c:tx>
          <c:spPr>
            <a:gradFill rotWithShape="1">
              <a:gsLst>
                <a:gs pos="0">
                  <a:schemeClr val="accent4">
                    <a:lumMod val="50000"/>
                    <a:satMod val="103000"/>
                    <a:lumMod val="102000"/>
                    <a:tint val="94000"/>
                  </a:schemeClr>
                </a:gs>
                <a:gs pos="50000">
                  <a:schemeClr val="accent4">
                    <a:lumMod val="50000"/>
                    <a:satMod val="110000"/>
                    <a:lumMod val="100000"/>
                    <a:shade val="100000"/>
                  </a:schemeClr>
                </a:gs>
                <a:gs pos="100000">
                  <a:schemeClr val="accent4">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Analysis'!$AI$5:$AI$10</c:f>
              <c:numCache>
                <c:formatCode>General</c:formatCode>
                <c:ptCount val="5"/>
                <c:pt idx="0">
                  <c:v>3</c:v>
                </c:pt>
                <c:pt idx="2">
                  <c:v>1</c:v>
                </c:pt>
                <c:pt idx="3">
                  <c:v>2</c:v>
                </c:pt>
              </c:numCache>
            </c:numRef>
          </c:val>
          <c:extLst>
            <c:ext xmlns:c16="http://schemas.microsoft.com/office/drawing/2014/chart" uri="{C3380CC4-5D6E-409C-BE32-E72D297353CC}">
              <c16:uniqueId val="{00000021-0074-49F4-8491-4BA12EDC150D}"/>
            </c:ext>
          </c:extLst>
        </c:ser>
        <c:ser>
          <c:idx val="34"/>
          <c:order val="34"/>
          <c:tx>
            <c:strRef>
              <c:f>'order level Analysis'!$AJ$3:$AJ$4</c:f>
              <c:strCache>
                <c:ptCount val="1"/>
                <c:pt idx="0">
                  <c:v>JP Nagar Phase 8-9</c:v>
                </c:pt>
              </c:strCache>
            </c:strRef>
          </c:tx>
          <c:spPr>
            <a:gradFill rotWithShape="1">
              <a:gsLst>
                <a:gs pos="0">
                  <a:schemeClr val="accent5">
                    <a:lumMod val="50000"/>
                    <a:satMod val="103000"/>
                    <a:lumMod val="102000"/>
                    <a:tint val="94000"/>
                  </a:schemeClr>
                </a:gs>
                <a:gs pos="50000">
                  <a:schemeClr val="accent5">
                    <a:lumMod val="50000"/>
                    <a:satMod val="110000"/>
                    <a:lumMod val="100000"/>
                    <a:shade val="100000"/>
                  </a:schemeClr>
                </a:gs>
                <a:gs pos="100000">
                  <a:schemeClr val="accent5">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Analysis'!$AJ$5:$AJ$10</c:f>
              <c:numCache>
                <c:formatCode>General</c:formatCode>
                <c:ptCount val="5"/>
                <c:pt idx="1">
                  <c:v>1</c:v>
                </c:pt>
              </c:numCache>
            </c:numRef>
          </c:val>
          <c:extLst>
            <c:ext xmlns:c16="http://schemas.microsoft.com/office/drawing/2014/chart" uri="{C3380CC4-5D6E-409C-BE32-E72D297353CC}">
              <c16:uniqueId val="{00000022-0074-49F4-8491-4BA12EDC150D}"/>
            </c:ext>
          </c:extLst>
        </c:ser>
        <c:ser>
          <c:idx val="35"/>
          <c:order val="35"/>
          <c:tx>
            <c:strRef>
              <c:f>'order level Analysis'!$AK$3:$AK$4</c:f>
              <c:strCache>
                <c:ptCount val="1"/>
                <c:pt idx="0">
                  <c:v>Kadubeesanhali, Prestige</c:v>
                </c:pt>
              </c:strCache>
            </c:strRef>
          </c:tx>
          <c:spPr>
            <a:gradFill rotWithShape="1">
              <a:gsLst>
                <a:gs pos="0">
                  <a:schemeClr val="accent6">
                    <a:lumMod val="50000"/>
                    <a:satMod val="103000"/>
                    <a:lumMod val="102000"/>
                    <a:tint val="94000"/>
                  </a:schemeClr>
                </a:gs>
                <a:gs pos="50000">
                  <a:schemeClr val="accent6">
                    <a:lumMod val="50000"/>
                    <a:satMod val="110000"/>
                    <a:lumMod val="100000"/>
                    <a:shade val="100000"/>
                  </a:schemeClr>
                </a:gs>
                <a:gs pos="100000">
                  <a:schemeClr val="accent6">
                    <a:lumMod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Analysis'!$AK$5:$AK$10</c:f>
              <c:numCache>
                <c:formatCode>General</c:formatCode>
                <c:ptCount val="5"/>
                <c:pt idx="0">
                  <c:v>1</c:v>
                </c:pt>
                <c:pt idx="2">
                  <c:v>6</c:v>
                </c:pt>
                <c:pt idx="4">
                  <c:v>2</c:v>
                </c:pt>
              </c:numCache>
            </c:numRef>
          </c:val>
          <c:extLst>
            <c:ext xmlns:c16="http://schemas.microsoft.com/office/drawing/2014/chart" uri="{C3380CC4-5D6E-409C-BE32-E72D297353CC}">
              <c16:uniqueId val="{00000023-0074-49F4-8491-4BA12EDC150D}"/>
            </c:ext>
          </c:extLst>
        </c:ser>
        <c:ser>
          <c:idx val="36"/>
          <c:order val="36"/>
          <c:tx>
            <c:strRef>
              <c:f>'order level Analysis'!$AL$3:$AL$4</c:f>
              <c:strCache>
                <c:ptCount val="1"/>
                <c:pt idx="0">
                  <c:v>Kadubeesanhali, PTP</c:v>
                </c:pt>
              </c:strCache>
            </c:strRef>
          </c:tx>
          <c:spPr>
            <a:gradFill rotWithShape="1">
              <a:gsLst>
                <a:gs pos="0">
                  <a:schemeClr val="accent1">
                    <a:lumMod val="70000"/>
                    <a:lumOff val="30000"/>
                    <a:satMod val="103000"/>
                    <a:lumMod val="102000"/>
                    <a:tint val="94000"/>
                  </a:schemeClr>
                </a:gs>
                <a:gs pos="50000">
                  <a:schemeClr val="accent1">
                    <a:lumMod val="70000"/>
                    <a:lumOff val="30000"/>
                    <a:satMod val="110000"/>
                    <a:lumMod val="100000"/>
                    <a:shade val="100000"/>
                  </a:schemeClr>
                </a:gs>
                <a:gs pos="100000">
                  <a:schemeClr val="accent1">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Analysis'!$AL$5:$AL$10</c:f>
              <c:numCache>
                <c:formatCode>General</c:formatCode>
                <c:ptCount val="5"/>
                <c:pt idx="4">
                  <c:v>1</c:v>
                </c:pt>
              </c:numCache>
            </c:numRef>
          </c:val>
          <c:extLst>
            <c:ext xmlns:c16="http://schemas.microsoft.com/office/drawing/2014/chart" uri="{C3380CC4-5D6E-409C-BE32-E72D297353CC}">
              <c16:uniqueId val="{00000024-0074-49F4-8491-4BA12EDC150D}"/>
            </c:ext>
          </c:extLst>
        </c:ser>
        <c:ser>
          <c:idx val="37"/>
          <c:order val="37"/>
          <c:tx>
            <c:strRef>
              <c:f>'order level Analysis'!$AM$3:$AM$4</c:f>
              <c:strCache>
                <c:ptCount val="1"/>
                <c:pt idx="0">
                  <c:v>Koramangala, Ejipura</c:v>
                </c:pt>
              </c:strCache>
            </c:strRef>
          </c:tx>
          <c:spPr>
            <a:gradFill rotWithShape="1">
              <a:gsLst>
                <a:gs pos="0">
                  <a:schemeClr val="accent2">
                    <a:lumMod val="70000"/>
                    <a:lumOff val="30000"/>
                    <a:satMod val="103000"/>
                    <a:lumMod val="102000"/>
                    <a:tint val="94000"/>
                  </a:schemeClr>
                </a:gs>
                <a:gs pos="50000">
                  <a:schemeClr val="accent2">
                    <a:lumMod val="70000"/>
                    <a:lumOff val="30000"/>
                    <a:satMod val="110000"/>
                    <a:lumMod val="100000"/>
                    <a:shade val="100000"/>
                  </a:schemeClr>
                </a:gs>
                <a:gs pos="100000">
                  <a:schemeClr val="accent2">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Analysis'!$AM$5:$AM$10</c:f>
              <c:numCache>
                <c:formatCode>General</c:formatCode>
                <c:ptCount val="5"/>
                <c:pt idx="0">
                  <c:v>33</c:v>
                </c:pt>
                <c:pt idx="1">
                  <c:v>30</c:v>
                </c:pt>
                <c:pt idx="2">
                  <c:v>35</c:v>
                </c:pt>
                <c:pt idx="3">
                  <c:v>25</c:v>
                </c:pt>
                <c:pt idx="4">
                  <c:v>37</c:v>
                </c:pt>
              </c:numCache>
            </c:numRef>
          </c:val>
          <c:extLst>
            <c:ext xmlns:c16="http://schemas.microsoft.com/office/drawing/2014/chart" uri="{C3380CC4-5D6E-409C-BE32-E72D297353CC}">
              <c16:uniqueId val="{00000025-0074-49F4-8491-4BA12EDC150D}"/>
            </c:ext>
          </c:extLst>
        </c:ser>
        <c:ser>
          <c:idx val="38"/>
          <c:order val="38"/>
          <c:tx>
            <c:strRef>
              <c:f>'order level Analysis'!$AN$3:$AN$4</c:f>
              <c:strCache>
                <c:ptCount val="1"/>
                <c:pt idx="0">
                  <c:v>Kudlu</c:v>
                </c:pt>
              </c:strCache>
            </c:strRef>
          </c:tx>
          <c:spPr>
            <a:gradFill rotWithShape="1">
              <a:gsLst>
                <a:gs pos="0">
                  <a:schemeClr val="accent3">
                    <a:lumMod val="70000"/>
                    <a:lumOff val="30000"/>
                    <a:satMod val="103000"/>
                    <a:lumMod val="102000"/>
                    <a:tint val="94000"/>
                  </a:schemeClr>
                </a:gs>
                <a:gs pos="50000">
                  <a:schemeClr val="accent3">
                    <a:lumMod val="70000"/>
                    <a:lumOff val="30000"/>
                    <a:satMod val="110000"/>
                    <a:lumMod val="100000"/>
                    <a:shade val="100000"/>
                  </a:schemeClr>
                </a:gs>
                <a:gs pos="100000">
                  <a:schemeClr val="accent3">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Analysis'!$AN$5:$AN$10</c:f>
              <c:numCache>
                <c:formatCode>General</c:formatCode>
                <c:ptCount val="5"/>
                <c:pt idx="0">
                  <c:v>130</c:v>
                </c:pt>
                <c:pt idx="1">
                  <c:v>108</c:v>
                </c:pt>
                <c:pt idx="2">
                  <c:v>57</c:v>
                </c:pt>
                <c:pt idx="3">
                  <c:v>118</c:v>
                </c:pt>
                <c:pt idx="4">
                  <c:v>105</c:v>
                </c:pt>
              </c:numCache>
            </c:numRef>
          </c:val>
          <c:extLst>
            <c:ext xmlns:c16="http://schemas.microsoft.com/office/drawing/2014/chart" uri="{C3380CC4-5D6E-409C-BE32-E72D297353CC}">
              <c16:uniqueId val="{00000026-0074-49F4-8491-4BA12EDC150D}"/>
            </c:ext>
          </c:extLst>
        </c:ser>
        <c:ser>
          <c:idx val="39"/>
          <c:order val="39"/>
          <c:tx>
            <c:strRef>
              <c:f>'order level Analysis'!$AO$3:$AO$4</c:f>
              <c:strCache>
                <c:ptCount val="1"/>
                <c:pt idx="0">
                  <c:v>Kumaraswamy Layout</c:v>
                </c:pt>
              </c:strCache>
            </c:strRef>
          </c:tx>
          <c:spPr>
            <a:gradFill rotWithShape="1">
              <a:gsLst>
                <a:gs pos="0">
                  <a:schemeClr val="accent4">
                    <a:lumMod val="70000"/>
                    <a:lumOff val="30000"/>
                    <a:satMod val="103000"/>
                    <a:lumMod val="102000"/>
                    <a:tint val="94000"/>
                  </a:schemeClr>
                </a:gs>
                <a:gs pos="50000">
                  <a:schemeClr val="accent4">
                    <a:lumMod val="70000"/>
                    <a:lumOff val="30000"/>
                    <a:satMod val="110000"/>
                    <a:lumMod val="100000"/>
                    <a:shade val="100000"/>
                  </a:schemeClr>
                </a:gs>
                <a:gs pos="100000">
                  <a:schemeClr val="accent4">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Analysis'!$AO$5:$AO$10</c:f>
              <c:numCache>
                <c:formatCode>General</c:formatCode>
                <c:ptCount val="5"/>
                <c:pt idx="0">
                  <c:v>1</c:v>
                </c:pt>
                <c:pt idx="1">
                  <c:v>1</c:v>
                </c:pt>
                <c:pt idx="3">
                  <c:v>1</c:v>
                </c:pt>
                <c:pt idx="4">
                  <c:v>1</c:v>
                </c:pt>
              </c:numCache>
            </c:numRef>
          </c:val>
          <c:extLst>
            <c:ext xmlns:c16="http://schemas.microsoft.com/office/drawing/2014/chart" uri="{C3380CC4-5D6E-409C-BE32-E72D297353CC}">
              <c16:uniqueId val="{00000027-0074-49F4-8491-4BA12EDC150D}"/>
            </c:ext>
          </c:extLst>
        </c:ser>
        <c:ser>
          <c:idx val="40"/>
          <c:order val="40"/>
          <c:tx>
            <c:strRef>
              <c:f>'order level Analysis'!$AP$3:$AP$4</c:f>
              <c:strCache>
                <c:ptCount val="1"/>
                <c:pt idx="0">
                  <c:v>Mahadevapura</c:v>
                </c:pt>
              </c:strCache>
            </c:strRef>
          </c:tx>
          <c:spPr>
            <a:gradFill rotWithShape="1">
              <a:gsLst>
                <a:gs pos="0">
                  <a:schemeClr val="accent5">
                    <a:lumMod val="70000"/>
                    <a:lumOff val="30000"/>
                    <a:satMod val="103000"/>
                    <a:lumMod val="102000"/>
                    <a:tint val="94000"/>
                  </a:schemeClr>
                </a:gs>
                <a:gs pos="50000">
                  <a:schemeClr val="accent5">
                    <a:lumMod val="70000"/>
                    <a:lumOff val="30000"/>
                    <a:satMod val="110000"/>
                    <a:lumMod val="100000"/>
                    <a:shade val="100000"/>
                  </a:schemeClr>
                </a:gs>
                <a:gs pos="100000">
                  <a:schemeClr val="accent5">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Analysis'!$AP$5:$AP$10</c:f>
              <c:numCache>
                <c:formatCode>General</c:formatCode>
                <c:ptCount val="5"/>
                <c:pt idx="3">
                  <c:v>1</c:v>
                </c:pt>
              </c:numCache>
            </c:numRef>
          </c:val>
          <c:extLst>
            <c:ext xmlns:c16="http://schemas.microsoft.com/office/drawing/2014/chart" uri="{C3380CC4-5D6E-409C-BE32-E72D297353CC}">
              <c16:uniqueId val="{00000028-0074-49F4-8491-4BA12EDC150D}"/>
            </c:ext>
          </c:extLst>
        </c:ser>
        <c:ser>
          <c:idx val="41"/>
          <c:order val="41"/>
          <c:tx>
            <c:strRef>
              <c:f>'order level Analysis'!$AQ$3:$AQ$4</c:f>
              <c:strCache>
                <c:ptCount val="1"/>
                <c:pt idx="0">
                  <c:v>Manipal County</c:v>
                </c:pt>
              </c:strCache>
            </c:strRef>
          </c:tx>
          <c:spPr>
            <a:gradFill rotWithShape="1">
              <a:gsLst>
                <a:gs pos="0">
                  <a:schemeClr val="accent6">
                    <a:lumMod val="70000"/>
                    <a:lumOff val="30000"/>
                    <a:satMod val="103000"/>
                    <a:lumMod val="102000"/>
                    <a:tint val="94000"/>
                  </a:schemeClr>
                </a:gs>
                <a:gs pos="50000">
                  <a:schemeClr val="accent6">
                    <a:lumMod val="70000"/>
                    <a:lumOff val="30000"/>
                    <a:satMod val="110000"/>
                    <a:lumMod val="100000"/>
                    <a:shade val="100000"/>
                  </a:schemeClr>
                </a:gs>
                <a:gs pos="100000">
                  <a:schemeClr val="accent6">
                    <a:lumMod val="70000"/>
                    <a:lumOff val="3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Analysis'!$AQ$5:$AQ$10</c:f>
              <c:numCache>
                <c:formatCode>General</c:formatCode>
                <c:ptCount val="5"/>
                <c:pt idx="0">
                  <c:v>20</c:v>
                </c:pt>
                <c:pt idx="1">
                  <c:v>16</c:v>
                </c:pt>
                <c:pt idx="2">
                  <c:v>13</c:v>
                </c:pt>
                <c:pt idx="3">
                  <c:v>18</c:v>
                </c:pt>
                <c:pt idx="4">
                  <c:v>13</c:v>
                </c:pt>
              </c:numCache>
            </c:numRef>
          </c:val>
          <c:extLst>
            <c:ext xmlns:c16="http://schemas.microsoft.com/office/drawing/2014/chart" uri="{C3380CC4-5D6E-409C-BE32-E72D297353CC}">
              <c16:uniqueId val="{00000029-0074-49F4-8491-4BA12EDC150D}"/>
            </c:ext>
          </c:extLst>
        </c:ser>
        <c:ser>
          <c:idx val="42"/>
          <c:order val="42"/>
          <c:tx>
            <c:strRef>
              <c:f>'order level Analysis'!$AR$3:$AR$4</c:f>
              <c:strCache>
                <c:ptCount val="1"/>
                <c:pt idx="0">
                  <c:v>Marathahalli</c:v>
                </c:pt>
              </c:strCache>
            </c:strRef>
          </c:tx>
          <c:spPr>
            <a:gradFill rotWithShape="1">
              <a:gsLst>
                <a:gs pos="0">
                  <a:schemeClr val="accent1">
                    <a:lumMod val="70000"/>
                    <a:satMod val="103000"/>
                    <a:lumMod val="102000"/>
                    <a:tint val="94000"/>
                  </a:schemeClr>
                </a:gs>
                <a:gs pos="50000">
                  <a:schemeClr val="accent1">
                    <a:lumMod val="70000"/>
                    <a:satMod val="110000"/>
                    <a:lumMod val="100000"/>
                    <a:shade val="100000"/>
                  </a:schemeClr>
                </a:gs>
                <a:gs pos="100000">
                  <a:schemeClr val="accent1">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Analysis'!$AR$5:$AR$10</c:f>
              <c:numCache>
                <c:formatCode>General</c:formatCode>
                <c:ptCount val="5"/>
                <c:pt idx="1">
                  <c:v>1</c:v>
                </c:pt>
                <c:pt idx="3">
                  <c:v>1</c:v>
                </c:pt>
                <c:pt idx="4">
                  <c:v>1</c:v>
                </c:pt>
              </c:numCache>
            </c:numRef>
          </c:val>
          <c:extLst>
            <c:ext xmlns:c16="http://schemas.microsoft.com/office/drawing/2014/chart" uri="{C3380CC4-5D6E-409C-BE32-E72D297353CC}">
              <c16:uniqueId val="{0000002A-0074-49F4-8491-4BA12EDC150D}"/>
            </c:ext>
          </c:extLst>
        </c:ser>
        <c:ser>
          <c:idx val="43"/>
          <c:order val="43"/>
          <c:tx>
            <c:strRef>
              <c:f>'order level Analysis'!$AS$3:$AS$4</c:f>
              <c:strCache>
                <c:ptCount val="1"/>
                <c:pt idx="0">
                  <c:v>Pattandur</c:v>
                </c:pt>
              </c:strCache>
            </c:strRef>
          </c:tx>
          <c:spPr>
            <a:gradFill rotWithShape="1">
              <a:gsLst>
                <a:gs pos="0">
                  <a:schemeClr val="accent2">
                    <a:lumMod val="70000"/>
                    <a:satMod val="103000"/>
                    <a:lumMod val="102000"/>
                    <a:tint val="94000"/>
                  </a:schemeClr>
                </a:gs>
                <a:gs pos="50000">
                  <a:schemeClr val="accent2">
                    <a:lumMod val="70000"/>
                    <a:satMod val="110000"/>
                    <a:lumMod val="100000"/>
                    <a:shade val="100000"/>
                  </a:schemeClr>
                </a:gs>
                <a:gs pos="100000">
                  <a:schemeClr val="accent2">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Analysis'!$AS$5:$AS$10</c:f>
              <c:numCache>
                <c:formatCode>General</c:formatCode>
                <c:ptCount val="5"/>
                <c:pt idx="0">
                  <c:v>1</c:v>
                </c:pt>
              </c:numCache>
            </c:numRef>
          </c:val>
          <c:extLst>
            <c:ext xmlns:c16="http://schemas.microsoft.com/office/drawing/2014/chart" uri="{C3380CC4-5D6E-409C-BE32-E72D297353CC}">
              <c16:uniqueId val="{0000002B-0074-49F4-8491-4BA12EDC150D}"/>
            </c:ext>
          </c:extLst>
        </c:ser>
        <c:ser>
          <c:idx val="44"/>
          <c:order val="44"/>
          <c:tx>
            <c:strRef>
              <c:f>'order level Analysis'!$AT$3:$AT$4</c:f>
              <c:strCache>
                <c:ptCount val="1"/>
                <c:pt idx="0">
                  <c:v>Richmond Town</c:v>
                </c:pt>
              </c:strCache>
            </c:strRef>
          </c:tx>
          <c:spPr>
            <a:gradFill rotWithShape="1">
              <a:gsLst>
                <a:gs pos="0">
                  <a:schemeClr val="accent3">
                    <a:lumMod val="70000"/>
                    <a:satMod val="103000"/>
                    <a:lumMod val="102000"/>
                    <a:tint val="94000"/>
                  </a:schemeClr>
                </a:gs>
                <a:gs pos="50000">
                  <a:schemeClr val="accent3">
                    <a:lumMod val="70000"/>
                    <a:satMod val="110000"/>
                    <a:lumMod val="100000"/>
                    <a:shade val="100000"/>
                  </a:schemeClr>
                </a:gs>
                <a:gs pos="100000">
                  <a:schemeClr val="accent3">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Analysis'!$AT$5:$AT$10</c:f>
              <c:numCache>
                <c:formatCode>General</c:formatCode>
                <c:ptCount val="5"/>
                <c:pt idx="0">
                  <c:v>2</c:v>
                </c:pt>
              </c:numCache>
            </c:numRef>
          </c:val>
          <c:extLst>
            <c:ext xmlns:c16="http://schemas.microsoft.com/office/drawing/2014/chart" uri="{C3380CC4-5D6E-409C-BE32-E72D297353CC}">
              <c16:uniqueId val="{0000002C-0074-49F4-8491-4BA12EDC150D}"/>
            </c:ext>
          </c:extLst>
        </c:ser>
        <c:ser>
          <c:idx val="45"/>
          <c:order val="45"/>
          <c:tx>
            <c:strRef>
              <c:f>'order level Analysis'!$AU$3:$AU$4</c:f>
              <c:strCache>
                <c:ptCount val="1"/>
                <c:pt idx="0">
                  <c:v>Sarjapur Road</c:v>
                </c:pt>
              </c:strCache>
            </c:strRef>
          </c:tx>
          <c:spPr>
            <a:gradFill rotWithShape="1">
              <a:gsLst>
                <a:gs pos="0">
                  <a:schemeClr val="accent4">
                    <a:lumMod val="70000"/>
                    <a:satMod val="103000"/>
                    <a:lumMod val="102000"/>
                    <a:tint val="94000"/>
                  </a:schemeClr>
                </a:gs>
                <a:gs pos="50000">
                  <a:schemeClr val="accent4">
                    <a:lumMod val="70000"/>
                    <a:satMod val="110000"/>
                    <a:lumMod val="100000"/>
                    <a:shade val="100000"/>
                  </a:schemeClr>
                </a:gs>
                <a:gs pos="100000">
                  <a:schemeClr val="accent4">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Analysis'!$AU$5:$AU$10</c:f>
              <c:numCache>
                <c:formatCode>General</c:formatCode>
                <c:ptCount val="5"/>
                <c:pt idx="0">
                  <c:v>6</c:v>
                </c:pt>
                <c:pt idx="1">
                  <c:v>3</c:v>
                </c:pt>
                <c:pt idx="2">
                  <c:v>1</c:v>
                </c:pt>
                <c:pt idx="4">
                  <c:v>10</c:v>
                </c:pt>
              </c:numCache>
            </c:numRef>
          </c:val>
          <c:extLst>
            <c:ext xmlns:c16="http://schemas.microsoft.com/office/drawing/2014/chart" uri="{C3380CC4-5D6E-409C-BE32-E72D297353CC}">
              <c16:uniqueId val="{0000002D-0074-49F4-8491-4BA12EDC150D}"/>
            </c:ext>
          </c:extLst>
        </c:ser>
        <c:ser>
          <c:idx val="46"/>
          <c:order val="46"/>
          <c:tx>
            <c:strRef>
              <c:f>'order level Analysis'!$AV$3:$AV$4</c:f>
              <c:strCache>
                <c:ptCount val="1"/>
                <c:pt idx="0">
                  <c:v>Victoria Layout</c:v>
                </c:pt>
              </c:strCache>
            </c:strRef>
          </c:tx>
          <c:spPr>
            <a:gradFill rotWithShape="1">
              <a:gsLst>
                <a:gs pos="0">
                  <a:schemeClr val="accent5">
                    <a:lumMod val="70000"/>
                    <a:satMod val="103000"/>
                    <a:lumMod val="102000"/>
                    <a:tint val="94000"/>
                  </a:schemeClr>
                </a:gs>
                <a:gs pos="50000">
                  <a:schemeClr val="accent5">
                    <a:lumMod val="70000"/>
                    <a:satMod val="110000"/>
                    <a:lumMod val="100000"/>
                    <a:shade val="100000"/>
                  </a:schemeClr>
                </a:gs>
                <a:gs pos="100000">
                  <a:schemeClr val="accent5">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Analysis'!$AV$5:$AV$10</c:f>
              <c:numCache>
                <c:formatCode>General</c:formatCode>
                <c:ptCount val="5"/>
                <c:pt idx="4">
                  <c:v>1</c:v>
                </c:pt>
              </c:numCache>
            </c:numRef>
          </c:val>
          <c:extLst>
            <c:ext xmlns:c16="http://schemas.microsoft.com/office/drawing/2014/chart" uri="{C3380CC4-5D6E-409C-BE32-E72D297353CC}">
              <c16:uniqueId val="{0000002E-0074-49F4-8491-4BA12EDC150D}"/>
            </c:ext>
          </c:extLst>
        </c:ser>
        <c:ser>
          <c:idx val="47"/>
          <c:order val="47"/>
          <c:tx>
            <c:strRef>
              <c:f>'order level Analysis'!$AW$3:$AW$4</c:f>
              <c:strCache>
                <c:ptCount val="1"/>
                <c:pt idx="0">
                  <c:v>Vimanapura</c:v>
                </c:pt>
              </c:strCache>
            </c:strRef>
          </c:tx>
          <c:spPr>
            <a:gradFill rotWithShape="1">
              <a:gsLst>
                <a:gs pos="0">
                  <a:schemeClr val="accent6">
                    <a:lumMod val="70000"/>
                    <a:satMod val="103000"/>
                    <a:lumMod val="102000"/>
                    <a:tint val="94000"/>
                  </a:schemeClr>
                </a:gs>
                <a:gs pos="50000">
                  <a:schemeClr val="accent6">
                    <a:lumMod val="70000"/>
                    <a:satMod val="110000"/>
                    <a:lumMod val="100000"/>
                    <a:shade val="100000"/>
                  </a:schemeClr>
                </a:gs>
                <a:gs pos="100000">
                  <a:schemeClr val="accent6">
                    <a:lumMod val="7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Analysis'!$AW$5:$AW$10</c:f>
              <c:numCache>
                <c:formatCode>General</c:formatCode>
                <c:ptCount val="5"/>
                <c:pt idx="0">
                  <c:v>1</c:v>
                </c:pt>
              </c:numCache>
            </c:numRef>
          </c:val>
          <c:extLst>
            <c:ext xmlns:c16="http://schemas.microsoft.com/office/drawing/2014/chart" uri="{C3380CC4-5D6E-409C-BE32-E72D297353CC}">
              <c16:uniqueId val="{0000002F-0074-49F4-8491-4BA12EDC150D}"/>
            </c:ext>
          </c:extLst>
        </c:ser>
        <c:ser>
          <c:idx val="48"/>
          <c:order val="48"/>
          <c:tx>
            <c:strRef>
              <c:f>'order level Analysis'!$AX$3:$AX$4</c:f>
              <c:strCache>
                <c:ptCount val="1"/>
                <c:pt idx="0">
                  <c:v>Viveka Nagar</c:v>
                </c:pt>
              </c:strCache>
            </c:strRef>
          </c:tx>
          <c:spPr>
            <a:gradFill rotWithShape="1">
              <a:gsLst>
                <a:gs pos="0">
                  <a:schemeClr val="accent1">
                    <a:lumMod val="50000"/>
                    <a:lumOff val="50000"/>
                    <a:satMod val="103000"/>
                    <a:lumMod val="102000"/>
                    <a:tint val="94000"/>
                  </a:schemeClr>
                </a:gs>
                <a:gs pos="50000">
                  <a:schemeClr val="accent1">
                    <a:lumMod val="50000"/>
                    <a:lumOff val="50000"/>
                    <a:satMod val="110000"/>
                    <a:lumMod val="100000"/>
                    <a:shade val="100000"/>
                  </a:schemeClr>
                </a:gs>
                <a:gs pos="100000">
                  <a:schemeClr val="accent1">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Analysis'!$AX$5:$AX$10</c:f>
              <c:numCache>
                <c:formatCode>General</c:formatCode>
                <c:ptCount val="5"/>
                <c:pt idx="0">
                  <c:v>4</c:v>
                </c:pt>
                <c:pt idx="1">
                  <c:v>2</c:v>
                </c:pt>
                <c:pt idx="2">
                  <c:v>1</c:v>
                </c:pt>
              </c:numCache>
            </c:numRef>
          </c:val>
          <c:extLst>
            <c:ext xmlns:c16="http://schemas.microsoft.com/office/drawing/2014/chart" uri="{C3380CC4-5D6E-409C-BE32-E72D297353CC}">
              <c16:uniqueId val="{00000030-0074-49F4-8491-4BA12EDC150D}"/>
            </c:ext>
          </c:extLst>
        </c:ser>
        <c:ser>
          <c:idx val="49"/>
          <c:order val="49"/>
          <c:tx>
            <c:strRef>
              <c:f>'order level Analysis'!$AY$3:$AY$4</c:f>
              <c:strCache>
                <c:ptCount val="1"/>
                <c:pt idx="0">
                  <c:v>Whitefield</c:v>
                </c:pt>
              </c:strCache>
            </c:strRef>
          </c:tx>
          <c:spPr>
            <a:gradFill rotWithShape="1">
              <a:gsLst>
                <a:gs pos="0">
                  <a:schemeClr val="accent2">
                    <a:lumMod val="50000"/>
                    <a:lumOff val="50000"/>
                    <a:satMod val="103000"/>
                    <a:lumMod val="102000"/>
                    <a:tint val="94000"/>
                  </a:schemeClr>
                </a:gs>
                <a:gs pos="50000">
                  <a:schemeClr val="accent2">
                    <a:lumMod val="50000"/>
                    <a:lumOff val="50000"/>
                    <a:satMod val="110000"/>
                    <a:lumMod val="100000"/>
                    <a:shade val="100000"/>
                  </a:schemeClr>
                </a:gs>
                <a:gs pos="100000">
                  <a:schemeClr val="accent2">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Analysis'!$AY$5:$AY$10</c:f>
              <c:numCache>
                <c:formatCode>General</c:formatCode>
                <c:ptCount val="5"/>
                <c:pt idx="1">
                  <c:v>1</c:v>
                </c:pt>
              </c:numCache>
            </c:numRef>
          </c:val>
          <c:extLst>
            <c:ext xmlns:c16="http://schemas.microsoft.com/office/drawing/2014/chart" uri="{C3380CC4-5D6E-409C-BE32-E72D297353CC}">
              <c16:uniqueId val="{00000031-0074-49F4-8491-4BA12EDC150D}"/>
            </c:ext>
          </c:extLst>
        </c:ser>
        <c:ser>
          <c:idx val="50"/>
          <c:order val="50"/>
          <c:tx>
            <c:strRef>
              <c:f>'order level Analysis'!$AZ$3:$AZ$4</c:f>
              <c:strCache>
                <c:ptCount val="1"/>
                <c:pt idx="0">
                  <c:v>Wilson Garden, Shantinagar</c:v>
                </c:pt>
              </c:strCache>
            </c:strRef>
          </c:tx>
          <c:spPr>
            <a:gradFill rotWithShape="1">
              <a:gsLst>
                <a:gs pos="0">
                  <a:schemeClr val="accent3">
                    <a:lumMod val="50000"/>
                    <a:lumOff val="50000"/>
                    <a:satMod val="103000"/>
                    <a:lumMod val="102000"/>
                    <a:tint val="94000"/>
                  </a:schemeClr>
                </a:gs>
                <a:gs pos="50000">
                  <a:schemeClr val="accent3">
                    <a:lumMod val="50000"/>
                    <a:lumOff val="50000"/>
                    <a:satMod val="110000"/>
                    <a:lumMod val="100000"/>
                    <a:shade val="100000"/>
                  </a:schemeClr>
                </a:gs>
                <a:gs pos="100000">
                  <a:schemeClr val="accent3">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Analysis'!$AZ$5:$AZ$10</c:f>
              <c:numCache>
                <c:formatCode>General</c:formatCode>
                <c:ptCount val="5"/>
                <c:pt idx="1">
                  <c:v>2</c:v>
                </c:pt>
                <c:pt idx="4">
                  <c:v>2</c:v>
                </c:pt>
              </c:numCache>
            </c:numRef>
          </c:val>
          <c:extLst>
            <c:ext xmlns:c16="http://schemas.microsoft.com/office/drawing/2014/chart" uri="{C3380CC4-5D6E-409C-BE32-E72D297353CC}">
              <c16:uniqueId val="{00000032-0074-49F4-8491-4BA12EDC150D}"/>
            </c:ext>
          </c:extLst>
        </c:ser>
        <c:ser>
          <c:idx val="51"/>
          <c:order val="51"/>
          <c:tx>
            <c:strRef>
              <c:f>'order level Analysis'!$BA$3:$BA$4</c:f>
              <c:strCache>
                <c:ptCount val="1"/>
                <c:pt idx="0">
                  <c:v>Yemalur</c:v>
                </c:pt>
              </c:strCache>
            </c:strRef>
          </c:tx>
          <c:spPr>
            <a:gradFill rotWithShape="1">
              <a:gsLst>
                <a:gs pos="0">
                  <a:schemeClr val="accent4">
                    <a:lumMod val="50000"/>
                    <a:lumOff val="50000"/>
                    <a:satMod val="103000"/>
                    <a:lumMod val="102000"/>
                    <a:tint val="94000"/>
                  </a:schemeClr>
                </a:gs>
                <a:gs pos="50000">
                  <a:schemeClr val="accent4">
                    <a:lumMod val="50000"/>
                    <a:lumOff val="50000"/>
                    <a:satMod val="110000"/>
                    <a:lumMod val="100000"/>
                    <a:shade val="100000"/>
                  </a:schemeClr>
                </a:gs>
                <a:gs pos="100000">
                  <a:schemeClr val="accent4">
                    <a:lumMod val="50000"/>
                    <a:lumOff val="5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invertIfNegative val="0"/>
          <c:cat>
            <c:strRef>
              <c:f>'order level Analysis'!$A$5:$A$10</c:f>
              <c:strCache>
                <c:ptCount val="5"/>
                <c:pt idx="0">
                  <c:v>Afternoon</c:v>
                </c:pt>
                <c:pt idx="1">
                  <c:v>Evening</c:v>
                </c:pt>
                <c:pt idx="2">
                  <c:v>Late Night</c:v>
                </c:pt>
                <c:pt idx="3">
                  <c:v>Morning</c:v>
                </c:pt>
                <c:pt idx="4">
                  <c:v>Night</c:v>
                </c:pt>
              </c:strCache>
            </c:strRef>
          </c:cat>
          <c:val>
            <c:numRef>
              <c:f>'order level Analysis'!$BA$5:$BA$10</c:f>
              <c:numCache>
                <c:formatCode>General</c:formatCode>
                <c:ptCount val="5"/>
                <c:pt idx="0">
                  <c:v>1</c:v>
                </c:pt>
                <c:pt idx="1">
                  <c:v>4</c:v>
                </c:pt>
                <c:pt idx="3">
                  <c:v>1</c:v>
                </c:pt>
                <c:pt idx="4">
                  <c:v>1</c:v>
                </c:pt>
              </c:numCache>
            </c:numRef>
          </c:val>
          <c:extLst>
            <c:ext xmlns:c16="http://schemas.microsoft.com/office/drawing/2014/chart" uri="{C3380CC4-5D6E-409C-BE32-E72D297353CC}">
              <c16:uniqueId val="{00000033-0074-49F4-8491-4BA12EDC150D}"/>
            </c:ext>
          </c:extLst>
        </c:ser>
        <c:dLbls>
          <c:showLegendKey val="0"/>
          <c:showVal val="0"/>
          <c:showCatName val="0"/>
          <c:showSerName val="0"/>
          <c:showPercent val="0"/>
          <c:showBubbleSize val="0"/>
        </c:dLbls>
        <c:gapWidth val="150"/>
        <c:overlap val="100"/>
        <c:axId val="1395464000"/>
        <c:axId val="1613070848"/>
      </c:barChart>
      <c:catAx>
        <c:axId val="139546400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613070848"/>
        <c:crosses val="autoZero"/>
        <c:auto val="1"/>
        <c:lblAlgn val="ctr"/>
        <c:lblOffset val="100"/>
        <c:noMultiLvlLbl val="0"/>
      </c:catAx>
      <c:valAx>
        <c:axId val="1613070848"/>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3954640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Analysis!PivotTable7</c:name>
    <c:fmtId val="3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0" i="0" u="none" strike="noStrike" baseline="0" dirty="0">
                <a:effectLst/>
              </a:rPr>
              <a:t>3. Delivery charges as a percentage of product amount at slot and month level</a:t>
            </a:r>
            <a:endParaRPr lang="en-IN" dirty="0"/>
          </a:p>
        </c:rich>
      </c:tx>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Analysis'!$B$91:$B$92</c:f>
              <c:strCache>
                <c:ptCount val="1"/>
                <c:pt idx="0">
                  <c:v>January</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Analysis'!$B$93:$B$98</c:f>
              <c:numCache>
                <c:formatCode>0%</c:formatCode>
                <c:ptCount val="5"/>
                <c:pt idx="0">
                  <c:v>9.2952125291455587</c:v>
                </c:pt>
                <c:pt idx="1">
                  <c:v>10.220631968505424</c:v>
                </c:pt>
                <c:pt idx="2">
                  <c:v>15.68168275001649</c:v>
                </c:pt>
                <c:pt idx="3">
                  <c:v>10.790173059316043</c:v>
                </c:pt>
                <c:pt idx="4">
                  <c:v>10.790716610801915</c:v>
                </c:pt>
              </c:numCache>
            </c:numRef>
          </c:val>
          <c:extLst>
            <c:ext xmlns:c16="http://schemas.microsoft.com/office/drawing/2014/chart" uri="{C3380CC4-5D6E-409C-BE32-E72D297353CC}">
              <c16:uniqueId val="{00000000-8451-478F-85D3-7B15ED720929}"/>
            </c:ext>
          </c:extLst>
        </c:ser>
        <c:ser>
          <c:idx val="1"/>
          <c:order val="1"/>
          <c:tx>
            <c:strRef>
              <c:f>'Order Level Analysis'!$C$91:$C$92</c:f>
              <c:strCache>
                <c:ptCount val="1"/>
                <c:pt idx="0">
                  <c:v>February</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Analysis'!$C$93:$C$98</c:f>
              <c:numCache>
                <c:formatCode>0%</c:formatCode>
                <c:ptCount val="5"/>
                <c:pt idx="0">
                  <c:v>7.7652509489423025</c:v>
                </c:pt>
                <c:pt idx="1">
                  <c:v>8.6712195430524197</c:v>
                </c:pt>
                <c:pt idx="2">
                  <c:v>16.954260237780712</c:v>
                </c:pt>
                <c:pt idx="3">
                  <c:v>10.062729441955454</c:v>
                </c:pt>
                <c:pt idx="4">
                  <c:v>10.004829526917906</c:v>
                </c:pt>
              </c:numCache>
            </c:numRef>
          </c:val>
          <c:extLst>
            <c:ext xmlns:c16="http://schemas.microsoft.com/office/drawing/2014/chart" uri="{C3380CC4-5D6E-409C-BE32-E72D297353CC}">
              <c16:uniqueId val="{00000001-8451-478F-85D3-7B15ED720929}"/>
            </c:ext>
          </c:extLst>
        </c:ser>
        <c:ser>
          <c:idx val="2"/>
          <c:order val="2"/>
          <c:tx>
            <c:strRef>
              <c:f>'Order Level Analysis'!$D$91:$D$92</c:f>
              <c:strCache>
                <c:ptCount val="1"/>
                <c:pt idx="0">
                  <c:v>March</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Analysis'!$D$93:$D$98</c:f>
              <c:numCache>
                <c:formatCode>0%</c:formatCode>
                <c:ptCount val="5"/>
                <c:pt idx="0">
                  <c:v>7.5237950552994857</c:v>
                </c:pt>
                <c:pt idx="1">
                  <c:v>8.3427008578305148</c:v>
                </c:pt>
                <c:pt idx="2">
                  <c:v>15.864271980158447</c:v>
                </c:pt>
                <c:pt idx="3">
                  <c:v>8.4590366261073271</c:v>
                </c:pt>
                <c:pt idx="4">
                  <c:v>8.8495573220284207</c:v>
                </c:pt>
              </c:numCache>
            </c:numRef>
          </c:val>
          <c:extLst>
            <c:ext xmlns:c16="http://schemas.microsoft.com/office/drawing/2014/chart" uri="{C3380CC4-5D6E-409C-BE32-E72D297353CC}">
              <c16:uniqueId val="{00000002-8451-478F-85D3-7B15ED720929}"/>
            </c:ext>
          </c:extLst>
        </c:ser>
        <c:ser>
          <c:idx val="3"/>
          <c:order val="3"/>
          <c:tx>
            <c:strRef>
              <c:f>'Order Level Analysis'!$E$91:$E$92</c:f>
              <c:strCache>
                <c:ptCount val="1"/>
                <c:pt idx="0">
                  <c:v>April</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Analysis'!$E$93:$E$98</c:f>
              <c:numCache>
                <c:formatCode>0%</c:formatCode>
                <c:ptCount val="5"/>
                <c:pt idx="0">
                  <c:v>7.8032269552259628</c:v>
                </c:pt>
                <c:pt idx="1">
                  <c:v>7.9813703718289108</c:v>
                </c:pt>
                <c:pt idx="2">
                  <c:v>15.607065662964894</c:v>
                </c:pt>
                <c:pt idx="3">
                  <c:v>7.8916792110778902</c:v>
                </c:pt>
                <c:pt idx="4">
                  <c:v>9.3349857959707894</c:v>
                </c:pt>
              </c:numCache>
            </c:numRef>
          </c:val>
          <c:extLst>
            <c:ext xmlns:c16="http://schemas.microsoft.com/office/drawing/2014/chart" uri="{C3380CC4-5D6E-409C-BE32-E72D297353CC}">
              <c16:uniqueId val="{00000003-8451-478F-85D3-7B15ED720929}"/>
            </c:ext>
          </c:extLst>
        </c:ser>
        <c:ser>
          <c:idx val="4"/>
          <c:order val="4"/>
          <c:tx>
            <c:strRef>
              <c:f>'Order Level Analysis'!$F$91:$F$92</c:f>
              <c:strCache>
                <c:ptCount val="1"/>
                <c:pt idx="0">
                  <c:v>May</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Analysis'!$F$93:$F$98</c:f>
              <c:numCache>
                <c:formatCode>0%</c:formatCode>
                <c:ptCount val="5"/>
                <c:pt idx="0">
                  <c:v>4.8922668723083058</c:v>
                </c:pt>
                <c:pt idx="1">
                  <c:v>5.6398545267293345</c:v>
                </c:pt>
                <c:pt idx="2">
                  <c:v>4.4204322200392925</c:v>
                </c:pt>
                <c:pt idx="3">
                  <c:v>4.9239384309759711</c:v>
                </c:pt>
                <c:pt idx="4">
                  <c:v>6.5003876970793488</c:v>
                </c:pt>
              </c:numCache>
            </c:numRef>
          </c:val>
          <c:extLst>
            <c:ext xmlns:c16="http://schemas.microsoft.com/office/drawing/2014/chart" uri="{C3380CC4-5D6E-409C-BE32-E72D297353CC}">
              <c16:uniqueId val="{00000004-8451-478F-85D3-7B15ED720929}"/>
            </c:ext>
          </c:extLst>
        </c:ser>
        <c:ser>
          <c:idx val="5"/>
          <c:order val="5"/>
          <c:tx>
            <c:strRef>
              <c:f>'Order Level Analysis'!$G$91:$G$92</c:f>
              <c:strCache>
                <c:ptCount val="1"/>
                <c:pt idx="0">
                  <c:v>June</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Analysis'!$G$93:$G$98</c:f>
              <c:numCache>
                <c:formatCode>0%</c:formatCode>
                <c:ptCount val="5"/>
                <c:pt idx="0">
                  <c:v>5.1643210462641083</c:v>
                </c:pt>
                <c:pt idx="1">
                  <c:v>5.3805064403799996</c:v>
                </c:pt>
                <c:pt idx="2">
                  <c:v>12.556323935956723</c:v>
                </c:pt>
                <c:pt idx="3">
                  <c:v>4.7329229494155358</c:v>
                </c:pt>
                <c:pt idx="4">
                  <c:v>6.3737914202572048</c:v>
                </c:pt>
              </c:numCache>
            </c:numRef>
          </c:val>
          <c:extLst>
            <c:ext xmlns:c16="http://schemas.microsoft.com/office/drawing/2014/chart" uri="{C3380CC4-5D6E-409C-BE32-E72D297353CC}">
              <c16:uniqueId val="{00000005-8451-478F-85D3-7B15ED720929}"/>
            </c:ext>
          </c:extLst>
        </c:ser>
        <c:ser>
          <c:idx val="6"/>
          <c:order val="6"/>
          <c:tx>
            <c:strRef>
              <c:f>'Order Level Analysis'!$H$91:$H$92</c:f>
              <c:strCache>
                <c:ptCount val="1"/>
                <c:pt idx="0">
                  <c:v>July</c:v>
                </c:pt>
              </c:strCache>
            </c:strRef>
          </c:tx>
          <c:spPr>
            <a:gradFill rotWithShape="1">
              <a:gsLst>
                <a:gs pos="0">
                  <a:schemeClr val="accent1">
                    <a:lumMod val="60000"/>
                    <a:tint val="96000"/>
                    <a:lumMod val="100000"/>
                  </a:schemeClr>
                </a:gs>
                <a:gs pos="78000">
                  <a:schemeClr val="accent1">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Analysis'!$H$93:$H$98</c:f>
              <c:numCache>
                <c:formatCode>0%</c:formatCode>
                <c:ptCount val="5"/>
                <c:pt idx="0">
                  <c:v>4.3358881880840361</c:v>
                </c:pt>
                <c:pt idx="1">
                  <c:v>5.1399101115143768</c:v>
                </c:pt>
                <c:pt idx="2">
                  <c:v>12.871936356503602</c:v>
                </c:pt>
                <c:pt idx="3">
                  <c:v>5.0587237095193096</c:v>
                </c:pt>
                <c:pt idx="4">
                  <c:v>6.6840153594414309</c:v>
                </c:pt>
              </c:numCache>
            </c:numRef>
          </c:val>
          <c:extLst>
            <c:ext xmlns:c16="http://schemas.microsoft.com/office/drawing/2014/chart" uri="{C3380CC4-5D6E-409C-BE32-E72D297353CC}">
              <c16:uniqueId val="{00000006-8451-478F-85D3-7B15ED720929}"/>
            </c:ext>
          </c:extLst>
        </c:ser>
        <c:ser>
          <c:idx val="7"/>
          <c:order val="7"/>
          <c:tx>
            <c:strRef>
              <c:f>'Order Level Analysis'!$I$91:$I$92</c:f>
              <c:strCache>
                <c:ptCount val="1"/>
                <c:pt idx="0">
                  <c:v>August</c:v>
                </c:pt>
              </c:strCache>
            </c:strRef>
          </c:tx>
          <c:spPr>
            <a:gradFill rotWithShape="1">
              <a:gsLst>
                <a:gs pos="0">
                  <a:schemeClr val="accent2">
                    <a:lumMod val="60000"/>
                    <a:tint val="96000"/>
                    <a:lumMod val="100000"/>
                  </a:schemeClr>
                </a:gs>
                <a:gs pos="78000">
                  <a:schemeClr val="accent2">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Analysis'!$I$93:$I$98</c:f>
              <c:numCache>
                <c:formatCode>0%</c:formatCode>
                <c:ptCount val="5"/>
                <c:pt idx="0">
                  <c:v>2.5940851646842034</c:v>
                </c:pt>
                <c:pt idx="1">
                  <c:v>2.2203074208987408</c:v>
                </c:pt>
                <c:pt idx="2">
                  <c:v>7.7040312535296875</c:v>
                </c:pt>
                <c:pt idx="3">
                  <c:v>2.7846970241898932</c:v>
                </c:pt>
                <c:pt idx="4">
                  <c:v>2.8405652148317961</c:v>
                </c:pt>
              </c:numCache>
            </c:numRef>
          </c:val>
          <c:extLst>
            <c:ext xmlns:c16="http://schemas.microsoft.com/office/drawing/2014/chart" uri="{C3380CC4-5D6E-409C-BE32-E72D297353CC}">
              <c16:uniqueId val="{00000007-8451-478F-85D3-7B15ED720929}"/>
            </c:ext>
          </c:extLst>
        </c:ser>
        <c:ser>
          <c:idx val="8"/>
          <c:order val="8"/>
          <c:tx>
            <c:strRef>
              <c:f>'Order Level Analysis'!$J$91:$J$92</c:f>
              <c:strCache>
                <c:ptCount val="1"/>
                <c:pt idx="0">
                  <c:v>September</c:v>
                </c:pt>
              </c:strCache>
            </c:strRef>
          </c:tx>
          <c:spPr>
            <a:gradFill rotWithShape="1">
              <a:gsLst>
                <a:gs pos="0">
                  <a:schemeClr val="accent3">
                    <a:lumMod val="60000"/>
                    <a:tint val="96000"/>
                    <a:lumMod val="100000"/>
                  </a:schemeClr>
                </a:gs>
                <a:gs pos="78000">
                  <a:schemeClr val="accent3">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Analysis'!$A$93:$A$98</c:f>
              <c:strCache>
                <c:ptCount val="5"/>
                <c:pt idx="0">
                  <c:v>Afternoon</c:v>
                </c:pt>
                <c:pt idx="1">
                  <c:v>Evening</c:v>
                </c:pt>
                <c:pt idx="2">
                  <c:v>Late Night</c:v>
                </c:pt>
                <c:pt idx="3">
                  <c:v>Morning</c:v>
                </c:pt>
                <c:pt idx="4">
                  <c:v>Night</c:v>
                </c:pt>
              </c:strCache>
            </c:strRef>
          </c:cat>
          <c:val>
            <c:numRef>
              <c:f>'Order Level Analysis'!$J$93:$J$98</c:f>
              <c:numCache>
                <c:formatCode>0%</c:formatCode>
                <c:ptCount val="5"/>
                <c:pt idx="0">
                  <c:v>1.7457688920405106</c:v>
                </c:pt>
                <c:pt idx="1">
                  <c:v>1.7368979320643148</c:v>
                </c:pt>
                <c:pt idx="2">
                  <c:v>5.5871110973839837</c:v>
                </c:pt>
                <c:pt idx="3">
                  <c:v>1.902907868909925</c:v>
                </c:pt>
                <c:pt idx="4">
                  <c:v>2.1929176542203961</c:v>
                </c:pt>
              </c:numCache>
            </c:numRef>
          </c:val>
          <c:extLst>
            <c:ext xmlns:c16="http://schemas.microsoft.com/office/drawing/2014/chart" uri="{C3380CC4-5D6E-409C-BE32-E72D297353CC}">
              <c16:uniqueId val="{00000008-8451-478F-85D3-7B15ED720929}"/>
            </c:ext>
          </c:extLst>
        </c:ser>
        <c:dLbls>
          <c:showLegendKey val="0"/>
          <c:showVal val="0"/>
          <c:showCatName val="0"/>
          <c:showSerName val="0"/>
          <c:showPercent val="0"/>
          <c:showBubbleSize val="0"/>
        </c:dLbls>
        <c:gapWidth val="100"/>
        <c:overlap val="-24"/>
        <c:axId val="1715644976"/>
        <c:axId val="1474368176"/>
      </c:barChart>
      <c:catAx>
        <c:axId val="1715644976"/>
        <c:scaling>
          <c:orientation val="minMax"/>
        </c:scaling>
        <c:delete val="0"/>
        <c:axPos val="b"/>
        <c:title>
          <c:tx>
            <c:rich>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slots</a:t>
                </a:r>
              </a:p>
            </c:rich>
          </c:tx>
          <c:overlay val="0"/>
          <c:spPr>
            <a:noFill/>
            <a:ln>
              <a:noFill/>
            </a:ln>
            <a:effectLst/>
          </c:spPr>
          <c:txPr>
            <a:bodyPr rot="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474368176"/>
        <c:crosses val="autoZero"/>
        <c:auto val="1"/>
        <c:lblAlgn val="ctr"/>
        <c:lblOffset val="100"/>
        <c:noMultiLvlLbl val="0"/>
      </c:catAx>
      <c:valAx>
        <c:axId val="1474368176"/>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r>
                  <a:rPr lang="en-US"/>
                  <a:t>Delivery</a:t>
                </a:r>
                <a:r>
                  <a:rPr lang="en-US" baseline="0"/>
                  <a:t> charges</a:t>
                </a:r>
                <a:endParaRPr lang="en-US"/>
              </a:p>
            </c:rich>
          </c:tx>
          <c:overlay val="0"/>
          <c:spPr>
            <a:noFill/>
            <a:ln>
              <a:noFill/>
            </a:ln>
            <a:effectLst/>
          </c:spPr>
          <c:txPr>
            <a:bodyPr rot="-5400000" spcFirstLastPara="1" vertOverflow="ellipsis" vert="horz" wrap="square" anchor="ctr" anchorCtr="1"/>
            <a:lstStyle/>
            <a:p>
              <a:pPr>
                <a:defRPr sz="900" b="1" i="0" u="none" strike="noStrike" kern="1200" cap="all" baseline="0">
                  <a:solidFill>
                    <a:schemeClr val="lt1">
                      <a:lumMod val="8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7156449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Analysis!PivotTable8</c:name>
    <c:fmtId val="36"/>
  </c:pivotSource>
  <c:chart>
    <c:title>
      <c:tx>
        <c:rich>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IN" sz="1600" b="0" i="0" u="none" strike="noStrike" baseline="0" dirty="0">
                <a:effectLst/>
              </a:rPr>
              <a:t>4. Discount as a percentage of product amount at slot and month level</a:t>
            </a:r>
            <a:endParaRPr lang="en-IN" dirty="0"/>
          </a:p>
        </c:rich>
      </c:tx>
      <c:layout>
        <c:manualLayout>
          <c:xMode val="edge"/>
          <c:yMode val="edge"/>
          <c:x val="0.20859689044198854"/>
          <c:y val="1.6472199596366258E-2"/>
        </c:manualLayout>
      </c:layout>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Analysis'!$B$100:$B$101</c:f>
              <c:strCache>
                <c:ptCount val="1"/>
                <c:pt idx="0">
                  <c:v>January</c:v>
                </c:pt>
              </c:strCache>
            </c:strRef>
          </c:tx>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Analysis'!$B$102:$B$107</c:f>
              <c:numCache>
                <c:formatCode>0%</c:formatCode>
                <c:ptCount val="5"/>
                <c:pt idx="0">
                  <c:v>1.088779540070171</c:v>
                </c:pt>
                <c:pt idx="1">
                  <c:v>1.2339152025527977</c:v>
                </c:pt>
                <c:pt idx="2">
                  <c:v>0.8536260763278819</c:v>
                </c:pt>
                <c:pt idx="3">
                  <c:v>0.96148322758446725</c:v>
                </c:pt>
                <c:pt idx="4">
                  <c:v>1.0269363029536993</c:v>
                </c:pt>
              </c:numCache>
            </c:numRef>
          </c:val>
          <c:extLst>
            <c:ext xmlns:c16="http://schemas.microsoft.com/office/drawing/2014/chart" uri="{C3380CC4-5D6E-409C-BE32-E72D297353CC}">
              <c16:uniqueId val="{00000000-8052-44C1-95ED-E10F7990EB52}"/>
            </c:ext>
          </c:extLst>
        </c:ser>
        <c:ser>
          <c:idx val="1"/>
          <c:order val="1"/>
          <c:tx>
            <c:strRef>
              <c:f>'Order Level Analysis'!$C$100:$C$101</c:f>
              <c:strCache>
                <c:ptCount val="1"/>
                <c:pt idx="0">
                  <c:v>February</c:v>
                </c:pt>
              </c:strCache>
            </c:strRef>
          </c:tx>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Analysis'!$C$102:$C$107</c:f>
              <c:numCache>
                <c:formatCode>0%</c:formatCode>
                <c:ptCount val="5"/>
                <c:pt idx="0">
                  <c:v>0.37933861825277271</c:v>
                </c:pt>
                <c:pt idx="1">
                  <c:v>0.46568079180988831</c:v>
                </c:pt>
                <c:pt idx="2">
                  <c:v>0.5882595772787319</c:v>
                </c:pt>
                <c:pt idx="3">
                  <c:v>1.1796616697132805</c:v>
                </c:pt>
                <c:pt idx="4">
                  <c:v>0.84438406994730131</c:v>
                </c:pt>
              </c:numCache>
            </c:numRef>
          </c:val>
          <c:extLst>
            <c:ext xmlns:c16="http://schemas.microsoft.com/office/drawing/2014/chart" uri="{C3380CC4-5D6E-409C-BE32-E72D297353CC}">
              <c16:uniqueId val="{00000001-8052-44C1-95ED-E10F7990EB52}"/>
            </c:ext>
          </c:extLst>
        </c:ser>
        <c:ser>
          <c:idx val="2"/>
          <c:order val="2"/>
          <c:tx>
            <c:strRef>
              <c:f>'Order Level Analysis'!$D$100:$D$101</c:f>
              <c:strCache>
                <c:ptCount val="1"/>
                <c:pt idx="0">
                  <c:v>March</c:v>
                </c:pt>
              </c:strCache>
            </c:strRef>
          </c:tx>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Analysis'!$D$102:$D$107</c:f>
              <c:numCache>
                <c:formatCode>0%</c:formatCode>
                <c:ptCount val="5"/>
                <c:pt idx="0">
                  <c:v>0.90680689504918055</c:v>
                </c:pt>
                <c:pt idx="1">
                  <c:v>0.61594258692434489</c:v>
                </c:pt>
                <c:pt idx="2">
                  <c:v>0.66203314745496444</c:v>
                </c:pt>
                <c:pt idx="3">
                  <c:v>0.68230677604599599</c:v>
                </c:pt>
                <c:pt idx="4">
                  <c:v>0.67004478853659688</c:v>
                </c:pt>
              </c:numCache>
            </c:numRef>
          </c:val>
          <c:extLst>
            <c:ext xmlns:c16="http://schemas.microsoft.com/office/drawing/2014/chart" uri="{C3380CC4-5D6E-409C-BE32-E72D297353CC}">
              <c16:uniqueId val="{00000002-8052-44C1-95ED-E10F7990EB52}"/>
            </c:ext>
          </c:extLst>
        </c:ser>
        <c:ser>
          <c:idx val="3"/>
          <c:order val="3"/>
          <c:tx>
            <c:strRef>
              <c:f>'Order Level Analysis'!$E$100:$E$101</c:f>
              <c:strCache>
                <c:ptCount val="1"/>
                <c:pt idx="0">
                  <c:v>April</c:v>
                </c:pt>
              </c:strCache>
            </c:strRef>
          </c:tx>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Analysis'!$E$102:$E$107</c:f>
              <c:numCache>
                <c:formatCode>0%</c:formatCode>
                <c:ptCount val="5"/>
                <c:pt idx="0">
                  <c:v>1.047211579120918</c:v>
                </c:pt>
                <c:pt idx="1">
                  <c:v>0.64173893576535124</c:v>
                </c:pt>
                <c:pt idx="2">
                  <c:v>0.5863208367493975</c:v>
                </c:pt>
                <c:pt idx="3">
                  <c:v>0.7318825209036901</c:v>
                </c:pt>
                <c:pt idx="4">
                  <c:v>1.0629166825306753</c:v>
                </c:pt>
              </c:numCache>
            </c:numRef>
          </c:val>
          <c:extLst>
            <c:ext xmlns:c16="http://schemas.microsoft.com/office/drawing/2014/chart" uri="{C3380CC4-5D6E-409C-BE32-E72D297353CC}">
              <c16:uniqueId val="{00000003-8052-44C1-95ED-E10F7990EB52}"/>
            </c:ext>
          </c:extLst>
        </c:ser>
        <c:ser>
          <c:idx val="4"/>
          <c:order val="4"/>
          <c:tx>
            <c:strRef>
              <c:f>'Order Level Analysis'!$F$100:$F$101</c:f>
              <c:strCache>
                <c:ptCount val="1"/>
                <c:pt idx="0">
                  <c:v>May</c:v>
                </c:pt>
              </c:strCache>
            </c:strRef>
          </c:tx>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Analysis'!$F$102:$F$107</c:f>
              <c:numCache>
                <c:formatCode>0%</c:formatCode>
                <c:ptCount val="5"/>
                <c:pt idx="0">
                  <c:v>4.7834554330564574</c:v>
                </c:pt>
                <c:pt idx="1">
                  <c:v>4.5435296303290684</c:v>
                </c:pt>
                <c:pt idx="2">
                  <c:v>3.3889980353634579</c:v>
                </c:pt>
                <c:pt idx="3">
                  <c:v>4.1480276535176897</c:v>
                </c:pt>
                <c:pt idx="4">
                  <c:v>5.070831641004812</c:v>
                </c:pt>
              </c:numCache>
            </c:numRef>
          </c:val>
          <c:extLst>
            <c:ext xmlns:c16="http://schemas.microsoft.com/office/drawing/2014/chart" uri="{C3380CC4-5D6E-409C-BE32-E72D297353CC}">
              <c16:uniqueId val="{00000004-8052-44C1-95ED-E10F7990EB52}"/>
            </c:ext>
          </c:extLst>
        </c:ser>
        <c:ser>
          <c:idx val="5"/>
          <c:order val="5"/>
          <c:tx>
            <c:strRef>
              <c:f>'Order Level Analysis'!$G$100:$G$101</c:f>
              <c:strCache>
                <c:ptCount val="1"/>
                <c:pt idx="0">
                  <c:v>June</c:v>
                </c:pt>
              </c:strCache>
            </c:strRef>
          </c:tx>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Analysis'!$G$102:$G$107</c:f>
              <c:numCache>
                <c:formatCode>0%</c:formatCode>
                <c:ptCount val="5"/>
                <c:pt idx="0">
                  <c:v>2.3530222514893029</c:v>
                </c:pt>
                <c:pt idx="1">
                  <c:v>1.8636532675208766</c:v>
                </c:pt>
                <c:pt idx="2">
                  <c:v>2.0116050396330309</c:v>
                </c:pt>
                <c:pt idx="3">
                  <c:v>1.7032604502726627</c:v>
                </c:pt>
                <c:pt idx="4">
                  <c:v>1.885688096697423</c:v>
                </c:pt>
              </c:numCache>
            </c:numRef>
          </c:val>
          <c:extLst>
            <c:ext xmlns:c16="http://schemas.microsoft.com/office/drawing/2014/chart" uri="{C3380CC4-5D6E-409C-BE32-E72D297353CC}">
              <c16:uniqueId val="{00000005-8052-44C1-95ED-E10F7990EB52}"/>
            </c:ext>
          </c:extLst>
        </c:ser>
        <c:ser>
          <c:idx val="6"/>
          <c:order val="6"/>
          <c:tx>
            <c:strRef>
              <c:f>'Order Level Analysis'!$H$100:$H$101</c:f>
              <c:strCache>
                <c:ptCount val="1"/>
                <c:pt idx="0">
                  <c:v>July</c:v>
                </c:pt>
              </c:strCache>
            </c:strRef>
          </c:tx>
          <c:spPr>
            <a:gradFill rotWithShape="1">
              <a:gsLst>
                <a:gs pos="0">
                  <a:schemeClr val="accent1">
                    <a:lumMod val="60000"/>
                    <a:tint val="96000"/>
                    <a:lumMod val="100000"/>
                  </a:schemeClr>
                </a:gs>
                <a:gs pos="78000">
                  <a:schemeClr val="accent1">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Analysis'!$H$102:$H$107</c:f>
              <c:numCache>
                <c:formatCode>0%</c:formatCode>
                <c:ptCount val="5"/>
                <c:pt idx="0">
                  <c:v>4.842638934009079</c:v>
                </c:pt>
                <c:pt idx="1">
                  <c:v>5.9001071891983381</c:v>
                </c:pt>
                <c:pt idx="2">
                  <c:v>3.3087015929469459</c:v>
                </c:pt>
                <c:pt idx="3">
                  <c:v>4.6421366730884115</c:v>
                </c:pt>
                <c:pt idx="4">
                  <c:v>6.7344324688752453</c:v>
                </c:pt>
              </c:numCache>
            </c:numRef>
          </c:val>
          <c:extLst>
            <c:ext xmlns:c16="http://schemas.microsoft.com/office/drawing/2014/chart" uri="{C3380CC4-5D6E-409C-BE32-E72D297353CC}">
              <c16:uniqueId val="{00000006-8052-44C1-95ED-E10F7990EB52}"/>
            </c:ext>
          </c:extLst>
        </c:ser>
        <c:ser>
          <c:idx val="7"/>
          <c:order val="7"/>
          <c:tx>
            <c:strRef>
              <c:f>'Order Level Analysis'!$I$100:$I$101</c:f>
              <c:strCache>
                <c:ptCount val="1"/>
                <c:pt idx="0">
                  <c:v>August</c:v>
                </c:pt>
              </c:strCache>
            </c:strRef>
          </c:tx>
          <c:spPr>
            <a:gradFill rotWithShape="1">
              <a:gsLst>
                <a:gs pos="0">
                  <a:schemeClr val="accent2">
                    <a:lumMod val="60000"/>
                    <a:tint val="96000"/>
                    <a:lumMod val="100000"/>
                  </a:schemeClr>
                </a:gs>
                <a:gs pos="78000">
                  <a:schemeClr val="accent2">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Analysis'!$I$102:$I$107</c:f>
              <c:numCache>
                <c:formatCode>0%</c:formatCode>
                <c:ptCount val="5"/>
                <c:pt idx="0">
                  <c:v>21.481272639632127</c:v>
                </c:pt>
                <c:pt idx="1">
                  <c:v>20.59532171384701</c:v>
                </c:pt>
                <c:pt idx="2">
                  <c:v>12.667167548610383</c:v>
                </c:pt>
                <c:pt idx="3">
                  <c:v>20.844391004032261</c:v>
                </c:pt>
                <c:pt idx="4">
                  <c:v>22.071465325284461</c:v>
                </c:pt>
              </c:numCache>
            </c:numRef>
          </c:val>
          <c:extLst>
            <c:ext xmlns:c16="http://schemas.microsoft.com/office/drawing/2014/chart" uri="{C3380CC4-5D6E-409C-BE32-E72D297353CC}">
              <c16:uniqueId val="{00000007-8052-44C1-95ED-E10F7990EB52}"/>
            </c:ext>
          </c:extLst>
        </c:ser>
        <c:ser>
          <c:idx val="8"/>
          <c:order val="8"/>
          <c:tx>
            <c:strRef>
              <c:f>'Order Level Analysis'!$J$100:$J$101</c:f>
              <c:strCache>
                <c:ptCount val="1"/>
                <c:pt idx="0">
                  <c:v>September</c:v>
                </c:pt>
              </c:strCache>
            </c:strRef>
          </c:tx>
          <c:spPr>
            <a:gradFill rotWithShape="1">
              <a:gsLst>
                <a:gs pos="0">
                  <a:schemeClr val="accent3">
                    <a:lumMod val="60000"/>
                    <a:tint val="96000"/>
                    <a:lumMod val="100000"/>
                  </a:schemeClr>
                </a:gs>
                <a:gs pos="78000">
                  <a:schemeClr val="accent3">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invertIfNegative val="0"/>
          <c:cat>
            <c:strRef>
              <c:f>'Order Level Analysis'!$A$102:$A$107</c:f>
              <c:strCache>
                <c:ptCount val="5"/>
                <c:pt idx="0">
                  <c:v>Afternoon</c:v>
                </c:pt>
                <c:pt idx="1">
                  <c:v>Evening</c:v>
                </c:pt>
                <c:pt idx="2">
                  <c:v>Late Night</c:v>
                </c:pt>
                <c:pt idx="3">
                  <c:v>Morning</c:v>
                </c:pt>
                <c:pt idx="4">
                  <c:v>Night</c:v>
                </c:pt>
              </c:strCache>
            </c:strRef>
          </c:cat>
          <c:val>
            <c:numRef>
              <c:f>'Order Level Analysis'!$J$102:$J$107</c:f>
              <c:numCache>
                <c:formatCode>0%</c:formatCode>
                <c:ptCount val="5"/>
                <c:pt idx="0">
                  <c:v>10.451191112126395</c:v>
                </c:pt>
                <c:pt idx="1">
                  <c:v>11.419469491027488</c:v>
                </c:pt>
                <c:pt idx="2">
                  <c:v>5.1011622179050544</c:v>
                </c:pt>
                <c:pt idx="3">
                  <c:v>10.939240449985613</c:v>
                </c:pt>
                <c:pt idx="4">
                  <c:v>9.7416117517226475</c:v>
                </c:pt>
              </c:numCache>
            </c:numRef>
          </c:val>
          <c:extLst>
            <c:ext xmlns:c16="http://schemas.microsoft.com/office/drawing/2014/chart" uri="{C3380CC4-5D6E-409C-BE32-E72D297353CC}">
              <c16:uniqueId val="{00000008-8052-44C1-95ED-E10F7990EB52}"/>
            </c:ext>
          </c:extLst>
        </c:ser>
        <c:dLbls>
          <c:showLegendKey val="0"/>
          <c:showVal val="0"/>
          <c:showCatName val="0"/>
          <c:showSerName val="0"/>
          <c:showPercent val="0"/>
          <c:showBubbleSize val="0"/>
        </c:dLbls>
        <c:gapWidth val="100"/>
        <c:overlap val="-24"/>
        <c:axId val="1850569520"/>
        <c:axId val="868428160"/>
      </c:barChart>
      <c:catAx>
        <c:axId val="1850569520"/>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868428160"/>
        <c:crosses val="autoZero"/>
        <c:auto val="1"/>
        <c:lblAlgn val="ctr"/>
        <c:lblOffset val="100"/>
        <c:noMultiLvlLbl val="0"/>
      </c:catAx>
      <c:valAx>
        <c:axId val="868428160"/>
        <c:scaling>
          <c:orientation val="minMax"/>
        </c:scaling>
        <c:delete val="0"/>
        <c:axPos val="l"/>
        <c:majorGridlines>
          <c:spPr>
            <a:ln w="9525" cap="flat" cmpd="sng" algn="ctr">
              <a:solidFill>
                <a:schemeClr val="lt1">
                  <a:lumMod val="95000"/>
                  <a:alpha val="10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8505695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CapstoneTransactionData_.xlsx]Order Level Analysis!PivotTable9</c:name>
    <c:fmtId val="37"/>
  </c:pivotSource>
  <c:chart>
    <c:title>
      <c:tx>
        <c:rich>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r>
              <a:rPr lang="en-IN" sz="1600" b="0" i="0" u="none" strike="noStrike" cap="none" baseline="0" dirty="0">
                <a:effectLst/>
              </a:rPr>
              <a:t>5. Discount as a percentage of product amount at drop area and slot level</a:t>
            </a:r>
            <a:endParaRPr lang="en-IN" sz="1600" dirty="0"/>
          </a:p>
        </c:rich>
      </c:tx>
      <c:overlay val="0"/>
      <c:spPr>
        <a:noFill/>
        <a:ln>
          <a:noFill/>
        </a:ln>
        <a:effectLst/>
      </c:spPr>
      <c:txPr>
        <a:bodyPr rot="0" spcFirstLastPara="1" vertOverflow="ellipsis" vert="horz" wrap="square" anchor="ctr" anchorCtr="1"/>
        <a:lstStyle/>
        <a:p>
          <a:pPr>
            <a:defRPr sz="1600" b="1" i="0" u="none" strike="noStrike" kern="1200" cap="none" baseline="0">
              <a:solidFill>
                <a:schemeClr val="lt1">
                  <a:lumMod val="85000"/>
                </a:schemeClr>
              </a:solidFill>
              <a:latin typeface="+mn-lt"/>
              <a:ea typeface="+mn-ea"/>
              <a:cs typeface="+mn-cs"/>
            </a:defRPr>
          </a:pPr>
          <a:endParaRPr lang="en-US"/>
        </a:p>
      </c:txPr>
    </c:title>
    <c:autoTitleDeleted val="0"/>
    <c:pivotFmts>
      <c:pivotFmt>
        <c:idx val="0"/>
        <c:spPr>
          <a:noFill/>
          <a:ln w="9525" cap="flat" cmpd="sng" algn="ctr">
            <a:solidFill>
              <a:schemeClr val="accent1"/>
            </a:solidFill>
            <a:miter lim="800000"/>
          </a:ln>
          <a:effectLst>
            <a:glow rad="63500">
              <a:schemeClr val="accent1">
                <a:satMod val="175000"/>
                <a:alpha val="25000"/>
              </a:schemeClr>
            </a:glow>
          </a:effectLst>
        </c:spPr>
        <c:marker>
          <c:spPr>
            <a:solidFill>
              <a:schemeClr val="accent1">
                <a:lumMod val="60000"/>
                <a:lumOff val="40000"/>
              </a:schemeClr>
            </a:solidFill>
            <a:ln>
              <a:noFill/>
            </a:ln>
            <a:effectLst>
              <a:glow rad="63500">
                <a:schemeClr val="accent1">
                  <a:satMod val="175000"/>
                  <a:alpha val="25000"/>
                </a:schemeClr>
              </a:glow>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noFill/>
          <a:ln w="9525" cap="flat" cmpd="sng" algn="ctr">
            <a:solidFill>
              <a:schemeClr val="accent1"/>
            </a:solidFill>
            <a:miter lim="800000"/>
          </a:ln>
          <a:effectLst>
            <a:glow rad="63500">
              <a:schemeClr val="accent1">
                <a:satMod val="175000"/>
                <a:alpha val="25000"/>
              </a:schemeClr>
            </a:glo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'Order Level Analysis'!$B$118</c:f>
              <c:strCache>
                <c:ptCount val="1"/>
                <c:pt idx="0">
                  <c:v>Total</c:v>
                </c:pt>
              </c:strCache>
            </c:strRef>
          </c:tx>
          <c:spPr>
            <a:noFill/>
            <a:ln w="9525" cap="flat" cmpd="sng" algn="ctr">
              <a:solidFill>
                <a:schemeClr val="accent1"/>
              </a:solidFill>
              <a:miter lim="800000"/>
            </a:ln>
            <a:effectLst>
              <a:glow rad="63500">
                <a:schemeClr val="accent1">
                  <a:satMod val="175000"/>
                  <a:alpha val="25000"/>
                </a:schemeClr>
              </a:glow>
            </a:effectLst>
          </c:spPr>
          <c:invertIfNegative val="0"/>
          <c:cat>
            <c:multiLvlStrRef>
              <c:f>'Order Level Analysis'!$A$119:$A$287</c:f>
              <c:multiLvlStrCache>
                <c:ptCount val="163"/>
                <c:lvl>
                  <c:pt idx="0">
                    <c:v>Yemalur</c:v>
                  </c:pt>
                  <c:pt idx="1">
                    <c:v>Viveka Nagar</c:v>
                  </c:pt>
                  <c:pt idx="2">
                    <c:v>Vimanapura</c:v>
                  </c:pt>
                  <c:pt idx="3">
                    <c:v>Sarjapur Road</c:v>
                  </c:pt>
                  <c:pt idx="4">
                    <c:v>Richmond Town</c:v>
                  </c:pt>
                  <c:pt idx="5">
                    <c:v>Pattandur</c:v>
                  </c:pt>
                  <c:pt idx="6">
                    <c:v>Manipal County</c:v>
                  </c:pt>
                  <c:pt idx="7">
                    <c:v>Kumaraswamy Layout</c:v>
                  </c:pt>
                  <c:pt idx="8">
                    <c:v>Kudlu</c:v>
                  </c:pt>
                  <c:pt idx="9">
                    <c:v>Koramangala, Ejipura</c:v>
                  </c:pt>
                  <c:pt idx="10">
                    <c:v>Kadubeesanhali, Prestige</c:v>
                  </c:pt>
                  <c:pt idx="11">
                    <c:v>JP Nagar Phase 6-7</c:v>
                  </c:pt>
                  <c:pt idx="12">
                    <c:v>JP Nagar Phase 4-5</c:v>
                  </c:pt>
                  <c:pt idx="13">
                    <c:v>Jayanagar</c:v>
                  </c:pt>
                  <c:pt idx="14">
                    <c:v>ITI Layout</c:v>
                  </c:pt>
                  <c:pt idx="15">
                    <c:v>Indiranagar</c:v>
                  </c:pt>
                  <c:pt idx="16">
                    <c:v>HSR Layout</c:v>
                  </c:pt>
                  <c:pt idx="17">
                    <c:v>Harlur</c:v>
                  </c:pt>
                  <c:pt idx="18">
                    <c:v>Domlur, EGL</c:v>
                  </c:pt>
                  <c:pt idx="19">
                    <c:v>Devarachikanna Halli</c:v>
                  </c:pt>
                  <c:pt idx="20">
                    <c:v>BTM Stage 2</c:v>
                  </c:pt>
                  <c:pt idx="21">
                    <c:v>BTM Stage 1</c:v>
                  </c:pt>
                  <c:pt idx="22">
                    <c:v>Bommanahalli</c:v>
                  </c:pt>
                  <c:pt idx="23">
                    <c:v>Bomannahali - MicoLayout</c:v>
                  </c:pt>
                  <c:pt idx="24">
                    <c:v>Bilekahalli</c:v>
                  </c:pt>
                  <c:pt idx="25">
                    <c:v>Bellandur, Sarjapur Road</c:v>
                  </c:pt>
                  <c:pt idx="26">
                    <c:v>Bellandur, Sakara</c:v>
                  </c:pt>
                  <c:pt idx="27">
                    <c:v>Bellandur, Green Glen</c:v>
                  </c:pt>
                  <c:pt idx="28">
                    <c:v>Bellandur, APR</c:v>
                  </c:pt>
                  <c:pt idx="29">
                    <c:v>Bellandur - Off Sarjapur Road</c:v>
                  </c:pt>
                  <c:pt idx="30">
                    <c:v>Arekere</c:v>
                  </c:pt>
                  <c:pt idx="31">
                    <c:v>Akshaya Nagar</c:v>
                  </c:pt>
                  <c:pt idx="32">
                    <c:v>Yemalur</c:v>
                  </c:pt>
                  <c:pt idx="33">
                    <c:v>Wilson Garden, Shantinagar</c:v>
                  </c:pt>
                  <c:pt idx="34">
                    <c:v>Whitefield</c:v>
                  </c:pt>
                  <c:pt idx="35">
                    <c:v>Viveka Nagar</c:v>
                  </c:pt>
                  <c:pt idx="36">
                    <c:v>Sarjapur Road</c:v>
                  </c:pt>
                  <c:pt idx="37">
                    <c:v>Marathahalli</c:v>
                  </c:pt>
                  <c:pt idx="38">
                    <c:v>Manipal County</c:v>
                  </c:pt>
                  <c:pt idx="39">
                    <c:v>Kumaraswamy Layout</c:v>
                  </c:pt>
                  <c:pt idx="40">
                    <c:v>Kudlu</c:v>
                  </c:pt>
                  <c:pt idx="41">
                    <c:v>Koramangala, Ejipura</c:v>
                  </c:pt>
                  <c:pt idx="42">
                    <c:v>JP Nagar Phase 8-9</c:v>
                  </c:pt>
                  <c:pt idx="43">
                    <c:v>JP Nagar Phase 4-5</c:v>
                  </c:pt>
                  <c:pt idx="44">
                    <c:v>JP Nagar Phase 1-3</c:v>
                  </c:pt>
                  <c:pt idx="45">
                    <c:v>Jayanagar</c:v>
                  </c:pt>
                  <c:pt idx="46">
                    <c:v>ITI Layout</c:v>
                  </c:pt>
                  <c:pt idx="47">
                    <c:v>HSR Layout</c:v>
                  </c:pt>
                  <c:pt idx="48">
                    <c:v>Harlur</c:v>
                  </c:pt>
                  <c:pt idx="49">
                    <c:v>Devarachikanna Halli</c:v>
                  </c:pt>
                  <c:pt idx="50">
                    <c:v>BTM Stage 2</c:v>
                  </c:pt>
                  <c:pt idx="51">
                    <c:v>BTM Stage 1</c:v>
                  </c:pt>
                  <c:pt idx="52">
                    <c:v>Bommanahalli</c:v>
                  </c:pt>
                  <c:pt idx="53">
                    <c:v>Bomannahali - MicoLayout</c:v>
                  </c:pt>
                  <c:pt idx="54">
                    <c:v>Bilekahalli</c:v>
                  </c:pt>
                  <c:pt idx="55">
                    <c:v>Bellandur, Sarjapur Road</c:v>
                  </c:pt>
                  <c:pt idx="56">
                    <c:v>Bellandur, Sakara</c:v>
                  </c:pt>
                  <c:pt idx="57">
                    <c:v>Bellandur, Green Glen</c:v>
                  </c:pt>
                  <c:pt idx="58">
                    <c:v>Bellandur, APR</c:v>
                  </c:pt>
                  <c:pt idx="59">
                    <c:v>Bellandur - Off Sarjapur Road</c:v>
                  </c:pt>
                  <c:pt idx="60">
                    <c:v>Basavanagudi</c:v>
                  </c:pt>
                  <c:pt idx="61">
                    <c:v>Bannerghatta</c:v>
                  </c:pt>
                  <c:pt idx="62">
                    <c:v>Banashankari Stage 2</c:v>
                  </c:pt>
                  <c:pt idx="63">
                    <c:v>Arekere</c:v>
                  </c:pt>
                  <c:pt idx="64">
                    <c:v>Akshaya Nagar</c:v>
                  </c:pt>
                  <c:pt idx="65">
                    <c:v>Viveka Nagar</c:v>
                  </c:pt>
                  <c:pt idx="66">
                    <c:v>Sarjapur Road</c:v>
                  </c:pt>
                  <c:pt idx="67">
                    <c:v>Manipal County</c:v>
                  </c:pt>
                  <c:pt idx="68">
                    <c:v>Kudlu</c:v>
                  </c:pt>
                  <c:pt idx="69">
                    <c:v>Koramangala, Ejipura</c:v>
                  </c:pt>
                  <c:pt idx="70">
                    <c:v>Kadubeesanhali, Prestige</c:v>
                  </c:pt>
                  <c:pt idx="71">
                    <c:v>JP Nagar Phase 6-7</c:v>
                  </c:pt>
                  <c:pt idx="72">
                    <c:v>JP Nagar Phase 4-5</c:v>
                  </c:pt>
                  <c:pt idx="73">
                    <c:v>JP Nagar Phase 1-3</c:v>
                  </c:pt>
                  <c:pt idx="74">
                    <c:v>ITI Layout</c:v>
                  </c:pt>
                  <c:pt idx="75">
                    <c:v>Indiranagar</c:v>
                  </c:pt>
                  <c:pt idx="76">
                    <c:v>HSR Layout</c:v>
                  </c:pt>
                  <c:pt idx="77">
                    <c:v>Harlur</c:v>
                  </c:pt>
                  <c:pt idx="78">
                    <c:v>Frazer Town</c:v>
                  </c:pt>
                  <c:pt idx="79">
                    <c:v>Domlur, EGL</c:v>
                  </c:pt>
                  <c:pt idx="80">
                    <c:v>Doddanekundi</c:v>
                  </c:pt>
                  <c:pt idx="81">
                    <c:v>Devarachikanna Halli</c:v>
                  </c:pt>
                  <c:pt idx="82">
                    <c:v>CV Raman Nagar</c:v>
                  </c:pt>
                  <c:pt idx="83">
                    <c:v>Challagatta</c:v>
                  </c:pt>
                  <c:pt idx="84">
                    <c:v>BTM Stage 2</c:v>
                  </c:pt>
                  <c:pt idx="85">
                    <c:v>BTM Stage 1</c:v>
                  </c:pt>
                  <c:pt idx="86">
                    <c:v>Brookefield</c:v>
                  </c:pt>
                  <c:pt idx="87">
                    <c:v>Bommanahalli</c:v>
                  </c:pt>
                  <c:pt idx="88">
                    <c:v>Bomannahali - MicoLayout</c:v>
                  </c:pt>
                  <c:pt idx="89">
                    <c:v>Bilekahalli</c:v>
                  </c:pt>
                  <c:pt idx="90">
                    <c:v>Bellandur, Sarjapur Road</c:v>
                  </c:pt>
                  <c:pt idx="91">
                    <c:v>Bellandur, Sakara</c:v>
                  </c:pt>
                  <c:pt idx="92">
                    <c:v>Bellandur, Green Glen</c:v>
                  </c:pt>
                  <c:pt idx="93">
                    <c:v>Bellandur, Ecospace</c:v>
                  </c:pt>
                  <c:pt idx="94">
                    <c:v>Bellandur - Off Sarjapur Road</c:v>
                  </c:pt>
                  <c:pt idx="95">
                    <c:v>Arekere</c:v>
                  </c:pt>
                  <c:pt idx="96">
                    <c:v>Akshaya Nagar</c:v>
                  </c:pt>
                  <c:pt idx="97">
                    <c:v>Yemalur</c:v>
                  </c:pt>
                  <c:pt idx="98">
                    <c:v>Marathahalli</c:v>
                  </c:pt>
                  <c:pt idx="99">
                    <c:v>Manipal County</c:v>
                  </c:pt>
                  <c:pt idx="100">
                    <c:v>Mahadevapura</c:v>
                  </c:pt>
                  <c:pt idx="101">
                    <c:v>Kumaraswamy Layout</c:v>
                  </c:pt>
                  <c:pt idx="102">
                    <c:v>Kudlu</c:v>
                  </c:pt>
                  <c:pt idx="103">
                    <c:v>Koramangala, Ejipura</c:v>
                  </c:pt>
                  <c:pt idx="104">
                    <c:v>JP Nagar Phase 6-7</c:v>
                  </c:pt>
                  <c:pt idx="105">
                    <c:v>JP Nagar Phase 4-5</c:v>
                  </c:pt>
                  <c:pt idx="106">
                    <c:v>JP Nagar Phase 1-3</c:v>
                  </c:pt>
                  <c:pt idx="107">
                    <c:v>Jayanagar</c:v>
                  </c:pt>
                  <c:pt idx="108">
                    <c:v>ITI Layout</c:v>
                  </c:pt>
                  <c:pt idx="109">
                    <c:v>Indiranagar</c:v>
                  </c:pt>
                  <c:pt idx="110">
                    <c:v>HSR Layout</c:v>
                  </c:pt>
                  <c:pt idx="111">
                    <c:v>Harlur</c:v>
                  </c:pt>
                  <c:pt idx="112">
                    <c:v>Domlur, EGL</c:v>
                  </c:pt>
                  <c:pt idx="113">
                    <c:v>Cox Town</c:v>
                  </c:pt>
                  <c:pt idx="114">
                    <c:v>BTM Stage 2</c:v>
                  </c:pt>
                  <c:pt idx="115">
                    <c:v>BTM Stage 1</c:v>
                  </c:pt>
                  <c:pt idx="116">
                    <c:v>Bommanahalli</c:v>
                  </c:pt>
                  <c:pt idx="117">
                    <c:v>Bomannahali - MicoLayout</c:v>
                  </c:pt>
                  <c:pt idx="118">
                    <c:v>Binnipet</c:v>
                  </c:pt>
                  <c:pt idx="119">
                    <c:v>Bilekahalli</c:v>
                  </c:pt>
                  <c:pt idx="120">
                    <c:v>Bellandur, Sarjapur Road</c:v>
                  </c:pt>
                  <c:pt idx="121">
                    <c:v>Bellandur, Green Glen</c:v>
                  </c:pt>
                  <c:pt idx="122">
                    <c:v>Bellandur, ETV</c:v>
                  </c:pt>
                  <c:pt idx="123">
                    <c:v>Bellandur, APR</c:v>
                  </c:pt>
                  <c:pt idx="124">
                    <c:v>Bellandur - Off Sarjapur Road</c:v>
                  </c:pt>
                  <c:pt idx="125">
                    <c:v>Bannerghatta</c:v>
                  </c:pt>
                  <c:pt idx="126">
                    <c:v>Akshaya Nagar</c:v>
                  </c:pt>
                  <c:pt idx="127">
                    <c:v>Yemalur</c:v>
                  </c:pt>
                  <c:pt idx="128">
                    <c:v>Wilson Garden, Shantinagar</c:v>
                  </c:pt>
                  <c:pt idx="129">
                    <c:v>Victoria Layout</c:v>
                  </c:pt>
                  <c:pt idx="130">
                    <c:v>Sarjapur Road</c:v>
                  </c:pt>
                  <c:pt idx="131">
                    <c:v>Marathahalli</c:v>
                  </c:pt>
                  <c:pt idx="132">
                    <c:v>Manipal County</c:v>
                  </c:pt>
                  <c:pt idx="133">
                    <c:v>Kumaraswamy Layout</c:v>
                  </c:pt>
                  <c:pt idx="134">
                    <c:v>Kudlu</c:v>
                  </c:pt>
                  <c:pt idx="135">
                    <c:v>Koramangala, Ejipura</c:v>
                  </c:pt>
                  <c:pt idx="136">
                    <c:v>Kadubeesanhali, PTP</c:v>
                  </c:pt>
                  <c:pt idx="137">
                    <c:v>Kadubeesanhali, Prestige</c:v>
                  </c:pt>
                  <c:pt idx="138">
                    <c:v>JP Nagar Phase 4-5</c:v>
                  </c:pt>
                  <c:pt idx="139">
                    <c:v>JP Nagar Phase 1-3</c:v>
                  </c:pt>
                  <c:pt idx="140">
                    <c:v>ITI Layout</c:v>
                  </c:pt>
                  <c:pt idx="141">
                    <c:v>Indiranagar</c:v>
                  </c:pt>
                  <c:pt idx="142">
                    <c:v>HSR Layout</c:v>
                  </c:pt>
                  <c:pt idx="143">
                    <c:v>Harlur</c:v>
                  </c:pt>
                  <c:pt idx="144">
                    <c:v>Domlur, EGL</c:v>
                  </c:pt>
                  <c:pt idx="145">
                    <c:v>Doddanekundi</c:v>
                  </c:pt>
                  <c:pt idx="146">
                    <c:v>Devarachikanna Halli</c:v>
                  </c:pt>
                  <c:pt idx="147">
                    <c:v>BTM Stage 2</c:v>
                  </c:pt>
                  <c:pt idx="148">
                    <c:v>BTM Stage 1</c:v>
                  </c:pt>
                  <c:pt idx="149">
                    <c:v>Bommanahalli</c:v>
                  </c:pt>
                  <c:pt idx="150">
                    <c:v>Bomannahali - MicoLayout</c:v>
                  </c:pt>
                  <c:pt idx="151">
                    <c:v>Bilekahalli</c:v>
                  </c:pt>
                  <c:pt idx="152">
                    <c:v>Bellandur, Sarjapur Road</c:v>
                  </c:pt>
                  <c:pt idx="153">
                    <c:v>Bellandur, Sakara</c:v>
                  </c:pt>
                  <c:pt idx="154">
                    <c:v>Bellandur, Green Glen</c:v>
                  </c:pt>
                  <c:pt idx="155">
                    <c:v>Bellandur, ETV</c:v>
                  </c:pt>
                  <c:pt idx="156">
                    <c:v>Bellandur, APR</c:v>
                  </c:pt>
                  <c:pt idx="157">
                    <c:v>Bellandur - Off Sarjapur Road</c:v>
                  </c:pt>
                  <c:pt idx="158">
                    <c:v>Basavanagudi</c:v>
                  </c:pt>
                  <c:pt idx="159">
                    <c:v>Bannerghatta</c:v>
                  </c:pt>
                  <c:pt idx="160">
                    <c:v>Banashankari Stage 2</c:v>
                  </c:pt>
                  <c:pt idx="161">
                    <c:v>Arekere</c:v>
                  </c:pt>
                  <c:pt idx="162">
                    <c:v>Akshaya Nagar</c:v>
                  </c:pt>
                </c:lvl>
                <c:lvl>
                  <c:pt idx="0">
                    <c:v>Afternoon</c:v>
                  </c:pt>
                  <c:pt idx="32">
                    <c:v>Evening</c:v>
                  </c:pt>
                  <c:pt idx="65">
                    <c:v>Late Night</c:v>
                  </c:pt>
                  <c:pt idx="97">
                    <c:v>Morning</c:v>
                  </c:pt>
                  <c:pt idx="127">
                    <c:v>Night</c:v>
                  </c:pt>
                </c:lvl>
              </c:multiLvlStrCache>
            </c:multiLvlStrRef>
          </c:cat>
          <c:val>
            <c:numRef>
              <c:f>'Order Level Analysis'!$B$119:$B$287</c:f>
              <c:numCache>
                <c:formatCode>0%</c:formatCode>
                <c:ptCount val="163"/>
                <c:pt idx="0">
                  <c:v>0</c:v>
                </c:pt>
                <c:pt idx="1">
                  <c:v>0.58139534883720934</c:v>
                </c:pt>
                <c:pt idx="2">
                  <c:v>0</c:v>
                </c:pt>
                <c:pt idx="3">
                  <c:v>0.1295336787564767</c:v>
                </c:pt>
                <c:pt idx="4">
                  <c:v>0</c:v>
                </c:pt>
                <c:pt idx="5">
                  <c:v>0</c:v>
                </c:pt>
                <c:pt idx="6">
                  <c:v>3.5326319390984517</c:v>
                </c:pt>
                <c:pt idx="7">
                  <c:v>0</c:v>
                </c:pt>
                <c:pt idx="8">
                  <c:v>6.3638559546271525</c:v>
                </c:pt>
                <c:pt idx="9">
                  <c:v>6.8831465812943051</c:v>
                </c:pt>
                <c:pt idx="10">
                  <c:v>0</c:v>
                </c:pt>
                <c:pt idx="11">
                  <c:v>0</c:v>
                </c:pt>
                <c:pt idx="12">
                  <c:v>0</c:v>
                </c:pt>
                <c:pt idx="13">
                  <c:v>0</c:v>
                </c:pt>
                <c:pt idx="14">
                  <c:v>7.2076996584680035</c:v>
                </c:pt>
                <c:pt idx="15">
                  <c:v>2.7680541563085677</c:v>
                </c:pt>
                <c:pt idx="16">
                  <c:v>6.2113801306877114</c:v>
                </c:pt>
                <c:pt idx="17">
                  <c:v>10.302794433405307</c:v>
                </c:pt>
                <c:pt idx="18">
                  <c:v>1.7537439149490079</c:v>
                </c:pt>
                <c:pt idx="19">
                  <c:v>1.1627906976744187</c:v>
                </c:pt>
                <c:pt idx="20">
                  <c:v>0.52631578947368418</c:v>
                </c:pt>
                <c:pt idx="21">
                  <c:v>14.687436779283836</c:v>
                </c:pt>
                <c:pt idx="22">
                  <c:v>1.8961253091508656</c:v>
                </c:pt>
                <c:pt idx="23">
                  <c:v>2.1487151448879169</c:v>
                </c:pt>
                <c:pt idx="24">
                  <c:v>13.25153374233129</c:v>
                </c:pt>
                <c:pt idx="25">
                  <c:v>0.71110310995094284</c:v>
                </c:pt>
                <c:pt idx="26">
                  <c:v>1.4929829799940282</c:v>
                </c:pt>
                <c:pt idx="27">
                  <c:v>4.669288523417948</c:v>
                </c:pt>
                <c:pt idx="28">
                  <c:v>4.0885608856088558</c:v>
                </c:pt>
                <c:pt idx="29">
                  <c:v>5.0126217093400651</c:v>
                </c:pt>
                <c:pt idx="30">
                  <c:v>0</c:v>
                </c:pt>
                <c:pt idx="31">
                  <c:v>0.2866356144750985</c:v>
                </c:pt>
                <c:pt idx="32">
                  <c:v>9.8765432098765427</c:v>
                </c:pt>
                <c:pt idx="33">
                  <c:v>2.2471910112359552</c:v>
                </c:pt>
                <c:pt idx="34">
                  <c:v>6.3731745595700797</c:v>
                </c:pt>
                <c:pt idx="35">
                  <c:v>0.30257186081694404</c:v>
                </c:pt>
                <c:pt idx="36">
                  <c:v>0</c:v>
                </c:pt>
                <c:pt idx="37">
                  <c:v>0</c:v>
                </c:pt>
                <c:pt idx="38">
                  <c:v>3.3234126984126986</c:v>
                </c:pt>
                <c:pt idx="39">
                  <c:v>0</c:v>
                </c:pt>
                <c:pt idx="40">
                  <c:v>3.659761309760142</c:v>
                </c:pt>
                <c:pt idx="41">
                  <c:v>5.7383320581484316</c:v>
                </c:pt>
                <c:pt idx="42">
                  <c:v>0.41459369817578773</c:v>
                </c:pt>
                <c:pt idx="43">
                  <c:v>0</c:v>
                </c:pt>
                <c:pt idx="44">
                  <c:v>16.694772344013494</c:v>
                </c:pt>
                <c:pt idx="45">
                  <c:v>35.611510791366911</c:v>
                </c:pt>
                <c:pt idx="46">
                  <c:v>7.0855688920847397</c:v>
                </c:pt>
                <c:pt idx="47">
                  <c:v>6.5301888400984502</c:v>
                </c:pt>
                <c:pt idx="48">
                  <c:v>9.2335181727078428</c:v>
                </c:pt>
                <c:pt idx="49">
                  <c:v>0</c:v>
                </c:pt>
                <c:pt idx="50">
                  <c:v>8.8262910798122061</c:v>
                </c:pt>
                <c:pt idx="51">
                  <c:v>0</c:v>
                </c:pt>
                <c:pt idx="52">
                  <c:v>3.0935776170626217</c:v>
                </c:pt>
                <c:pt idx="53">
                  <c:v>2.7189527483786415</c:v>
                </c:pt>
                <c:pt idx="54">
                  <c:v>1.6569767441860463</c:v>
                </c:pt>
                <c:pt idx="55">
                  <c:v>1.7363851617995265</c:v>
                </c:pt>
                <c:pt idx="56">
                  <c:v>0</c:v>
                </c:pt>
                <c:pt idx="57">
                  <c:v>5.825675796235168</c:v>
                </c:pt>
                <c:pt idx="58">
                  <c:v>2.9604783432988184</c:v>
                </c:pt>
                <c:pt idx="59">
                  <c:v>4.1765543426673002</c:v>
                </c:pt>
                <c:pt idx="60">
                  <c:v>0</c:v>
                </c:pt>
                <c:pt idx="61">
                  <c:v>1.9503546099290781</c:v>
                </c:pt>
                <c:pt idx="62">
                  <c:v>0</c:v>
                </c:pt>
                <c:pt idx="63">
                  <c:v>1.6949152542372881</c:v>
                </c:pt>
                <c:pt idx="64">
                  <c:v>0.25406504065040647</c:v>
                </c:pt>
                <c:pt idx="65">
                  <c:v>6.3731745595700797</c:v>
                </c:pt>
                <c:pt idx="66">
                  <c:v>0</c:v>
                </c:pt>
                <c:pt idx="67">
                  <c:v>5.8577405857740583</c:v>
                </c:pt>
                <c:pt idx="68">
                  <c:v>1.436983036590495</c:v>
                </c:pt>
                <c:pt idx="69">
                  <c:v>2.052084291892887</c:v>
                </c:pt>
                <c:pt idx="70">
                  <c:v>0</c:v>
                </c:pt>
                <c:pt idx="71">
                  <c:v>0</c:v>
                </c:pt>
                <c:pt idx="72">
                  <c:v>20.668058455114824</c:v>
                </c:pt>
                <c:pt idx="73">
                  <c:v>0</c:v>
                </c:pt>
                <c:pt idx="74">
                  <c:v>4.1431363019801131</c:v>
                </c:pt>
                <c:pt idx="75">
                  <c:v>0</c:v>
                </c:pt>
                <c:pt idx="76">
                  <c:v>3.9783711730366398</c:v>
                </c:pt>
                <c:pt idx="77">
                  <c:v>3.6952322862661382</c:v>
                </c:pt>
                <c:pt idx="78">
                  <c:v>0</c:v>
                </c:pt>
                <c:pt idx="79">
                  <c:v>17.086330935251798</c:v>
                </c:pt>
                <c:pt idx="80">
                  <c:v>0</c:v>
                </c:pt>
                <c:pt idx="81">
                  <c:v>0</c:v>
                </c:pt>
                <c:pt idx="82">
                  <c:v>0</c:v>
                </c:pt>
                <c:pt idx="83">
                  <c:v>0</c:v>
                </c:pt>
                <c:pt idx="84">
                  <c:v>0</c:v>
                </c:pt>
                <c:pt idx="85">
                  <c:v>0</c:v>
                </c:pt>
                <c:pt idx="86">
                  <c:v>0</c:v>
                </c:pt>
                <c:pt idx="87">
                  <c:v>4.4303797468354427</c:v>
                </c:pt>
                <c:pt idx="88">
                  <c:v>2.1107805638192376</c:v>
                </c:pt>
                <c:pt idx="89">
                  <c:v>10</c:v>
                </c:pt>
                <c:pt idx="90">
                  <c:v>1.2457732692649939</c:v>
                </c:pt>
                <c:pt idx="91">
                  <c:v>43.231441048034938</c:v>
                </c:pt>
                <c:pt idx="92">
                  <c:v>4.2218728946777455</c:v>
                </c:pt>
                <c:pt idx="93">
                  <c:v>0</c:v>
                </c:pt>
                <c:pt idx="94">
                  <c:v>0</c:v>
                </c:pt>
                <c:pt idx="95">
                  <c:v>0</c:v>
                </c:pt>
                <c:pt idx="96">
                  <c:v>0</c:v>
                </c:pt>
                <c:pt idx="97">
                  <c:v>12.177121771217712</c:v>
                </c:pt>
                <c:pt idx="98">
                  <c:v>6.3731745595700797</c:v>
                </c:pt>
                <c:pt idx="99">
                  <c:v>4.6355221977900856</c:v>
                </c:pt>
                <c:pt idx="100">
                  <c:v>0</c:v>
                </c:pt>
                <c:pt idx="101">
                  <c:v>0</c:v>
                </c:pt>
                <c:pt idx="102">
                  <c:v>4.8749886628170636</c:v>
                </c:pt>
                <c:pt idx="103">
                  <c:v>1.3149171270718232</c:v>
                </c:pt>
                <c:pt idx="104">
                  <c:v>0.20283975659229209</c:v>
                </c:pt>
                <c:pt idx="105">
                  <c:v>0.26619343389529726</c:v>
                </c:pt>
                <c:pt idx="106">
                  <c:v>0</c:v>
                </c:pt>
                <c:pt idx="107">
                  <c:v>0</c:v>
                </c:pt>
                <c:pt idx="108">
                  <c:v>8.2090172385668687</c:v>
                </c:pt>
                <c:pt idx="109">
                  <c:v>0</c:v>
                </c:pt>
                <c:pt idx="110">
                  <c:v>6.0111265768490654</c:v>
                </c:pt>
                <c:pt idx="111">
                  <c:v>10.160904530165503</c:v>
                </c:pt>
                <c:pt idx="112">
                  <c:v>1.3080739738385205</c:v>
                </c:pt>
                <c:pt idx="113">
                  <c:v>6.3731745595700797</c:v>
                </c:pt>
                <c:pt idx="114">
                  <c:v>4.8753256419799031</c:v>
                </c:pt>
                <c:pt idx="115">
                  <c:v>8.2135523613963031</c:v>
                </c:pt>
                <c:pt idx="116">
                  <c:v>1.2243113248797552</c:v>
                </c:pt>
                <c:pt idx="117">
                  <c:v>3.7416530491589772</c:v>
                </c:pt>
                <c:pt idx="118">
                  <c:v>0</c:v>
                </c:pt>
                <c:pt idx="119">
                  <c:v>13.151927437641723</c:v>
                </c:pt>
                <c:pt idx="120">
                  <c:v>2.283477409884195</c:v>
                </c:pt>
                <c:pt idx="121">
                  <c:v>2.2259274697790747</c:v>
                </c:pt>
                <c:pt idx="122">
                  <c:v>6.3731745595700797</c:v>
                </c:pt>
                <c:pt idx="123">
                  <c:v>1.0940032414910861</c:v>
                </c:pt>
                <c:pt idx="124">
                  <c:v>1.8018018018018018</c:v>
                </c:pt>
                <c:pt idx="125">
                  <c:v>0</c:v>
                </c:pt>
                <c:pt idx="126">
                  <c:v>0.17611835153222966</c:v>
                </c:pt>
                <c:pt idx="127">
                  <c:v>0</c:v>
                </c:pt>
                <c:pt idx="128">
                  <c:v>3.8095238095238098</c:v>
                </c:pt>
                <c:pt idx="129">
                  <c:v>7.0707070707070701</c:v>
                </c:pt>
                <c:pt idx="130">
                  <c:v>2.3456790123456792</c:v>
                </c:pt>
                <c:pt idx="131">
                  <c:v>0</c:v>
                </c:pt>
                <c:pt idx="132">
                  <c:v>12.418978480684469</c:v>
                </c:pt>
                <c:pt idx="133">
                  <c:v>0</c:v>
                </c:pt>
                <c:pt idx="134">
                  <c:v>4.7163476812278526</c:v>
                </c:pt>
                <c:pt idx="135">
                  <c:v>3.0804577273205394</c:v>
                </c:pt>
                <c:pt idx="136">
                  <c:v>0</c:v>
                </c:pt>
                <c:pt idx="137">
                  <c:v>1.9342359767891684</c:v>
                </c:pt>
                <c:pt idx="138">
                  <c:v>0</c:v>
                </c:pt>
                <c:pt idx="139">
                  <c:v>0</c:v>
                </c:pt>
                <c:pt idx="140">
                  <c:v>7.9549963455145436</c:v>
                </c:pt>
                <c:pt idx="141">
                  <c:v>6.7632850241545892</c:v>
                </c:pt>
                <c:pt idx="142">
                  <c:v>6.5177780252231905</c:v>
                </c:pt>
                <c:pt idx="143">
                  <c:v>9.8833856354054124</c:v>
                </c:pt>
                <c:pt idx="144">
                  <c:v>6.3731745595700797</c:v>
                </c:pt>
                <c:pt idx="145">
                  <c:v>10</c:v>
                </c:pt>
                <c:pt idx="146">
                  <c:v>12.422839506172838</c:v>
                </c:pt>
                <c:pt idx="147">
                  <c:v>1.8408941485864563</c:v>
                </c:pt>
                <c:pt idx="148">
                  <c:v>1.1894923083591342</c:v>
                </c:pt>
                <c:pt idx="149">
                  <c:v>3.3266799733865602</c:v>
                </c:pt>
                <c:pt idx="150">
                  <c:v>6.8170863475990382</c:v>
                </c:pt>
                <c:pt idx="151">
                  <c:v>29.72972972972973</c:v>
                </c:pt>
                <c:pt idx="152">
                  <c:v>0.9925719290278634</c:v>
                </c:pt>
                <c:pt idx="153">
                  <c:v>0</c:v>
                </c:pt>
                <c:pt idx="154">
                  <c:v>6.1424809987607638</c:v>
                </c:pt>
                <c:pt idx="155">
                  <c:v>0</c:v>
                </c:pt>
                <c:pt idx="156">
                  <c:v>6.666666666666667</c:v>
                </c:pt>
                <c:pt idx="157">
                  <c:v>14.225418164764733</c:v>
                </c:pt>
                <c:pt idx="158">
                  <c:v>0</c:v>
                </c:pt>
                <c:pt idx="159">
                  <c:v>7.7162899454403746</c:v>
                </c:pt>
                <c:pt idx="160">
                  <c:v>0</c:v>
                </c:pt>
                <c:pt idx="161">
                  <c:v>3.0567685589519651</c:v>
                </c:pt>
                <c:pt idx="162">
                  <c:v>10.482654600301659</c:v>
                </c:pt>
              </c:numCache>
            </c:numRef>
          </c:val>
          <c:extLst>
            <c:ext xmlns:c16="http://schemas.microsoft.com/office/drawing/2014/chart" uri="{C3380CC4-5D6E-409C-BE32-E72D297353CC}">
              <c16:uniqueId val="{00000000-C433-4CB6-91A8-6BF3B8CE9901}"/>
            </c:ext>
          </c:extLst>
        </c:ser>
        <c:dLbls>
          <c:showLegendKey val="0"/>
          <c:showVal val="0"/>
          <c:showCatName val="0"/>
          <c:showSerName val="0"/>
          <c:showPercent val="0"/>
          <c:showBubbleSize val="0"/>
        </c:dLbls>
        <c:gapWidth val="315"/>
        <c:axId val="689656016"/>
        <c:axId val="818603008"/>
      </c:barChart>
      <c:catAx>
        <c:axId val="68965601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818603008"/>
        <c:crosses val="autoZero"/>
        <c:auto val="1"/>
        <c:lblAlgn val="ctr"/>
        <c:lblOffset val="100"/>
        <c:noMultiLvlLbl val="0"/>
      </c:catAx>
      <c:valAx>
        <c:axId val="818603008"/>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6896560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1">
  <a:schemeClr val="accent1"/>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withinLinearReversed" id="21">
  <a:schemeClr val="accent1"/>
</cs:colorStyle>
</file>

<file path=ppt/charts/colors25.xml><?xml version="1.0" encoding="utf-8"?>
<cs:colorStyle xmlns:cs="http://schemas.microsoft.com/office/drawing/2012/chartStyle" xmlns:a="http://schemas.openxmlformats.org/drawingml/2006/main" meth="withinLinear" id="18">
  <a:schemeClr val="accent5"/>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4.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5.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2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4.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36">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04">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8.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charts/style9.xml><?xml version="1.0" encoding="utf-8"?>
<cs:chartStyle xmlns:cs="http://schemas.microsoft.com/office/drawing/2012/chartStyle" xmlns:a="http://schemas.openxmlformats.org/drawingml/2006/main" id="213">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4"/>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75000"/>
                <a:lumOff val="25000"/>
              </a:schemeClr>
            </a:gs>
            <a:gs pos="0">
              <a:schemeClr val="dk1">
                <a:lumMod val="65000"/>
                <a:lumOff val="35000"/>
              </a:schemeClr>
            </a:gs>
          </a:gsLst>
          <a:lin ang="5400000" scaled="0"/>
        </a:gradFill>
        <a:round/>
      </a:ln>
    </cs:spPr>
  </cs:gridlineMajor>
  <cs:gridlineMinor>
    <cs:lnRef idx="0"/>
    <cs:fillRef idx="0"/>
    <cs:effectRef idx="0"/>
    <cs:fontRef idx="minor">
      <a:schemeClr val="dk1"/>
    </cs:fontRef>
    <cs:spPr>
      <a:ln w="9525" cap="flat" cmpd="sng" algn="ctr">
        <a:gradFill>
          <a:gsLst>
            <a:gs pos="100000">
              <a:schemeClr val="dk1">
                <a:lumMod val="75000"/>
                <a:lumOff val="25000"/>
                <a:alpha val="25000"/>
              </a:schemeClr>
            </a:gs>
            <a:gs pos="0">
              <a:schemeClr val="dk1">
                <a:lumMod val="65000"/>
                <a:lumOff val="35000"/>
                <a:alpha val="25000"/>
              </a:schemeClr>
            </a:gs>
          </a:gsLst>
          <a:lin ang="5400000" scaled="0"/>
        </a:gra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900"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76F395-4765-48B0-B87B-F471741ABACB}"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7C4C3988-CA52-4972-8265-8C4C61319F3A}">
      <dgm:prSet/>
      <dgm:spPr/>
      <dgm:t>
        <a:bodyPr/>
        <a:lstStyle/>
        <a:p>
          <a:r>
            <a:rPr lang="en-US"/>
            <a:t>Our objective would be to do the following major analysis-</a:t>
          </a:r>
        </a:p>
      </dgm:t>
    </dgm:pt>
    <dgm:pt modelId="{1A5F7F69-9F83-416F-99F2-43E7A1D519A5}" type="parTrans" cxnId="{B9498085-C263-49D6-9732-B9B5802D74BC}">
      <dgm:prSet/>
      <dgm:spPr/>
      <dgm:t>
        <a:bodyPr/>
        <a:lstStyle/>
        <a:p>
          <a:endParaRPr lang="en-US"/>
        </a:p>
      </dgm:t>
    </dgm:pt>
    <dgm:pt modelId="{A64FA856-236D-4029-9967-F57EB2895582}" type="sibTrans" cxnId="{B9498085-C263-49D6-9732-B9B5802D74BC}">
      <dgm:prSet/>
      <dgm:spPr/>
      <dgm:t>
        <a:bodyPr/>
        <a:lstStyle/>
        <a:p>
          <a:endParaRPr lang="en-US"/>
        </a:p>
      </dgm:t>
    </dgm:pt>
    <dgm:pt modelId="{85D71A36-2452-44A2-A958-94BE31E02BFE}">
      <dgm:prSet/>
      <dgm:spPr/>
      <dgm:t>
        <a:bodyPr/>
        <a:lstStyle/>
        <a:p>
          <a:r>
            <a:rPr lang="en-US"/>
            <a:t>1. Order Level Analysis</a:t>
          </a:r>
        </a:p>
      </dgm:t>
    </dgm:pt>
    <dgm:pt modelId="{B1822CED-806D-476E-B8D3-88C6E483C628}" type="parTrans" cxnId="{2E411781-74E3-467F-B26F-C8B9EF5089E4}">
      <dgm:prSet/>
      <dgm:spPr/>
      <dgm:t>
        <a:bodyPr/>
        <a:lstStyle/>
        <a:p>
          <a:endParaRPr lang="en-US"/>
        </a:p>
      </dgm:t>
    </dgm:pt>
    <dgm:pt modelId="{08E82C1E-1D93-4AA5-AEA3-73A27529F100}" type="sibTrans" cxnId="{2E411781-74E3-467F-B26F-C8B9EF5089E4}">
      <dgm:prSet/>
      <dgm:spPr/>
      <dgm:t>
        <a:bodyPr/>
        <a:lstStyle/>
        <a:p>
          <a:endParaRPr lang="en-US"/>
        </a:p>
      </dgm:t>
    </dgm:pt>
    <dgm:pt modelId="{24CE4078-CCFA-4467-AC72-52939C23F810}">
      <dgm:prSet/>
      <dgm:spPr/>
      <dgm:t>
        <a:bodyPr/>
        <a:lstStyle/>
        <a:p>
          <a:r>
            <a:rPr lang="en-US"/>
            <a:t>2. Completion Rate Analysis</a:t>
          </a:r>
        </a:p>
      </dgm:t>
    </dgm:pt>
    <dgm:pt modelId="{C2B46958-320B-4B71-BB50-F8720C379070}" type="parTrans" cxnId="{D5FEA610-47BD-4EF5-B037-AC14F0B594E9}">
      <dgm:prSet/>
      <dgm:spPr/>
      <dgm:t>
        <a:bodyPr/>
        <a:lstStyle/>
        <a:p>
          <a:endParaRPr lang="en-US"/>
        </a:p>
      </dgm:t>
    </dgm:pt>
    <dgm:pt modelId="{31194540-1EDE-4D89-9C06-6D8AD469E730}" type="sibTrans" cxnId="{D5FEA610-47BD-4EF5-B037-AC14F0B594E9}">
      <dgm:prSet/>
      <dgm:spPr/>
      <dgm:t>
        <a:bodyPr/>
        <a:lstStyle/>
        <a:p>
          <a:endParaRPr lang="en-US"/>
        </a:p>
      </dgm:t>
    </dgm:pt>
    <dgm:pt modelId="{EED4A840-1682-4F67-9388-FD4DED7FD6ED}">
      <dgm:prSet/>
      <dgm:spPr/>
      <dgm:t>
        <a:bodyPr/>
        <a:lstStyle/>
        <a:p>
          <a:r>
            <a:rPr lang="en-US"/>
            <a:t>3. Customer Level Analysis</a:t>
          </a:r>
        </a:p>
      </dgm:t>
    </dgm:pt>
    <dgm:pt modelId="{BC46352F-0580-4D4A-82FF-6DBC34FE2823}" type="parTrans" cxnId="{3AFD7FA8-788D-4095-A0AF-372B3582826E}">
      <dgm:prSet/>
      <dgm:spPr/>
      <dgm:t>
        <a:bodyPr/>
        <a:lstStyle/>
        <a:p>
          <a:endParaRPr lang="en-US"/>
        </a:p>
      </dgm:t>
    </dgm:pt>
    <dgm:pt modelId="{B14D68A5-2C8D-4861-BC1F-1C8FA7E202F6}" type="sibTrans" cxnId="{3AFD7FA8-788D-4095-A0AF-372B3582826E}">
      <dgm:prSet/>
      <dgm:spPr/>
      <dgm:t>
        <a:bodyPr/>
        <a:lstStyle/>
        <a:p>
          <a:endParaRPr lang="en-US"/>
        </a:p>
      </dgm:t>
    </dgm:pt>
    <dgm:pt modelId="{6FB2393C-B400-41C7-8BC1-2E732A05B7AF}">
      <dgm:prSet/>
      <dgm:spPr/>
      <dgm:t>
        <a:bodyPr/>
        <a:lstStyle/>
        <a:p>
          <a:r>
            <a:rPr lang="en-US"/>
            <a:t>4. Delivery Analysis</a:t>
          </a:r>
        </a:p>
      </dgm:t>
    </dgm:pt>
    <dgm:pt modelId="{4A4466A9-990F-4FDD-8D25-15BC02146858}" type="parTrans" cxnId="{6B199E25-3D6D-4748-8678-FED102348338}">
      <dgm:prSet/>
      <dgm:spPr/>
      <dgm:t>
        <a:bodyPr/>
        <a:lstStyle/>
        <a:p>
          <a:endParaRPr lang="en-US"/>
        </a:p>
      </dgm:t>
    </dgm:pt>
    <dgm:pt modelId="{45758B24-3D05-4E23-9739-2591E6E07B53}" type="sibTrans" cxnId="{6B199E25-3D6D-4748-8678-FED102348338}">
      <dgm:prSet/>
      <dgm:spPr/>
      <dgm:t>
        <a:bodyPr/>
        <a:lstStyle/>
        <a:p>
          <a:endParaRPr lang="en-US"/>
        </a:p>
      </dgm:t>
    </dgm:pt>
    <dgm:pt modelId="{2DD9FC5F-DCC5-497B-99C6-A4B6C8E4E780}" type="pres">
      <dgm:prSet presAssocID="{9076F395-4765-48B0-B87B-F471741ABACB}" presName="Name0" presStyleCnt="0">
        <dgm:presLayoutVars>
          <dgm:dir/>
          <dgm:resizeHandles val="exact"/>
        </dgm:presLayoutVars>
      </dgm:prSet>
      <dgm:spPr/>
      <dgm:t>
        <a:bodyPr/>
        <a:lstStyle/>
        <a:p>
          <a:endParaRPr lang="en-US"/>
        </a:p>
      </dgm:t>
    </dgm:pt>
    <dgm:pt modelId="{CEFCAFB3-A8DB-4D2D-A092-42D42EB40964}" type="pres">
      <dgm:prSet presAssocID="{7C4C3988-CA52-4972-8265-8C4C61319F3A}" presName="node" presStyleLbl="node1" presStyleIdx="0" presStyleCnt="5">
        <dgm:presLayoutVars>
          <dgm:bulletEnabled val="1"/>
        </dgm:presLayoutVars>
      </dgm:prSet>
      <dgm:spPr/>
      <dgm:t>
        <a:bodyPr/>
        <a:lstStyle/>
        <a:p>
          <a:endParaRPr lang="en-US"/>
        </a:p>
      </dgm:t>
    </dgm:pt>
    <dgm:pt modelId="{FEDA7FCE-67AF-4F51-8C3E-6ED463284642}" type="pres">
      <dgm:prSet presAssocID="{A64FA856-236D-4029-9967-F57EB2895582}" presName="sibTrans" presStyleLbl="sibTrans1D1" presStyleIdx="0" presStyleCnt="4"/>
      <dgm:spPr/>
      <dgm:t>
        <a:bodyPr/>
        <a:lstStyle/>
        <a:p>
          <a:endParaRPr lang="en-US"/>
        </a:p>
      </dgm:t>
    </dgm:pt>
    <dgm:pt modelId="{82840619-B9F3-4F2E-A7F8-785F2F47AD26}" type="pres">
      <dgm:prSet presAssocID="{A64FA856-236D-4029-9967-F57EB2895582}" presName="connectorText" presStyleLbl="sibTrans1D1" presStyleIdx="0" presStyleCnt="4"/>
      <dgm:spPr/>
      <dgm:t>
        <a:bodyPr/>
        <a:lstStyle/>
        <a:p>
          <a:endParaRPr lang="en-US"/>
        </a:p>
      </dgm:t>
    </dgm:pt>
    <dgm:pt modelId="{1BCB6D75-DEE5-4A9F-8EDB-6584B43492D7}" type="pres">
      <dgm:prSet presAssocID="{85D71A36-2452-44A2-A958-94BE31E02BFE}" presName="node" presStyleLbl="node1" presStyleIdx="1" presStyleCnt="5">
        <dgm:presLayoutVars>
          <dgm:bulletEnabled val="1"/>
        </dgm:presLayoutVars>
      </dgm:prSet>
      <dgm:spPr/>
      <dgm:t>
        <a:bodyPr/>
        <a:lstStyle/>
        <a:p>
          <a:endParaRPr lang="en-US"/>
        </a:p>
      </dgm:t>
    </dgm:pt>
    <dgm:pt modelId="{3C3253F4-F997-4DAF-8A76-321D90720BFB}" type="pres">
      <dgm:prSet presAssocID="{08E82C1E-1D93-4AA5-AEA3-73A27529F100}" presName="sibTrans" presStyleLbl="sibTrans1D1" presStyleIdx="1" presStyleCnt="4"/>
      <dgm:spPr/>
      <dgm:t>
        <a:bodyPr/>
        <a:lstStyle/>
        <a:p>
          <a:endParaRPr lang="en-US"/>
        </a:p>
      </dgm:t>
    </dgm:pt>
    <dgm:pt modelId="{91A155B9-1442-489D-A8B8-65CB0620D809}" type="pres">
      <dgm:prSet presAssocID="{08E82C1E-1D93-4AA5-AEA3-73A27529F100}" presName="connectorText" presStyleLbl="sibTrans1D1" presStyleIdx="1" presStyleCnt="4"/>
      <dgm:spPr/>
      <dgm:t>
        <a:bodyPr/>
        <a:lstStyle/>
        <a:p>
          <a:endParaRPr lang="en-US"/>
        </a:p>
      </dgm:t>
    </dgm:pt>
    <dgm:pt modelId="{DDACC020-3531-49DD-B860-4910506784C1}" type="pres">
      <dgm:prSet presAssocID="{24CE4078-CCFA-4467-AC72-52939C23F810}" presName="node" presStyleLbl="node1" presStyleIdx="2" presStyleCnt="5">
        <dgm:presLayoutVars>
          <dgm:bulletEnabled val="1"/>
        </dgm:presLayoutVars>
      </dgm:prSet>
      <dgm:spPr/>
      <dgm:t>
        <a:bodyPr/>
        <a:lstStyle/>
        <a:p>
          <a:endParaRPr lang="en-US"/>
        </a:p>
      </dgm:t>
    </dgm:pt>
    <dgm:pt modelId="{FA00625A-02BA-4042-A897-B3E1CA89CBD5}" type="pres">
      <dgm:prSet presAssocID="{31194540-1EDE-4D89-9C06-6D8AD469E730}" presName="sibTrans" presStyleLbl="sibTrans1D1" presStyleIdx="2" presStyleCnt="4"/>
      <dgm:spPr/>
      <dgm:t>
        <a:bodyPr/>
        <a:lstStyle/>
        <a:p>
          <a:endParaRPr lang="en-US"/>
        </a:p>
      </dgm:t>
    </dgm:pt>
    <dgm:pt modelId="{CCB15813-5A33-4EA5-843C-0CFDC981E0C1}" type="pres">
      <dgm:prSet presAssocID="{31194540-1EDE-4D89-9C06-6D8AD469E730}" presName="connectorText" presStyleLbl="sibTrans1D1" presStyleIdx="2" presStyleCnt="4"/>
      <dgm:spPr/>
      <dgm:t>
        <a:bodyPr/>
        <a:lstStyle/>
        <a:p>
          <a:endParaRPr lang="en-US"/>
        </a:p>
      </dgm:t>
    </dgm:pt>
    <dgm:pt modelId="{CFE2719F-F0C3-4565-A722-04DD8FD6C53E}" type="pres">
      <dgm:prSet presAssocID="{EED4A840-1682-4F67-9388-FD4DED7FD6ED}" presName="node" presStyleLbl="node1" presStyleIdx="3" presStyleCnt="5">
        <dgm:presLayoutVars>
          <dgm:bulletEnabled val="1"/>
        </dgm:presLayoutVars>
      </dgm:prSet>
      <dgm:spPr/>
      <dgm:t>
        <a:bodyPr/>
        <a:lstStyle/>
        <a:p>
          <a:endParaRPr lang="en-US"/>
        </a:p>
      </dgm:t>
    </dgm:pt>
    <dgm:pt modelId="{D3E0B0A7-0DD9-493A-9C67-9716FF622DE5}" type="pres">
      <dgm:prSet presAssocID="{B14D68A5-2C8D-4861-BC1F-1C8FA7E202F6}" presName="sibTrans" presStyleLbl="sibTrans1D1" presStyleIdx="3" presStyleCnt="4"/>
      <dgm:spPr/>
      <dgm:t>
        <a:bodyPr/>
        <a:lstStyle/>
        <a:p>
          <a:endParaRPr lang="en-US"/>
        </a:p>
      </dgm:t>
    </dgm:pt>
    <dgm:pt modelId="{BF84FEDD-90EA-42AC-9591-BB3E507CCD0B}" type="pres">
      <dgm:prSet presAssocID="{B14D68A5-2C8D-4861-BC1F-1C8FA7E202F6}" presName="connectorText" presStyleLbl="sibTrans1D1" presStyleIdx="3" presStyleCnt="4"/>
      <dgm:spPr/>
      <dgm:t>
        <a:bodyPr/>
        <a:lstStyle/>
        <a:p>
          <a:endParaRPr lang="en-US"/>
        </a:p>
      </dgm:t>
    </dgm:pt>
    <dgm:pt modelId="{397F271B-F028-48D5-B974-2981DC4CE198}" type="pres">
      <dgm:prSet presAssocID="{6FB2393C-B400-41C7-8BC1-2E732A05B7AF}" presName="node" presStyleLbl="node1" presStyleIdx="4" presStyleCnt="5">
        <dgm:presLayoutVars>
          <dgm:bulletEnabled val="1"/>
        </dgm:presLayoutVars>
      </dgm:prSet>
      <dgm:spPr/>
      <dgm:t>
        <a:bodyPr/>
        <a:lstStyle/>
        <a:p>
          <a:endParaRPr lang="en-US"/>
        </a:p>
      </dgm:t>
    </dgm:pt>
  </dgm:ptLst>
  <dgm:cxnLst>
    <dgm:cxn modelId="{2E411781-74E3-467F-B26F-C8B9EF5089E4}" srcId="{9076F395-4765-48B0-B87B-F471741ABACB}" destId="{85D71A36-2452-44A2-A958-94BE31E02BFE}" srcOrd="1" destOrd="0" parTransId="{B1822CED-806D-476E-B8D3-88C6E483C628}" sibTransId="{08E82C1E-1D93-4AA5-AEA3-73A27529F100}"/>
    <dgm:cxn modelId="{49B34E80-F63E-4CFF-8B75-8128215E723A}" type="presOf" srcId="{B14D68A5-2C8D-4861-BC1F-1C8FA7E202F6}" destId="{D3E0B0A7-0DD9-493A-9C67-9716FF622DE5}" srcOrd="0" destOrd="0" presId="urn:microsoft.com/office/officeart/2016/7/layout/RepeatingBendingProcessNew"/>
    <dgm:cxn modelId="{3AFD7FA8-788D-4095-A0AF-372B3582826E}" srcId="{9076F395-4765-48B0-B87B-F471741ABACB}" destId="{EED4A840-1682-4F67-9388-FD4DED7FD6ED}" srcOrd="3" destOrd="0" parTransId="{BC46352F-0580-4D4A-82FF-6DBC34FE2823}" sibTransId="{B14D68A5-2C8D-4861-BC1F-1C8FA7E202F6}"/>
    <dgm:cxn modelId="{2E786CA5-4470-427C-B0C1-4D22663CBC45}" type="presOf" srcId="{7C4C3988-CA52-4972-8265-8C4C61319F3A}" destId="{CEFCAFB3-A8DB-4D2D-A092-42D42EB40964}" srcOrd="0" destOrd="0" presId="urn:microsoft.com/office/officeart/2016/7/layout/RepeatingBendingProcessNew"/>
    <dgm:cxn modelId="{16A3F670-2BCC-45F5-B4BD-BCB516239A45}" type="presOf" srcId="{08E82C1E-1D93-4AA5-AEA3-73A27529F100}" destId="{3C3253F4-F997-4DAF-8A76-321D90720BFB}" srcOrd="0" destOrd="0" presId="urn:microsoft.com/office/officeart/2016/7/layout/RepeatingBendingProcessNew"/>
    <dgm:cxn modelId="{4F94F7D9-D0AA-405F-907C-DCF02D027F06}" type="presOf" srcId="{A64FA856-236D-4029-9967-F57EB2895582}" destId="{FEDA7FCE-67AF-4F51-8C3E-6ED463284642}" srcOrd="0" destOrd="0" presId="urn:microsoft.com/office/officeart/2016/7/layout/RepeatingBendingProcessNew"/>
    <dgm:cxn modelId="{D5FEA610-47BD-4EF5-B037-AC14F0B594E9}" srcId="{9076F395-4765-48B0-B87B-F471741ABACB}" destId="{24CE4078-CCFA-4467-AC72-52939C23F810}" srcOrd="2" destOrd="0" parTransId="{C2B46958-320B-4B71-BB50-F8720C379070}" sibTransId="{31194540-1EDE-4D89-9C06-6D8AD469E730}"/>
    <dgm:cxn modelId="{5CB03231-8C98-43A4-87B9-0EBC3E0E0961}" type="presOf" srcId="{85D71A36-2452-44A2-A958-94BE31E02BFE}" destId="{1BCB6D75-DEE5-4A9F-8EDB-6584B43492D7}" srcOrd="0" destOrd="0" presId="urn:microsoft.com/office/officeart/2016/7/layout/RepeatingBendingProcessNew"/>
    <dgm:cxn modelId="{B9498085-C263-49D6-9732-B9B5802D74BC}" srcId="{9076F395-4765-48B0-B87B-F471741ABACB}" destId="{7C4C3988-CA52-4972-8265-8C4C61319F3A}" srcOrd="0" destOrd="0" parTransId="{1A5F7F69-9F83-416F-99F2-43E7A1D519A5}" sibTransId="{A64FA856-236D-4029-9967-F57EB2895582}"/>
    <dgm:cxn modelId="{1E50BA06-CFDB-4ABA-A71C-8CFC85C135CF}" type="presOf" srcId="{EED4A840-1682-4F67-9388-FD4DED7FD6ED}" destId="{CFE2719F-F0C3-4565-A722-04DD8FD6C53E}" srcOrd="0" destOrd="0" presId="urn:microsoft.com/office/officeart/2016/7/layout/RepeatingBendingProcessNew"/>
    <dgm:cxn modelId="{1BFD6417-B0D5-4C43-8207-E81F2017F517}" type="presOf" srcId="{9076F395-4765-48B0-B87B-F471741ABACB}" destId="{2DD9FC5F-DCC5-497B-99C6-A4B6C8E4E780}" srcOrd="0" destOrd="0" presId="urn:microsoft.com/office/officeart/2016/7/layout/RepeatingBendingProcessNew"/>
    <dgm:cxn modelId="{FFA470FE-FE78-4694-B739-0874AA7CA0FE}" type="presOf" srcId="{A64FA856-236D-4029-9967-F57EB2895582}" destId="{82840619-B9F3-4F2E-A7F8-785F2F47AD26}" srcOrd="1" destOrd="0" presId="urn:microsoft.com/office/officeart/2016/7/layout/RepeatingBendingProcessNew"/>
    <dgm:cxn modelId="{02B165A9-7051-4B26-98B2-47D2861A14B1}" type="presOf" srcId="{24CE4078-CCFA-4467-AC72-52939C23F810}" destId="{DDACC020-3531-49DD-B860-4910506784C1}" srcOrd="0" destOrd="0" presId="urn:microsoft.com/office/officeart/2016/7/layout/RepeatingBendingProcessNew"/>
    <dgm:cxn modelId="{6B199E25-3D6D-4748-8678-FED102348338}" srcId="{9076F395-4765-48B0-B87B-F471741ABACB}" destId="{6FB2393C-B400-41C7-8BC1-2E732A05B7AF}" srcOrd="4" destOrd="0" parTransId="{4A4466A9-990F-4FDD-8D25-15BC02146858}" sibTransId="{45758B24-3D05-4E23-9739-2591E6E07B53}"/>
    <dgm:cxn modelId="{21A24B6E-C8AF-49C5-80A3-830301F88D33}" type="presOf" srcId="{31194540-1EDE-4D89-9C06-6D8AD469E730}" destId="{CCB15813-5A33-4EA5-843C-0CFDC981E0C1}" srcOrd="1" destOrd="0" presId="urn:microsoft.com/office/officeart/2016/7/layout/RepeatingBendingProcessNew"/>
    <dgm:cxn modelId="{4DDA4427-3D6F-44D5-8D13-799FD44A6C87}" type="presOf" srcId="{6FB2393C-B400-41C7-8BC1-2E732A05B7AF}" destId="{397F271B-F028-48D5-B974-2981DC4CE198}" srcOrd="0" destOrd="0" presId="urn:microsoft.com/office/officeart/2016/7/layout/RepeatingBendingProcessNew"/>
    <dgm:cxn modelId="{A5B1CD25-65CB-4545-B021-023A1DD0C027}" type="presOf" srcId="{31194540-1EDE-4D89-9C06-6D8AD469E730}" destId="{FA00625A-02BA-4042-A897-B3E1CA89CBD5}" srcOrd="0" destOrd="0" presId="urn:microsoft.com/office/officeart/2016/7/layout/RepeatingBendingProcessNew"/>
    <dgm:cxn modelId="{B7486015-CF1A-4C06-AB6E-8D6385E2A81A}" type="presOf" srcId="{08E82C1E-1D93-4AA5-AEA3-73A27529F100}" destId="{91A155B9-1442-489D-A8B8-65CB0620D809}" srcOrd="1" destOrd="0" presId="urn:microsoft.com/office/officeart/2016/7/layout/RepeatingBendingProcessNew"/>
    <dgm:cxn modelId="{321B7435-FE74-4140-9A4D-57DFCA8A94FB}" type="presOf" srcId="{B14D68A5-2C8D-4861-BC1F-1C8FA7E202F6}" destId="{BF84FEDD-90EA-42AC-9591-BB3E507CCD0B}" srcOrd="1" destOrd="0" presId="urn:microsoft.com/office/officeart/2016/7/layout/RepeatingBendingProcessNew"/>
    <dgm:cxn modelId="{B7CE1C48-97DE-4068-BDFE-DCD48FC8BCA2}" type="presParOf" srcId="{2DD9FC5F-DCC5-497B-99C6-A4B6C8E4E780}" destId="{CEFCAFB3-A8DB-4D2D-A092-42D42EB40964}" srcOrd="0" destOrd="0" presId="urn:microsoft.com/office/officeart/2016/7/layout/RepeatingBendingProcessNew"/>
    <dgm:cxn modelId="{C5DFDA02-D02C-4D22-BA26-3963106B187D}" type="presParOf" srcId="{2DD9FC5F-DCC5-497B-99C6-A4B6C8E4E780}" destId="{FEDA7FCE-67AF-4F51-8C3E-6ED463284642}" srcOrd="1" destOrd="0" presId="urn:microsoft.com/office/officeart/2016/7/layout/RepeatingBendingProcessNew"/>
    <dgm:cxn modelId="{70A35556-4150-4417-BEEC-85A915AAE2C9}" type="presParOf" srcId="{FEDA7FCE-67AF-4F51-8C3E-6ED463284642}" destId="{82840619-B9F3-4F2E-A7F8-785F2F47AD26}" srcOrd="0" destOrd="0" presId="urn:microsoft.com/office/officeart/2016/7/layout/RepeatingBendingProcessNew"/>
    <dgm:cxn modelId="{199A30E1-EA87-433A-962C-995E3F6C7060}" type="presParOf" srcId="{2DD9FC5F-DCC5-497B-99C6-A4B6C8E4E780}" destId="{1BCB6D75-DEE5-4A9F-8EDB-6584B43492D7}" srcOrd="2" destOrd="0" presId="urn:microsoft.com/office/officeart/2016/7/layout/RepeatingBendingProcessNew"/>
    <dgm:cxn modelId="{F53879F7-B7C9-4E66-8C82-BB0DDCF3C13D}" type="presParOf" srcId="{2DD9FC5F-DCC5-497B-99C6-A4B6C8E4E780}" destId="{3C3253F4-F997-4DAF-8A76-321D90720BFB}" srcOrd="3" destOrd="0" presId="urn:microsoft.com/office/officeart/2016/7/layout/RepeatingBendingProcessNew"/>
    <dgm:cxn modelId="{8C5FD306-B46B-42CF-A4FD-90522B643603}" type="presParOf" srcId="{3C3253F4-F997-4DAF-8A76-321D90720BFB}" destId="{91A155B9-1442-489D-A8B8-65CB0620D809}" srcOrd="0" destOrd="0" presId="urn:microsoft.com/office/officeart/2016/7/layout/RepeatingBendingProcessNew"/>
    <dgm:cxn modelId="{11706B74-92C0-4193-BAD0-286685376A29}" type="presParOf" srcId="{2DD9FC5F-DCC5-497B-99C6-A4B6C8E4E780}" destId="{DDACC020-3531-49DD-B860-4910506784C1}" srcOrd="4" destOrd="0" presId="urn:microsoft.com/office/officeart/2016/7/layout/RepeatingBendingProcessNew"/>
    <dgm:cxn modelId="{EC0E6D92-29B2-480B-8BA4-FC568D5929CF}" type="presParOf" srcId="{2DD9FC5F-DCC5-497B-99C6-A4B6C8E4E780}" destId="{FA00625A-02BA-4042-A897-B3E1CA89CBD5}" srcOrd="5" destOrd="0" presId="urn:microsoft.com/office/officeart/2016/7/layout/RepeatingBendingProcessNew"/>
    <dgm:cxn modelId="{2C17A973-BAEE-4BC8-835E-D14772C9BE63}" type="presParOf" srcId="{FA00625A-02BA-4042-A897-B3E1CA89CBD5}" destId="{CCB15813-5A33-4EA5-843C-0CFDC981E0C1}" srcOrd="0" destOrd="0" presId="urn:microsoft.com/office/officeart/2016/7/layout/RepeatingBendingProcessNew"/>
    <dgm:cxn modelId="{FEF78522-F3F5-44BA-AB78-FE523CC049F8}" type="presParOf" srcId="{2DD9FC5F-DCC5-497B-99C6-A4B6C8E4E780}" destId="{CFE2719F-F0C3-4565-A722-04DD8FD6C53E}" srcOrd="6" destOrd="0" presId="urn:microsoft.com/office/officeart/2016/7/layout/RepeatingBendingProcessNew"/>
    <dgm:cxn modelId="{B5E7645E-0D33-4DD4-B310-06F17399677B}" type="presParOf" srcId="{2DD9FC5F-DCC5-497B-99C6-A4B6C8E4E780}" destId="{D3E0B0A7-0DD9-493A-9C67-9716FF622DE5}" srcOrd="7" destOrd="0" presId="urn:microsoft.com/office/officeart/2016/7/layout/RepeatingBendingProcessNew"/>
    <dgm:cxn modelId="{80F42CFC-1440-462E-847F-370209C7F4EF}" type="presParOf" srcId="{D3E0B0A7-0DD9-493A-9C67-9716FF622DE5}" destId="{BF84FEDD-90EA-42AC-9591-BB3E507CCD0B}" srcOrd="0" destOrd="0" presId="urn:microsoft.com/office/officeart/2016/7/layout/RepeatingBendingProcessNew"/>
    <dgm:cxn modelId="{B1CC72C3-ABC2-4D90-8381-AB345236CC2F}" type="presParOf" srcId="{2DD9FC5F-DCC5-497B-99C6-A4B6C8E4E780}" destId="{397F271B-F028-48D5-B974-2981DC4CE198}" srcOrd="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A7FCE-67AF-4F51-8C3E-6ED463284642}">
      <dsp:nvSpPr>
        <dsp:cNvPr id="0" name=""/>
        <dsp:cNvSpPr/>
      </dsp:nvSpPr>
      <dsp:spPr>
        <a:xfrm>
          <a:off x="2918527" y="871145"/>
          <a:ext cx="639295" cy="91440"/>
        </a:xfrm>
        <a:custGeom>
          <a:avLst/>
          <a:gdLst/>
          <a:ahLst/>
          <a:cxnLst/>
          <a:rect l="0" t="0" r="0" b="0"/>
          <a:pathLst>
            <a:path>
              <a:moveTo>
                <a:pt x="0" y="45720"/>
              </a:moveTo>
              <a:lnTo>
                <a:pt x="639295" y="45720"/>
              </a:lnTo>
            </a:path>
          </a:pathLst>
        </a:custGeom>
        <a:noFill/>
        <a:ln w="12700"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21427" y="913516"/>
        <a:ext cx="33494" cy="6698"/>
      </dsp:txXfrm>
    </dsp:sp>
    <dsp:sp modelId="{CEFCAFB3-A8DB-4D2D-A092-42D42EB40964}">
      <dsp:nvSpPr>
        <dsp:cNvPr id="0" name=""/>
        <dsp:cNvSpPr/>
      </dsp:nvSpPr>
      <dsp:spPr>
        <a:xfrm>
          <a:off x="7737" y="43088"/>
          <a:ext cx="2912589" cy="1747553"/>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719" tIns="149809" rIns="142719" bIns="149809" numCol="1" spcCol="1270" anchor="ctr" anchorCtr="0">
          <a:noAutofit/>
        </a:bodyPr>
        <a:lstStyle/>
        <a:p>
          <a:pPr lvl="0" algn="ctr" defTabSz="1200150">
            <a:lnSpc>
              <a:spcPct val="90000"/>
            </a:lnSpc>
            <a:spcBef>
              <a:spcPct val="0"/>
            </a:spcBef>
            <a:spcAft>
              <a:spcPct val="35000"/>
            </a:spcAft>
          </a:pPr>
          <a:r>
            <a:rPr lang="en-US" sz="2700" kern="1200"/>
            <a:t>Our objective would be to do the following major analysis-</a:t>
          </a:r>
        </a:p>
      </dsp:txBody>
      <dsp:txXfrm>
        <a:off x="7737" y="43088"/>
        <a:ext cx="2912589" cy="1747553"/>
      </dsp:txXfrm>
    </dsp:sp>
    <dsp:sp modelId="{3C3253F4-F997-4DAF-8A76-321D90720BFB}">
      <dsp:nvSpPr>
        <dsp:cNvPr id="0" name=""/>
        <dsp:cNvSpPr/>
      </dsp:nvSpPr>
      <dsp:spPr>
        <a:xfrm>
          <a:off x="6501012" y="871145"/>
          <a:ext cx="639295" cy="91440"/>
        </a:xfrm>
        <a:custGeom>
          <a:avLst/>
          <a:gdLst/>
          <a:ahLst/>
          <a:cxnLst/>
          <a:rect l="0" t="0" r="0" b="0"/>
          <a:pathLst>
            <a:path>
              <a:moveTo>
                <a:pt x="0" y="45720"/>
              </a:moveTo>
              <a:lnTo>
                <a:pt x="639295" y="45720"/>
              </a:lnTo>
            </a:path>
          </a:pathLst>
        </a:custGeom>
        <a:noFill/>
        <a:ln w="12700" cap="rnd" cmpd="sng" algn="ctr">
          <a:solidFill>
            <a:schemeClr val="accent2">
              <a:hueOff val="-988095"/>
              <a:satOff val="4733"/>
              <a:lumOff val="4379"/>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6803913" y="913516"/>
        <a:ext cx="33494" cy="6698"/>
      </dsp:txXfrm>
    </dsp:sp>
    <dsp:sp modelId="{1BCB6D75-DEE5-4A9F-8EDB-6584B43492D7}">
      <dsp:nvSpPr>
        <dsp:cNvPr id="0" name=""/>
        <dsp:cNvSpPr/>
      </dsp:nvSpPr>
      <dsp:spPr>
        <a:xfrm>
          <a:off x="3590223" y="43088"/>
          <a:ext cx="2912589" cy="1747553"/>
        </a:xfrm>
        <a:prstGeom prst="rect">
          <a:avLst/>
        </a:prstGeom>
        <a:solidFill>
          <a:schemeClr val="accent2">
            <a:hueOff val="-741071"/>
            <a:satOff val="3550"/>
            <a:lumOff val="328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719" tIns="149809" rIns="142719" bIns="149809" numCol="1" spcCol="1270" anchor="ctr" anchorCtr="0">
          <a:noAutofit/>
        </a:bodyPr>
        <a:lstStyle/>
        <a:p>
          <a:pPr lvl="0" algn="ctr" defTabSz="1200150">
            <a:lnSpc>
              <a:spcPct val="90000"/>
            </a:lnSpc>
            <a:spcBef>
              <a:spcPct val="0"/>
            </a:spcBef>
            <a:spcAft>
              <a:spcPct val="35000"/>
            </a:spcAft>
          </a:pPr>
          <a:r>
            <a:rPr lang="en-US" sz="2700" kern="1200"/>
            <a:t>1. Order Level Analysis</a:t>
          </a:r>
        </a:p>
      </dsp:txBody>
      <dsp:txXfrm>
        <a:off x="3590223" y="43088"/>
        <a:ext cx="2912589" cy="1747553"/>
      </dsp:txXfrm>
    </dsp:sp>
    <dsp:sp modelId="{FA00625A-02BA-4042-A897-B3E1CA89CBD5}">
      <dsp:nvSpPr>
        <dsp:cNvPr id="0" name=""/>
        <dsp:cNvSpPr/>
      </dsp:nvSpPr>
      <dsp:spPr>
        <a:xfrm>
          <a:off x="1464032" y="1788842"/>
          <a:ext cx="7164971" cy="639295"/>
        </a:xfrm>
        <a:custGeom>
          <a:avLst/>
          <a:gdLst/>
          <a:ahLst/>
          <a:cxnLst/>
          <a:rect l="0" t="0" r="0" b="0"/>
          <a:pathLst>
            <a:path>
              <a:moveTo>
                <a:pt x="7164971" y="0"/>
              </a:moveTo>
              <a:lnTo>
                <a:pt x="7164971" y="336747"/>
              </a:lnTo>
              <a:lnTo>
                <a:pt x="0" y="336747"/>
              </a:lnTo>
              <a:lnTo>
                <a:pt x="0" y="639295"/>
              </a:lnTo>
            </a:path>
          </a:pathLst>
        </a:custGeom>
        <a:noFill/>
        <a:ln w="12700" cap="rnd" cmpd="sng" algn="ctr">
          <a:solidFill>
            <a:schemeClr val="accent2">
              <a:hueOff val="-1976191"/>
              <a:satOff val="9467"/>
              <a:lumOff val="875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66612" y="2105141"/>
        <a:ext cx="359810" cy="6698"/>
      </dsp:txXfrm>
    </dsp:sp>
    <dsp:sp modelId="{DDACC020-3531-49DD-B860-4910506784C1}">
      <dsp:nvSpPr>
        <dsp:cNvPr id="0" name=""/>
        <dsp:cNvSpPr/>
      </dsp:nvSpPr>
      <dsp:spPr>
        <a:xfrm>
          <a:off x="7172708" y="43088"/>
          <a:ext cx="2912589" cy="1747553"/>
        </a:xfrm>
        <a:prstGeom prst="rect">
          <a:avLst/>
        </a:prstGeom>
        <a:solidFill>
          <a:schemeClr val="accent2">
            <a:hueOff val="-1482143"/>
            <a:satOff val="7100"/>
            <a:lumOff val="656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719" tIns="149809" rIns="142719" bIns="149809" numCol="1" spcCol="1270" anchor="ctr" anchorCtr="0">
          <a:noAutofit/>
        </a:bodyPr>
        <a:lstStyle/>
        <a:p>
          <a:pPr lvl="0" algn="ctr" defTabSz="1200150">
            <a:lnSpc>
              <a:spcPct val="90000"/>
            </a:lnSpc>
            <a:spcBef>
              <a:spcPct val="0"/>
            </a:spcBef>
            <a:spcAft>
              <a:spcPct val="35000"/>
            </a:spcAft>
          </a:pPr>
          <a:r>
            <a:rPr lang="en-US" sz="2700" kern="1200"/>
            <a:t>2. Completion Rate Analysis</a:t>
          </a:r>
        </a:p>
      </dsp:txBody>
      <dsp:txXfrm>
        <a:off x="7172708" y="43088"/>
        <a:ext cx="2912589" cy="1747553"/>
      </dsp:txXfrm>
    </dsp:sp>
    <dsp:sp modelId="{D3E0B0A7-0DD9-493A-9C67-9716FF622DE5}">
      <dsp:nvSpPr>
        <dsp:cNvPr id="0" name=""/>
        <dsp:cNvSpPr/>
      </dsp:nvSpPr>
      <dsp:spPr>
        <a:xfrm>
          <a:off x="2918527" y="3288595"/>
          <a:ext cx="639295" cy="91440"/>
        </a:xfrm>
        <a:custGeom>
          <a:avLst/>
          <a:gdLst/>
          <a:ahLst/>
          <a:cxnLst/>
          <a:rect l="0" t="0" r="0" b="0"/>
          <a:pathLst>
            <a:path>
              <a:moveTo>
                <a:pt x="0" y="45720"/>
              </a:moveTo>
              <a:lnTo>
                <a:pt x="639295" y="45720"/>
              </a:lnTo>
            </a:path>
          </a:pathLst>
        </a:custGeom>
        <a:noFill/>
        <a:ln w="12700" cap="rnd" cmpd="sng" algn="ctr">
          <a:solidFill>
            <a:schemeClr val="accent2">
              <a:hueOff val="-2964286"/>
              <a:satOff val="14200"/>
              <a:lumOff val="1313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3221427" y="3330965"/>
        <a:ext cx="33494" cy="6698"/>
      </dsp:txXfrm>
    </dsp:sp>
    <dsp:sp modelId="{CFE2719F-F0C3-4565-A722-04DD8FD6C53E}">
      <dsp:nvSpPr>
        <dsp:cNvPr id="0" name=""/>
        <dsp:cNvSpPr/>
      </dsp:nvSpPr>
      <dsp:spPr>
        <a:xfrm>
          <a:off x="7737" y="2460538"/>
          <a:ext cx="2912589" cy="1747553"/>
        </a:xfrm>
        <a:prstGeom prst="rect">
          <a:avLst/>
        </a:prstGeom>
        <a:solidFill>
          <a:schemeClr val="accent2">
            <a:hueOff val="-2223214"/>
            <a:satOff val="10650"/>
            <a:lumOff val="985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719" tIns="149809" rIns="142719" bIns="149809" numCol="1" spcCol="1270" anchor="ctr" anchorCtr="0">
          <a:noAutofit/>
        </a:bodyPr>
        <a:lstStyle/>
        <a:p>
          <a:pPr lvl="0" algn="ctr" defTabSz="1200150">
            <a:lnSpc>
              <a:spcPct val="90000"/>
            </a:lnSpc>
            <a:spcBef>
              <a:spcPct val="0"/>
            </a:spcBef>
            <a:spcAft>
              <a:spcPct val="35000"/>
            </a:spcAft>
          </a:pPr>
          <a:r>
            <a:rPr lang="en-US" sz="2700" kern="1200"/>
            <a:t>3. Customer Level Analysis</a:t>
          </a:r>
        </a:p>
      </dsp:txBody>
      <dsp:txXfrm>
        <a:off x="7737" y="2460538"/>
        <a:ext cx="2912589" cy="1747553"/>
      </dsp:txXfrm>
    </dsp:sp>
    <dsp:sp modelId="{397F271B-F028-48D5-B974-2981DC4CE198}">
      <dsp:nvSpPr>
        <dsp:cNvPr id="0" name=""/>
        <dsp:cNvSpPr/>
      </dsp:nvSpPr>
      <dsp:spPr>
        <a:xfrm>
          <a:off x="3590223" y="2460538"/>
          <a:ext cx="2912589" cy="1747553"/>
        </a:xfrm>
        <a:prstGeom prst="rect">
          <a:avLst/>
        </a:prstGeom>
        <a:solidFill>
          <a:schemeClr val="accent2">
            <a:hueOff val="-2964286"/>
            <a:satOff val="14200"/>
            <a:lumOff val="1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719" tIns="149809" rIns="142719" bIns="149809" numCol="1" spcCol="1270" anchor="ctr" anchorCtr="0">
          <a:noAutofit/>
        </a:bodyPr>
        <a:lstStyle/>
        <a:p>
          <a:pPr lvl="0" algn="ctr" defTabSz="1200150">
            <a:lnSpc>
              <a:spcPct val="90000"/>
            </a:lnSpc>
            <a:spcBef>
              <a:spcPct val="0"/>
            </a:spcBef>
            <a:spcAft>
              <a:spcPct val="35000"/>
            </a:spcAft>
          </a:pPr>
          <a:r>
            <a:rPr lang="en-US" sz="2700" kern="1200"/>
            <a:t>4. Delivery Analysis</a:t>
          </a:r>
        </a:p>
      </dsp:txBody>
      <dsp:txXfrm>
        <a:off x="3590223" y="2460538"/>
        <a:ext cx="2912589" cy="174755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4043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556003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0115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1365689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998129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23532183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18736366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17611522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3399256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24509-BB30-4559-83CC-9757EA74834D}" type="datetimeFigureOut">
              <a:rPr lang="en-IN" smtClean="0"/>
              <a:t>24-11-2024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1333262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6D24509-BB30-4559-83CC-9757EA74834D}"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267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6D24509-BB30-4559-83CC-9757EA74834D}" type="datetimeFigureOut">
              <a:rPr lang="en-IN" smtClean="0"/>
              <a:t>24-11-2024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243573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6D24509-BB30-4559-83CC-9757EA74834D}" type="datetimeFigureOut">
              <a:rPr lang="en-IN" smtClean="0"/>
              <a:t>24-11-2024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41861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24509-BB30-4559-83CC-9757EA74834D}" type="datetimeFigureOut">
              <a:rPr lang="en-IN" smtClean="0"/>
              <a:t>24-11-2024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38356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D24509-BB30-4559-83CC-9757EA74834D}"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862193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6D24509-BB30-4559-83CC-9757EA74834D}" type="datetimeFigureOut">
              <a:rPr lang="en-IN" smtClean="0"/>
              <a:t>24-11-2024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535CD33-AFC3-4D22-B88E-B235AA9DFF5B}" type="slidenum">
              <a:rPr lang="en-IN" smtClean="0"/>
              <a:t>‹#›</a:t>
            </a:fld>
            <a:endParaRPr lang="en-IN"/>
          </a:p>
        </p:txBody>
      </p:sp>
    </p:spTree>
    <p:extLst>
      <p:ext uri="{BB962C8B-B14F-4D97-AF65-F5344CB8AC3E}">
        <p14:creationId xmlns:p14="http://schemas.microsoft.com/office/powerpoint/2010/main" val="2380800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6D24509-BB30-4559-83CC-9757EA74834D}" type="datetimeFigureOut">
              <a:rPr lang="en-IN" smtClean="0"/>
              <a:t>24-11-2024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535CD33-AFC3-4D22-B88E-B235AA9DFF5B}" type="slidenum">
              <a:rPr lang="en-IN" smtClean="0"/>
              <a:t>‹#›</a:t>
            </a:fld>
            <a:endParaRPr lang="en-IN"/>
          </a:p>
        </p:txBody>
      </p:sp>
    </p:spTree>
    <p:extLst>
      <p:ext uri="{BB962C8B-B14F-4D97-AF65-F5344CB8AC3E}">
        <p14:creationId xmlns:p14="http://schemas.microsoft.com/office/powerpoint/2010/main" val="3389499992"/>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chart" Target="../charts/chart14.xml"/><Relationship Id="rId1" Type="http://schemas.openxmlformats.org/officeDocument/2006/relationships/slideLayout" Target="../slideLayouts/slideLayout2.xml"/><Relationship Id="rId4" Type="http://schemas.openxmlformats.org/officeDocument/2006/relationships/chart" Target="../charts/chart16.xml"/></Relationships>
</file>

<file path=ppt/slides/_rels/slide32.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chart" Target="../charts/chart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23.xml"/><Relationship Id="rId2" Type="http://schemas.openxmlformats.org/officeDocument/2006/relationships/chart" Target="../charts/chart2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3" Type="http://schemas.openxmlformats.org/officeDocument/2006/relationships/chart" Target="../charts/chart25.xml"/><Relationship Id="rId2" Type="http://schemas.openxmlformats.org/officeDocument/2006/relationships/chart" Target="../charts/chart2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chart" Target="../charts/chart27.xml"/><Relationship Id="rId2" Type="http://schemas.openxmlformats.org/officeDocument/2006/relationships/chart" Target="../charts/chart2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1C4F1-9C9F-073F-8705-3B9B613DA40C}"/>
              </a:ext>
            </a:extLst>
          </p:cNvPr>
          <p:cNvSpPr>
            <a:spLocks noGrp="1"/>
          </p:cNvSpPr>
          <p:nvPr>
            <p:ph type="ctrTitle"/>
          </p:nvPr>
        </p:nvSpPr>
        <p:spPr>
          <a:xfrm>
            <a:off x="838200" y="1387056"/>
            <a:ext cx="9144000" cy="2513271"/>
          </a:xfrm>
        </p:spPr>
        <p:txBody>
          <a:bodyPr>
            <a:normAutofit/>
          </a:bodyPr>
          <a:lstStyle/>
          <a:p>
            <a:pPr algn="l"/>
            <a:r>
              <a:rPr lang="en-US" sz="5200" b="1" dirty="0" err="1">
                <a:latin typeface="Calibri" panose="020F0502020204030204" pitchFamily="34" charset="0"/>
              </a:rPr>
              <a:t>Freshco</a:t>
            </a:r>
            <a:r>
              <a:rPr lang="en-US" sz="5200" b="1" dirty="0">
                <a:latin typeface="Calibri" panose="020F0502020204030204" pitchFamily="34" charset="0"/>
              </a:rPr>
              <a:t> Hypermarket </a:t>
            </a:r>
            <a:r>
              <a:rPr lang="en-US" sz="5200" b="1" dirty="0" smtClean="0">
                <a:latin typeface="Calibri" panose="020F0502020204030204" pitchFamily="34" charset="0"/>
              </a:rPr>
              <a:t>Capstone</a:t>
            </a:r>
            <a:r>
              <a:rPr lang="en-US" sz="5200" u="sng" dirty="0">
                <a:latin typeface="Calibri" panose="020F0502020204030204" pitchFamily="34" charset="0"/>
              </a:rPr>
              <a:t/>
            </a:r>
            <a:br>
              <a:rPr lang="en-US" sz="5200" u="sng" dirty="0">
                <a:latin typeface="Calibri" panose="020F0502020204030204" pitchFamily="34" charset="0"/>
              </a:rPr>
            </a:br>
            <a:r>
              <a:rPr lang="en-US" sz="5200" u="sng" dirty="0">
                <a:latin typeface="Calibri" panose="020F0502020204030204" pitchFamily="34" charset="0"/>
              </a:rPr>
              <a:t/>
            </a:r>
            <a:br>
              <a:rPr lang="en-US" sz="5200" u="sng" dirty="0">
                <a:latin typeface="Calibri" panose="020F0502020204030204" pitchFamily="34" charset="0"/>
              </a:rPr>
            </a:br>
            <a:endParaRPr lang="en-IN" sz="5200" dirty="0"/>
          </a:p>
        </p:txBody>
      </p:sp>
      <p:sp>
        <p:nvSpPr>
          <p:cNvPr id="3" name="Subtitle 2">
            <a:extLst>
              <a:ext uri="{FF2B5EF4-FFF2-40B4-BE49-F238E27FC236}">
                <a16:creationId xmlns:a16="http://schemas.microsoft.com/office/drawing/2014/main" id="{751D7697-5DBB-0D6C-91F9-F065CBC0835D}"/>
              </a:ext>
            </a:extLst>
          </p:cNvPr>
          <p:cNvSpPr>
            <a:spLocks noGrp="1"/>
          </p:cNvSpPr>
          <p:nvPr>
            <p:ph type="subTitle" idx="1"/>
          </p:nvPr>
        </p:nvSpPr>
        <p:spPr>
          <a:xfrm>
            <a:off x="859970" y="4072044"/>
            <a:ext cx="9122229" cy="1671567"/>
          </a:xfrm>
        </p:spPr>
        <p:txBody>
          <a:bodyPr>
            <a:normAutofit lnSpcReduction="10000"/>
          </a:bodyPr>
          <a:lstStyle/>
          <a:p>
            <a:pPr algn="l"/>
            <a:endParaRPr lang="en-US" sz="2000" i="1" dirty="0"/>
          </a:p>
          <a:p>
            <a:pPr algn="l"/>
            <a:endParaRPr lang="en-US" sz="2000" i="1" dirty="0"/>
          </a:p>
          <a:p>
            <a:pPr algn="l"/>
            <a:r>
              <a:rPr lang="en-US" sz="2000" i="1" dirty="0"/>
              <a:t>Analysis Report by </a:t>
            </a:r>
            <a:r>
              <a:rPr lang="en-US" sz="2000" i="1" dirty="0" smtClean="0"/>
              <a:t>Samarth Singh</a:t>
            </a:r>
            <a:endParaRPr lang="en-US" sz="2000" i="1" dirty="0"/>
          </a:p>
          <a:p>
            <a:pPr algn="l"/>
            <a:r>
              <a:rPr lang="en-US" sz="2000" i="1" dirty="0" smtClean="0"/>
              <a:t>23/11/2024</a:t>
            </a:r>
            <a:endParaRPr lang="en-US" sz="2000" i="1" dirty="0"/>
          </a:p>
          <a:p>
            <a:pPr algn="l"/>
            <a:endParaRPr lang="en-IN" sz="2000" dirty="0"/>
          </a:p>
        </p:txBody>
      </p:sp>
    </p:spTree>
    <p:extLst>
      <p:ext uri="{BB962C8B-B14F-4D97-AF65-F5344CB8AC3E}">
        <p14:creationId xmlns:p14="http://schemas.microsoft.com/office/powerpoint/2010/main" val="1618848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C63AD281-4A84-4602-B2DF-E6FED97436BF}"/>
              </a:ext>
            </a:extLst>
          </p:cNvPr>
          <p:cNvGraphicFramePr>
            <a:graphicFrameLocks/>
          </p:cNvGraphicFramePr>
          <p:nvPr>
            <p:extLst>
              <p:ext uri="{D42A27DB-BD31-4B8C-83A1-F6EECF244321}">
                <p14:modId xmlns:p14="http://schemas.microsoft.com/office/powerpoint/2010/main" val="4135864572"/>
              </p:ext>
            </p:extLst>
          </p:nvPr>
        </p:nvGraphicFramePr>
        <p:xfrm>
          <a:off x="1316182" y="166255"/>
          <a:ext cx="8783782" cy="581890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96942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E194B7D-1342-3750-14B1-E1DD0A4701BC}"/>
              </a:ext>
            </a:extLst>
          </p:cNvPr>
          <p:cNvGraphicFramePr>
            <a:graphicFrameLocks/>
          </p:cNvGraphicFramePr>
          <p:nvPr>
            <p:extLst>
              <p:ext uri="{D42A27DB-BD31-4B8C-83A1-F6EECF244321}">
                <p14:modId xmlns:p14="http://schemas.microsoft.com/office/powerpoint/2010/main" val="948434361"/>
              </p:ext>
            </p:extLst>
          </p:nvPr>
        </p:nvGraphicFramePr>
        <p:xfrm>
          <a:off x="400050" y="942975"/>
          <a:ext cx="11144250" cy="55340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62592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488E64-E7A2-89A0-3B35-7C235AF8CF0B}"/>
              </a:ext>
            </a:extLst>
          </p:cNvPr>
          <p:cNvSpPr>
            <a:spLocks noGrp="1"/>
          </p:cNvSpPr>
          <p:nvPr>
            <p:ph idx="4294967295"/>
          </p:nvPr>
        </p:nvSpPr>
        <p:spPr>
          <a:xfrm>
            <a:off x="0" y="1825625"/>
            <a:ext cx="10515600" cy="4351338"/>
          </a:xfrm>
        </p:spPr>
        <p:txBody>
          <a:bodyPr/>
          <a:lstStyle/>
          <a:p>
            <a:pPr algn="just"/>
            <a:r>
              <a:rPr lang="en-US" dirty="0"/>
              <a:t>From the pivot chart of </a:t>
            </a:r>
            <a:r>
              <a:rPr lang="en-US" b="0" i="0" dirty="0">
                <a:solidFill>
                  <a:srgbClr val="202B45"/>
                </a:solidFill>
                <a:effectLst/>
                <a:latin typeface="Metropolis"/>
              </a:rPr>
              <a:t>delivery charges as a percentage of product amount at slot and month level, we can analyze that late night and night have highest delivery charges and that too mostly from January to April.</a:t>
            </a:r>
          </a:p>
          <a:p>
            <a:pPr marL="0" indent="0" algn="just">
              <a:buNone/>
            </a:pPr>
            <a:endParaRPr lang="en-US" b="0" i="0" dirty="0">
              <a:solidFill>
                <a:srgbClr val="202B45"/>
              </a:solidFill>
              <a:effectLst/>
              <a:latin typeface="Metropolis"/>
            </a:endParaRPr>
          </a:p>
          <a:p>
            <a:pPr algn="just"/>
            <a:r>
              <a:rPr lang="en-IN" dirty="0"/>
              <a:t>The delivery charges are lowest mostly in September except for late night slots. </a:t>
            </a:r>
          </a:p>
        </p:txBody>
      </p:sp>
    </p:spTree>
    <p:extLst>
      <p:ext uri="{BB962C8B-B14F-4D97-AF65-F5344CB8AC3E}">
        <p14:creationId xmlns:p14="http://schemas.microsoft.com/office/powerpoint/2010/main" val="26453959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9792DC19-C5D3-6AE6-FEC6-008939EFC2E7}"/>
              </a:ext>
            </a:extLst>
          </p:cNvPr>
          <p:cNvGraphicFramePr>
            <a:graphicFrameLocks/>
          </p:cNvGraphicFramePr>
          <p:nvPr>
            <p:extLst>
              <p:ext uri="{D42A27DB-BD31-4B8C-83A1-F6EECF244321}">
                <p14:modId xmlns:p14="http://schemas.microsoft.com/office/powerpoint/2010/main" val="2482385933"/>
              </p:ext>
            </p:extLst>
          </p:nvPr>
        </p:nvGraphicFramePr>
        <p:xfrm>
          <a:off x="495300" y="904875"/>
          <a:ext cx="11201399" cy="52959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5805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450C10-5F35-F602-0830-C4FB3F20CFFE}"/>
              </a:ext>
            </a:extLst>
          </p:cNvPr>
          <p:cNvSpPr>
            <a:spLocks noGrp="1"/>
          </p:cNvSpPr>
          <p:nvPr>
            <p:ph idx="4294967295"/>
          </p:nvPr>
        </p:nvSpPr>
        <p:spPr>
          <a:xfrm>
            <a:off x="0" y="1825625"/>
            <a:ext cx="10515600" cy="4351338"/>
          </a:xfrm>
        </p:spPr>
        <p:txBody>
          <a:bodyPr/>
          <a:lstStyle/>
          <a:p>
            <a:pPr algn="just"/>
            <a:r>
              <a:rPr lang="en-US" dirty="0"/>
              <a:t>From the pivot chart of </a:t>
            </a:r>
            <a:r>
              <a:rPr lang="en-US" b="0" i="0" dirty="0">
                <a:solidFill>
                  <a:srgbClr val="202B45"/>
                </a:solidFill>
                <a:effectLst/>
                <a:latin typeface="Metropolis"/>
              </a:rPr>
              <a:t>discount as a percentage of product amount at slot and month level, we can analyze that August month shows the highest discount in all the slots while in terms of slots, late night has the lowest discount in all the months. Maybe the discount is due to the more number of holidays or festivals in August like </a:t>
            </a:r>
            <a:r>
              <a:rPr lang="en-US" b="0" i="0" dirty="0" err="1">
                <a:solidFill>
                  <a:srgbClr val="202B45"/>
                </a:solidFill>
                <a:effectLst/>
                <a:latin typeface="Metropolis"/>
              </a:rPr>
              <a:t>Rakshabandhan</a:t>
            </a:r>
            <a:r>
              <a:rPr lang="en-US" b="0" i="0" dirty="0">
                <a:solidFill>
                  <a:srgbClr val="202B45"/>
                </a:solidFill>
                <a:effectLst/>
                <a:latin typeface="Metropolis"/>
              </a:rPr>
              <a:t>, Independence Day etc. which in turn can impact the overall revenue and decrease it.</a:t>
            </a:r>
            <a:endParaRPr lang="en-IN" dirty="0"/>
          </a:p>
        </p:txBody>
      </p:sp>
    </p:spTree>
    <p:extLst>
      <p:ext uri="{BB962C8B-B14F-4D97-AF65-F5344CB8AC3E}">
        <p14:creationId xmlns:p14="http://schemas.microsoft.com/office/powerpoint/2010/main" val="36083289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41FA3599-774B-AA02-6D9E-0DE37F207E0A}"/>
              </a:ext>
            </a:extLst>
          </p:cNvPr>
          <p:cNvGraphicFramePr>
            <a:graphicFrameLocks/>
          </p:cNvGraphicFramePr>
          <p:nvPr>
            <p:extLst>
              <p:ext uri="{D42A27DB-BD31-4B8C-83A1-F6EECF244321}">
                <p14:modId xmlns:p14="http://schemas.microsoft.com/office/powerpoint/2010/main" val="2701569315"/>
              </p:ext>
            </p:extLst>
          </p:nvPr>
        </p:nvGraphicFramePr>
        <p:xfrm>
          <a:off x="123826" y="638176"/>
          <a:ext cx="11830050" cy="5886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706992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E301F5-6670-D605-A392-45B118AAE8A1}"/>
              </a:ext>
            </a:extLst>
          </p:cNvPr>
          <p:cNvSpPr>
            <a:spLocks noGrp="1"/>
          </p:cNvSpPr>
          <p:nvPr>
            <p:ph idx="4294967295"/>
          </p:nvPr>
        </p:nvSpPr>
        <p:spPr>
          <a:xfrm>
            <a:off x="0" y="1825625"/>
            <a:ext cx="10515600" cy="4351338"/>
          </a:xfrm>
        </p:spPr>
        <p:txBody>
          <a:bodyPr/>
          <a:lstStyle/>
          <a:p>
            <a:pPr algn="just"/>
            <a:r>
              <a:rPr lang="en-US" dirty="0"/>
              <a:t>From the pivot chart of </a:t>
            </a:r>
            <a:r>
              <a:rPr lang="en-US" b="0" i="0" dirty="0">
                <a:solidFill>
                  <a:srgbClr val="202B45"/>
                </a:solidFill>
                <a:effectLst/>
                <a:latin typeface="Metropolis"/>
              </a:rPr>
              <a:t>discount as a percentage of product amount at drop area and slot level, we can analyze that the maximum discount </a:t>
            </a:r>
            <a:r>
              <a:rPr lang="en-US" dirty="0">
                <a:solidFill>
                  <a:srgbClr val="202B45"/>
                </a:solidFill>
                <a:latin typeface="Metropolis"/>
              </a:rPr>
              <a:t>percentage is in areas like Jayanagar, Bellandur etc. at evening and late night.</a:t>
            </a:r>
            <a:endParaRPr lang="en-IN" dirty="0"/>
          </a:p>
        </p:txBody>
      </p:sp>
    </p:spTree>
    <p:extLst>
      <p:ext uri="{BB962C8B-B14F-4D97-AF65-F5344CB8AC3E}">
        <p14:creationId xmlns:p14="http://schemas.microsoft.com/office/powerpoint/2010/main" val="1502153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5B359F1-D083-234F-4272-882AEE5B909A}"/>
              </a:ext>
            </a:extLst>
          </p:cNvPr>
          <p:cNvSpPr>
            <a:spLocks noGrp="1"/>
          </p:cNvSpPr>
          <p:nvPr>
            <p:ph type="title"/>
          </p:nvPr>
        </p:nvSpPr>
        <p:spPr>
          <a:xfrm>
            <a:off x="838200" y="557189"/>
            <a:ext cx="10515600" cy="824572"/>
          </a:xfrm>
        </p:spPr>
        <p:txBody>
          <a:bodyPr>
            <a:normAutofit fontScale="90000"/>
          </a:bodyPr>
          <a:lstStyle/>
          <a:p>
            <a:pPr algn="ctr"/>
            <a:r>
              <a:rPr lang="en-US" sz="5200" dirty="0"/>
              <a:t>Completion Rate Analysis</a:t>
            </a:r>
            <a:br>
              <a:rPr lang="en-US" sz="5200" dirty="0"/>
            </a:br>
            <a:endParaRPr lang="en-IN" sz="5200" dirty="0"/>
          </a:p>
        </p:txBody>
      </p:sp>
      <p:graphicFrame>
        <p:nvGraphicFramePr>
          <p:cNvPr id="4" name="Content Placeholder 3">
            <a:extLst>
              <a:ext uri="{FF2B5EF4-FFF2-40B4-BE49-F238E27FC236}">
                <a16:creationId xmlns:a16="http://schemas.microsoft.com/office/drawing/2014/main" id="{51EA8E5D-285C-7999-71F2-8A12CA0188A4}"/>
              </a:ext>
            </a:extLst>
          </p:cNvPr>
          <p:cNvGraphicFramePr>
            <a:graphicFrameLocks noGrp="1"/>
          </p:cNvGraphicFramePr>
          <p:nvPr>
            <p:ph idx="1"/>
            <p:extLst>
              <p:ext uri="{D42A27DB-BD31-4B8C-83A1-F6EECF244321}">
                <p14:modId xmlns:p14="http://schemas.microsoft.com/office/powerpoint/2010/main" val="1055613283"/>
              </p:ext>
            </p:extLst>
          </p:nvPr>
        </p:nvGraphicFramePr>
        <p:xfrm>
          <a:off x="1056640" y="2011680"/>
          <a:ext cx="10297160" cy="4592320"/>
        </p:xfrm>
        <a:graphic>
          <a:graphicData uri="http://schemas.openxmlformats.org/drawingml/2006/table">
            <a:tbl>
              <a:tblPr>
                <a:tableStyleId>{3C2FFA5D-87B4-456A-9821-1D502468CF0F}</a:tableStyleId>
              </a:tblPr>
              <a:tblGrid>
                <a:gridCol w="3295422">
                  <a:extLst>
                    <a:ext uri="{9D8B030D-6E8A-4147-A177-3AD203B41FA5}">
                      <a16:colId xmlns:a16="http://schemas.microsoft.com/office/drawing/2014/main" val="1409172956"/>
                    </a:ext>
                  </a:extLst>
                </a:gridCol>
                <a:gridCol w="3074871">
                  <a:extLst>
                    <a:ext uri="{9D8B030D-6E8A-4147-A177-3AD203B41FA5}">
                      <a16:colId xmlns:a16="http://schemas.microsoft.com/office/drawing/2014/main" val="2937788080"/>
                    </a:ext>
                  </a:extLst>
                </a:gridCol>
                <a:gridCol w="3926867">
                  <a:extLst>
                    <a:ext uri="{9D8B030D-6E8A-4147-A177-3AD203B41FA5}">
                      <a16:colId xmlns:a16="http://schemas.microsoft.com/office/drawing/2014/main" val="1165418804"/>
                    </a:ext>
                  </a:extLst>
                </a:gridCol>
              </a:tblGrid>
              <a:tr h="740941">
                <a:tc>
                  <a:txBody>
                    <a:bodyPr/>
                    <a:lstStyle/>
                    <a:p>
                      <a:pPr algn="l" fontAlgn="b">
                        <a:spcBef>
                          <a:spcPts val="0"/>
                        </a:spcBef>
                        <a:spcAft>
                          <a:spcPts val="0"/>
                        </a:spcAft>
                      </a:pPr>
                      <a:r>
                        <a:rPr lang="en-IN" sz="2800" b="1" u="none" strike="noStrike" dirty="0">
                          <a:solidFill>
                            <a:srgbClr val="000000"/>
                          </a:solidFill>
                          <a:effectLst/>
                        </a:rPr>
                        <a:t>Count of Order ID</a:t>
                      </a:r>
                      <a:endParaRPr lang="en-IN" sz="4700" b="0" i="0" u="none" strike="noStrike" dirty="0">
                        <a:effectLst/>
                        <a:latin typeface="Arial" panose="020B0604020202020204" pitchFamily="34" charset="0"/>
                      </a:endParaRPr>
                    </a:p>
                  </a:txBody>
                  <a:tcPr marL="16407" marR="16407" marT="16407" marB="0" anchor="b"/>
                </a:tc>
                <a:tc>
                  <a:txBody>
                    <a:bodyPr/>
                    <a:lstStyle/>
                    <a:p>
                      <a:pPr algn="l" fontAlgn="b">
                        <a:spcBef>
                          <a:spcPts val="0"/>
                        </a:spcBef>
                        <a:spcAft>
                          <a:spcPts val="0"/>
                        </a:spcAft>
                      </a:pPr>
                      <a:r>
                        <a:rPr lang="en-IN" sz="2800" b="1" u="none" strike="noStrike">
                          <a:solidFill>
                            <a:srgbClr val="000000"/>
                          </a:solidFill>
                          <a:effectLst/>
                        </a:rPr>
                        <a:t>Column Labels</a:t>
                      </a:r>
                      <a:endParaRPr lang="en-IN" sz="4700" b="0" i="0" u="none" strike="noStrike">
                        <a:effectLst/>
                        <a:latin typeface="Arial" panose="020B0604020202020204" pitchFamily="34" charset="0"/>
                      </a:endParaRPr>
                    </a:p>
                  </a:txBody>
                  <a:tcPr marL="16407" marR="16407" marT="16407" marB="0" anchor="b"/>
                </a:tc>
                <a:tc>
                  <a:txBody>
                    <a:bodyPr/>
                    <a:lstStyle/>
                    <a:p>
                      <a:pPr algn="l" fontAlgn="b">
                        <a:spcBef>
                          <a:spcPts val="0"/>
                        </a:spcBef>
                        <a:spcAft>
                          <a:spcPts val="0"/>
                        </a:spcAft>
                      </a:pPr>
                      <a:endParaRPr lang="en-IN" sz="4700" b="0" i="0" u="none" strike="noStrike" dirty="0">
                        <a:effectLst/>
                        <a:latin typeface="Arial" panose="020B0604020202020204" pitchFamily="34" charset="0"/>
                      </a:endParaRPr>
                    </a:p>
                  </a:txBody>
                  <a:tcPr marL="16407" marR="16407" marT="16407" marB="0" anchor="b"/>
                </a:tc>
                <a:extLst>
                  <a:ext uri="{0D108BD9-81ED-4DB2-BD59-A6C34878D82A}">
                    <a16:rowId xmlns:a16="http://schemas.microsoft.com/office/drawing/2014/main" val="63671560"/>
                  </a:ext>
                </a:extLst>
              </a:tr>
              <a:tr h="550197">
                <a:tc>
                  <a:txBody>
                    <a:bodyPr/>
                    <a:lstStyle/>
                    <a:p>
                      <a:pPr algn="l" fontAlgn="b">
                        <a:spcBef>
                          <a:spcPts val="0"/>
                        </a:spcBef>
                        <a:spcAft>
                          <a:spcPts val="0"/>
                        </a:spcAft>
                      </a:pPr>
                      <a:r>
                        <a:rPr lang="en-IN" sz="2800" b="1" u="none" strike="noStrike" dirty="0">
                          <a:solidFill>
                            <a:srgbClr val="000000"/>
                          </a:solidFill>
                          <a:effectLst/>
                        </a:rPr>
                        <a:t>Row Labels</a:t>
                      </a:r>
                      <a:endParaRPr lang="en-IN" sz="4700" b="0" i="0" u="none" strike="noStrike" dirty="0">
                        <a:effectLst/>
                        <a:latin typeface="Arial" panose="020B0604020202020204" pitchFamily="34" charset="0"/>
                      </a:endParaRPr>
                    </a:p>
                  </a:txBody>
                  <a:tcPr marL="16407" marR="16407" marT="16407" marB="0" anchor="b"/>
                </a:tc>
                <a:tc>
                  <a:txBody>
                    <a:bodyPr/>
                    <a:lstStyle/>
                    <a:p>
                      <a:pPr algn="l" fontAlgn="b">
                        <a:spcBef>
                          <a:spcPts val="0"/>
                        </a:spcBef>
                        <a:spcAft>
                          <a:spcPts val="0"/>
                        </a:spcAft>
                      </a:pPr>
                      <a:r>
                        <a:rPr lang="en-IN" sz="2800" b="1" u="none" strike="noStrike" dirty="0">
                          <a:solidFill>
                            <a:srgbClr val="000000"/>
                          </a:solidFill>
                          <a:effectLst/>
                        </a:rPr>
                        <a:t>NO</a:t>
                      </a:r>
                      <a:endParaRPr lang="en-IN" sz="4700" b="0" i="0" u="none" strike="noStrike" dirty="0">
                        <a:effectLst/>
                        <a:latin typeface="Arial" panose="020B0604020202020204" pitchFamily="34" charset="0"/>
                      </a:endParaRPr>
                    </a:p>
                  </a:txBody>
                  <a:tcPr marL="16407" marR="16407" marT="16407" marB="0" anchor="b"/>
                </a:tc>
                <a:tc>
                  <a:txBody>
                    <a:bodyPr/>
                    <a:lstStyle/>
                    <a:p>
                      <a:pPr algn="l" fontAlgn="b">
                        <a:spcBef>
                          <a:spcPts val="0"/>
                        </a:spcBef>
                        <a:spcAft>
                          <a:spcPts val="0"/>
                        </a:spcAft>
                      </a:pPr>
                      <a:r>
                        <a:rPr lang="en-IN" sz="2800" b="1" u="none" strike="noStrike" dirty="0">
                          <a:solidFill>
                            <a:srgbClr val="000000"/>
                          </a:solidFill>
                          <a:effectLst/>
                        </a:rPr>
                        <a:t>YES/Completion Rate</a:t>
                      </a:r>
                      <a:endParaRPr lang="en-IN" sz="4700" b="0" i="0" u="none" strike="noStrike" dirty="0">
                        <a:effectLst/>
                        <a:latin typeface="Arial" panose="020B0604020202020204" pitchFamily="34" charset="0"/>
                      </a:endParaRPr>
                    </a:p>
                  </a:txBody>
                  <a:tcPr marL="16407" marR="16407" marT="16407" marB="0" anchor="b"/>
                </a:tc>
                <a:extLst>
                  <a:ext uri="{0D108BD9-81ED-4DB2-BD59-A6C34878D82A}">
                    <a16:rowId xmlns:a16="http://schemas.microsoft.com/office/drawing/2014/main" val="1263010673"/>
                  </a:ext>
                </a:extLst>
              </a:tr>
              <a:tr h="550197">
                <a:tc>
                  <a:txBody>
                    <a:bodyPr/>
                    <a:lstStyle/>
                    <a:p>
                      <a:pPr algn="l" fontAlgn="b">
                        <a:spcBef>
                          <a:spcPts val="0"/>
                        </a:spcBef>
                        <a:spcAft>
                          <a:spcPts val="0"/>
                        </a:spcAft>
                      </a:pPr>
                      <a:r>
                        <a:rPr lang="en-IN" sz="2800" b="0" u="none" strike="noStrike" dirty="0">
                          <a:solidFill>
                            <a:srgbClr val="000000"/>
                          </a:solidFill>
                          <a:effectLst/>
                        </a:rPr>
                        <a:t>Afternoon</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dirty="0">
                          <a:solidFill>
                            <a:srgbClr val="000000"/>
                          </a:solidFill>
                          <a:effectLst/>
                        </a:rPr>
                        <a:t>0.25%</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dirty="0">
                          <a:solidFill>
                            <a:srgbClr val="000000"/>
                          </a:solidFill>
                          <a:effectLst/>
                        </a:rPr>
                        <a:t>99.75%</a:t>
                      </a:r>
                      <a:endParaRPr lang="en-IN" sz="4700" b="0" i="0" u="none" strike="noStrike" dirty="0">
                        <a:effectLst/>
                        <a:latin typeface="Arial" panose="020B0604020202020204" pitchFamily="34" charset="0"/>
                      </a:endParaRPr>
                    </a:p>
                  </a:txBody>
                  <a:tcPr marL="16407" marR="16407" marT="16407" marB="0" anchor="b"/>
                </a:tc>
                <a:extLst>
                  <a:ext uri="{0D108BD9-81ED-4DB2-BD59-A6C34878D82A}">
                    <a16:rowId xmlns:a16="http://schemas.microsoft.com/office/drawing/2014/main" val="346716935"/>
                  </a:ext>
                </a:extLst>
              </a:tr>
              <a:tr h="550197">
                <a:tc>
                  <a:txBody>
                    <a:bodyPr/>
                    <a:lstStyle/>
                    <a:p>
                      <a:pPr algn="l" fontAlgn="b">
                        <a:spcBef>
                          <a:spcPts val="0"/>
                        </a:spcBef>
                        <a:spcAft>
                          <a:spcPts val="0"/>
                        </a:spcAft>
                      </a:pPr>
                      <a:r>
                        <a:rPr lang="en-IN" sz="2800" b="0" u="none" strike="noStrike" dirty="0">
                          <a:solidFill>
                            <a:srgbClr val="000000"/>
                          </a:solidFill>
                          <a:effectLst/>
                        </a:rPr>
                        <a:t>Evening</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0.30%</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99.70%</a:t>
                      </a:r>
                      <a:endParaRPr lang="en-IN" sz="4700" b="0" i="0" u="none" strike="noStrike">
                        <a:effectLst/>
                        <a:latin typeface="Arial" panose="020B0604020202020204" pitchFamily="34" charset="0"/>
                      </a:endParaRPr>
                    </a:p>
                  </a:txBody>
                  <a:tcPr marL="16407" marR="16407" marT="16407" marB="0" anchor="b"/>
                </a:tc>
                <a:extLst>
                  <a:ext uri="{0D108BD9-81ED-4DB2-BD59-A6C34878D82A}">
                    <a16:rowId xmlns:a16="http://schemas.microsoft.com/office/drawing/2014/main" val="3770596468"/>
                  </a:ext>
                </a:extLst>
              </a:tr>
              <a:tr h="550197">
                <a:tc>
                  <a:txBody>
                    <a:bodyPr/>
                    <a:lstStyle/>
                    <a:p>
                      <a:pPr algn="l" fontAlgn="b">
                        <a:spcBef>
                          <a:spcPts val="0"/>
                        </a:spcBef>
                        <a:spcAft>
                          <a:spcPts val="0"/>
                        </a:spcAft>
                      </a:pPr>
                      <a:r>
                        <a:rPr lang="en-IN" sz="2800" b="0" u="none" strike="noStrike" dirty="0">
                          <a:solidFill>
                            <a:srgbClr val="000000"/>
                          </a:solidFill>
                          <a:effectLst/>
                        </a:rPr>
                        <a:t>Late Night</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dirty="0">
                          <a:solidFill>
                            <a:srgbClr val="000000"/>
                          </a:solidFill>
                          <a:effectLst/>
                        </a:rPr>
                        <a:t>0.63%</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99.37%</a:t>
                      </a:r>
                      <a:endParaRPr lang="en-IN" sz="4700" b="0" i="0" u="none" strike="noStrike">
                        <a:effectLst/>
                        <a:latin typeface="Arial" panose="020B0604020202020204" pitchFamily="34" charset="0"/>
                      </a:endParaRPr>
                    </a:p>
                  </a:txBody>
                  <a:tcPr marL="16407" marR="16407" marT="16407" marB="0" anchor="b"/>
                </a:tc>
                <a:extLst>
                  <a:ext uri="{0D108BD9-81ED-4DB2-BD59-A6C34878D82A}">
                    <a16:rowId xmlns:a16="http://schemas.microsoft.com/office/drawing/2014/main" val="3271847339"/>
                  </a:ext>
                </a:extLst>
              </a:tr>
              <a:tr h="550197">
                <a:tc>
                  <a:txBody>
                    <a:bodyPr/>
                    <a:lstStyle/>
                    <a:p>
                      <a:pPr algn="l" fontAlgn="b">
                        <a:spcBef>
                          <a:spcPts val="0"/>
                        </a:spcBef>
                        <a:spcAft>
                          <a:spcPts val="0"/>
                        </a:spcAft>
                      </a:pPr>
                      <a:r>
                        <a:rPr lang="en-IN" sz="2800" b="0" u="none" strike="noStrike" dirty="0">
                          <a:solidFill>
                            <a:srgbClr val="000000"/>
                          </a:solidFill>
                          <a:effectLst/>
                        </a:rPr>
                        <a:t>Morning</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0.48%</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99.52%</a:t>
                      </a:r>
                      <a:endParaRPr lang="en-IN" sz="4700" b="0" i="0" u="none" strike="noStrike">
                        <a:effectLst/>
                        <a:latin typeface="Arial" panose="020B0604020202020204" pitchFamily="34" charset="0"/>
                      </a:endParaRPr>
                    </a:p>
                  </a:txBody>
                  <a:tcPr marL="16407" marR="16407" marT="16407" marB="0" anchor="b"/>
                </a:tc>
                <a:extLst>
                  <a:ext uri="{0D108BD9-81ED-4DB2-BD59-A6C34878D82A}">
                    <a16:rowId xmlns:a16="http://schemas.microsoft.com/office/drawing/2014/main" val="2113842544"/>
                  </a:ext>
                </a:extLst>
              </a:tr>
              <a:tr h="550197">
                <a:tc>
                  <a:txBody>
                    <a:bodyPr/>
                    <a:lstStyle/>
                    <a:p>
                      <a:pPr algn="l" fontAlgn="b">
                        <a:spcBef>
                          <a:spcPts val="0"/>
                        </a:spcBef>
                        <a:spcAft>
                          <a:spcPts val="0"/>
                        </a:spcAft>
                      </a:pPr>
                      <a:r>
                        <a:rPr lang="en-IN" sz="2800" b="0" u="none" strike="noStrike">
                          <a:solidFill>
                            <a:srgbClr val="000000"/>
                          </a:solidFill>
                          <a:effectLst/>
                        </a:rPr>
                        <a:t>Night</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0.71%</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0" u="none" strike="noStrike">
                          <a:solidFill>
                            <a:srgbClr val="000000"/>
                          </a:solidFill>
                          <a:effectLst/>
                        </a:rPr>
                        <a:t>99.29%</a:t>
                      </a:r>
                      <a:endParaRPr lang="en-IN" sz="4700" b="0" i="0" u="none" strike="noStrike">
                        <a:effectLst/>
                        <a:latin typeface="Arial" panose="020B0604020202020204" pitchFamily="34" charset="0"/>
                      </a:endParaRPr>
                    </a:p>
                  </a:txBody>
                  <a:tcPr marL="16407" marR="16407" marT="16407" marB="0" anchor="b"/>
                </a:tc>
                <a:extLst>
                  <a:ext uri="{0D108BD9-81ED-4DB2-BD59-A6C34878D82A}">
                    <a16:rowId xmlns:a16="http://schemas.microsoft.com/office/drawing/2014/main" val="1735286549"/>
                  </a:ext>
                </a:extLst>
              </a:tr>
              <a:tr h="550197">
                <a:tc>
                  <a:txBody>
                    <a:bodyPr/>
                    <a:lstStyle/>
                    <a:p>
                      <a:pPr algn="l" fontAlgn="b">
                        <a:spcBef>
                          <a:spcPts val="0"/>
                        </a:spcBef>
                        <a:spcAft>
                          <a:spcPts val="0"/>
                        </a:spcAft>
                      </a:pPr>
                      <a:r>
                        <a:rPr lang="en-IN" sz="2800" b="1" u="none" strike="noStrike" dirty="0">
                          <a:solidFill>
                            <a:srgbClr val="000000"/>
                          </a:solidFill>
                          <a:effectLst/>
                        </a:rPr>
                        <a:t>Grand Total</a:t>
                      </a:r>
                      <a:endParaRPr lang="en-IN" sz="4700" b="0" i="0" u="none" strike="noStrike" dirty="0">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1" u="none" strike="noStrike">
                          <a:solidFill>
                            <a:srgbClr val="000000"/>
                          </a:solidFill>
                          <a:effectLst/>
                        </a:rPr>
                        <a:t>0.45%</a:t>
                      </a:r>
                      <a:endParaRPr lang="en-IN" sz="4700" b="0" i="0" u="none" strike="noStrike">
                        <a:effectLst/>
                        <a:latin typeface="Arial" panose="020B0604020202020204" pitchFamily="34" charset="0"/>
                      </a:endParaRPr>
                    </a:p>
                  </a:txBody>
                  <a:tcPr marL="16407" marR="16407" marT="16407" marB="0" anchor="b"/>
                </a:tc>
                <a:tc>
                  <a:txBody>
                    <a:bodyPr/>
                    <a:lstStyle/>
                    <a:p>
                      <a:pPr algn="r" fontAlgn="b">
                        <a:spcBef>
                          <a:spcPts val="0"/>
                        </a:spcBef>
                        <a:spcAft>
                          <a:spcPts val="0"/>
                        </a:spcAft>
                      </a:pPr>
                      <a:r>
                        <a:rPr lang="en-IN" sz="2800" b="1" u="none" strike="noStrike" dirty="0">
                          <a:solidFill>
                            <a:srgbClr val="000000"/>
                          </a:solidFill>
                          <a:effectLst/>
                        </a:rPr>
                        <a:t>99.55%</a:t>
                      </a:r>
                      <a:endParaRPr lang="en-IN" sz="4700" b="0" i="0" u="none" strike="noStrike" dirty="0">
                        <a:effectLst/>
                        <a:latin typeface="Arial" panose="020B0604020202020204" pitchFamily="34" charset="0"/>
                      </a:endParaRPr>
                    </a:p>
                  </a:txBody>
                  <a:tcPr marL="16407" marR="16407" marT="16407" marB="0" anchor="b"/>
                </a:tc>
                <a:extLst>
                  <a:ext uri="{0D108BD9-81ED-4DB2-BD59-A6C34878D82A}">
                    <a16:rowId xmlns:a16="http://schemas.microsoft.com/office/drawing/2014/main" val="2270037688"/>
                  </a:ext>
                </a:extLst>
              </a:tr>
            </a:tbl>
          </a:graphicData>
        </a:graphic>
      </p:graphicFrame>
      <p:sp>
        <p:nvSpPr>
          <p:cNvPr id="5" name="Rectangle 4">
            <a:extLst>
              <a:ext uri="{FF2B5EF4-FFF2-40B4-BE49-F238E27FC236}">
                <a16:creationId xmlns:a16="http://schemas.microsoft.com/office/drawing/2014/main" id="{C3BA88FF-5FBD-F919-FCA4-BA7C44C017EE}"/>
              </a:ext>
            </a:extLst>
          </p:cNvPr>
          <p:cNvSpPr/>
          <p:nvPr/>
        </p:nvSpPr>
        <p:spPr>
          <a:xfrm>
            <a:off x="1056640" y="1381761"/>
            <a:ext cx="10297160" cy="629919"/>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IN" sz="2800" dirty="0"/>
              <a:t>6.0 Completion Rate at Slot Level</a:t>
            </a:r>
          </a:p>
        </p:txBody>
      </p:sp>
    </p:spTree>
    <p:extLst>
      <p:ext uri="{BB962C8B-B14F-4D97-AF65-F5344CB8AC3E}">
        <p14:creationId xmlns:p14="http://schemas.microsoft.com/office/powerpoint/2010/main" val="652919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D4CA243-22EC-CA9D-F388-C5223B128EFF}"/>
              </a:ext>
            </a:extLst>
          </p:cNvPr>
          <p:cNvGraphicFramePr>
            <a:graphicFrameLocks noGrp="1"/>
          </p:cNvGraphicFramePr>
          <p:nvPr>
            <p:extLst>
              <p:ext uri="{D42A27DB-BD31-4B8C-83A1-F6EECF244321}">
                <p14:modId xmlns:p14="http://schemas.microsoft.com/office/powerpoint/2010/main" val="3797263684"/>
              </p:ext>
            </p:extLst>
          </p:nvPr>
        </p:nvGraphicFramePr>
        <p:xfrm>
          <a:off x="1400174" y="1609724"/>
          <a:ext cx="9639300" cy="5184140"/>
        </p:xfrm>
        <a:graphic>
          <a:graphicData uri="http://schemas.openxmlformats.org/drawingml/2006/table">
            <a:tbl>
              <a:tblPr>
                <a:tableStyleId>{5C22544A-7EE6-4342-B048-85BDC9FD1C3A}</a:tableStyleId>
              </a:tblPr>
              <a:tblGrid>
                <a:gridCol w="4415475">
                  <a:extLst>
                    <a:ext uri="{9D8B030D-6E8A-4147-A177-3AD203B41FA5}">
                      <a16:colId xmlns:a16="http://schemas.microsoft.com/office/drawing/2014/main" val="598817410"/>
                    </a:ext>
                  </a:extLst>
                </a:gridCol>
                <a:gridCol w="1989096">
                  <a:extLst>
                    <a:ext uri="{9D8B030D-6E8A-4147-A177-3AD203B41FA5}">
                      <a16:colId xmlns:a16="http://schemas.microsoft.com/office/drawing/2014/main" val="2574899480"/>
                    </a:ext>
                  </a:extLst>
                </a:gridCol>
                <a:gridCol w="3234729">
                  <a:extLst>
                    <a:ext uri="{9D8B030D-6E8A-4147-A177-3AD203B41FA5}">
                      <a16:colId xmlns:a16="http://schemas.microsoft.com/office/drawing/2014/main" val="2499071880"/>
                    </a:ext>
                  </a:extLst>
                </a:gridCol>
              </a:tblGrid>
              <a:tr h="680635">
                <a:tc>
                  <a:txBody>
                    <a:bodyPr/>
                    <a:lstStyle/>
                    <a:p>
                      <a:pPr algn="l" fontAlgn="b"/>
                      <a:r>
                        <a:rPr lang="en-IN" sz="2800" b="1" u="none" strike="noStrike" dirty="0">
                          <a:effectLst/>
                        </a:rPr>
                        <a:t>Count of Order ID</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r>
                        <a:rPr lang="en-IN" sz="2800" b="1" u="none" strike="noStrike" dirty="0">
                          <a:effectLst/>
                        </a:rPr>
                        <a:t>Column Labels</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922114425"/>
                  </a:ext>
                </a:extLst>
              </a:tr>
              <a:tr h="680635">
                <a:tc>
                  <a:txBody>
                    <a:bodyPr/>
                    <a:lstStyle/>
                    <a:p>
                      <a:pPr algn="l" fontAlgn="b"/>
                      <a:r>
                        <a:rPr lang="en-IN" sz="2800" b="1" u="none" strike="noStrike" dirty="0">
                          <a:effectLst/>
                        </a:rPr>
                        <a:t>Row Labels</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r>
                        <a:rPr lang="en-IN" sz="2800" b="1" u="none" strike="noStrike" dirty="0">
                          <a:effectLst/>
                        </a:rPr>
                        <a:t>NO</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l" fontAlgn="b"/>
                      <a:r>
                        <a:rPr lang="en-IN" sz="2800" b="1" u="none" strike="noStrike" dirty="0">
                          <a:effectLst/>
                        </a:rPr>
                        <a:t>YES/Completion Rate</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2706898135"/>
                  </a:ext>
                </a:extLst>
              </a:tr>
              <a:tr h="382291">
                <a:tc>
                  <a:txBody>
                    <a:bodyPr/>
                    <a:lstStyle/>
                    <a:p>
                      <a:pPr algn="l" fontAlgn="b"/>
                      <a:r>
                        <a:rPr lang="en-IN" sz="2800" u="none" strike="noStrike">
                          <a:effectLst/>
                        </a:rPr>
                        <a:t>Monday</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0.26%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dirty="0">
                          <a:effectLst/>
                        </a:rPr>
                        <a:t>99.74%</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2382742414"/>
                  </a:ext>
                </a:extLst>
              </a:tr>
              <a:tr h="382291">
                <a:tc>
                  <a:txBody>
                    <a:bodyPr/>
                    <a:lstStyle/>
                    <a:p>
                      <a:pPr algn="l" fontAlgn="b"/>
                      <a:r>
                        <a:rPr lang="en-IN" sz="2800" u="none" strike="noStrike" dirty="0">
                          <a:effectLst/>
                        </a:rPr>
                        <a:t>Tuesday</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dirty="0">
                          <a:effectLst/>
                        </a:rPr>
                        <a:t>0.45%</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dirty="0">
                          <a:effectLst/>
                        </a:rPr>
                        <a:t>99.55%</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1301479884"/>
                  </a:ext>
                </a:extLst>
              </a:tr>
              <a:tr h="382291">
                <a:tc>
                  <a:txBody>
                    <a:bodyPr/>
                    <a:lstStyle/>
                    <a:p>
                      <a:pPr algn="l" fontAlgn="b"/>
                      <a:r>
                        <a:rPr lang="en-IN" sz="2800" u="none" strike="noStrike" dirty="0">
                          <a:effectLst/>
                        </a:rPr>
                        <a:t>Wednesday</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dirty="0">
                          <a:effectLst/>
                        </a:rPr>
                        <a:t>0.51%</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99.49%</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469969436"/>
                  </a:ext>
                </a:extLst>
              </a:tr>
              <a:tr h="382291">
                <a:tc>
                  <a:txBody>
                    <a:bodyPr/>
                    <a:lstStyle/>
                    <a:p>
                      <a:pPr algn="l" fontAlgn="b"/>
                      <a:r>
                        <a:rPr lang="en-IN" sz="2800" u="none" strike="noStrike" dirty="0">
                          <a:effectLst/>
                        </a:rPr>
                        <a:t>Thursday</a:t>
                      </a:r>
                      <a:endParaRPr lang="en-IN" sz="2800" b="0"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0.34%</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99.66%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144190372"/>
                  </a:ext>
                </a:extLst>
              </a:tr>
              <a:tr h="382291">
                <a:tc>
                  <a:txBody>
                    <a:bodyPr/>
                    <a:lstStyle/>
                    <a:p>
                      <a:pPr algn="l" fontAlgn="b"/>
                      <a:r>
                        <a:rPr lang="en-IN" sz="2800" u="none" strike="noStrike">
                          <a:effectLst/>
                        </a:rPr>
                        <a:t>Friday</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0.66%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99.34%</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207224964"/>
                  </a:ext>
                </a:extLst>
              </a:tr>
              <a:tr h="382291">
                <a:tc>
                  <a:txBody>
                    <a:bodyPr/>
                    <a:lstStyle/>
                    <a:p>
                      <a:pPr algn="l" fontAlgn="b"/>
                      <a:r>
                        <a:rPr lang="en-IN" sz="2800" u="none" strike="noStrike">
                          <a:effectLst/>
                        </a:rPr>
                        <a:t>Saturday</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0.76%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99.24%</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2943799885"/>
                  </a:ext>
                </a:extLst>
              </a:tr>
              <a:tr h="382291">
                <a:tc>
                  <a:txBody>
                    <a:bodyPr/>
                    <a:lstStyle/>
                    <a:p>
                      <a:pPr algn="l" fontAlgn="b"/>
                      <a:r>
                        <a:rPr lang="en-IN" sz="2800" u="none" strike="noStrike">
                          <a:effectLst/>
                        </a:rPr>
                        <a:t>Sunday</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0.14%</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u="none" strike="noStrike">
                          <a:effectLst/>
                        </a:rPr>
                        <a:t>99.86%</a:t>
                      </a:r>
                      <a:endParaRPr lang="en-IN" sz="2800" b="0" i="0" u="none" strike="noStrike">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4185318469"/>
                  </a:ext>
                </a:extLst>
              </a:tr>
              <a:tr h="382291">
                <a:tc>
                  <a:txBody>
                    <a:bodyPr/>
                    <a:lstStyle/>
                    <a:p>
                      <a:pPr algn="l" fontAlgn="b"/>
                      <a:r>
                        <a:rPr lang="en-IN" sz="2800" b="1" u="none" strike="noStrike" dirty="0">
                          <a:effectLst/>
                        </a:rPr>
                        <a:t>Grand Total</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b="1" u="none" strike="noStrike" dirty="0">
                          <a:effectLst/>
                        </a:rPr>
                        <a:t>0.45%</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tc>
                  <a:txBody>
                    <a:bodyPr/>
                    <a:lstStyle/>
                    <a:p>
                      <a:pPr algn="r" fontAlgn="b"/>
                      <a:r>
                        <a:rPr lang="en-IN" sz="2800" b="1" u="none" strike="noStrike" dirty="0">
                          <a:effectLst/>
                        </a:rPr>
                        <a:t>99.55%</a:t>
                      </a:r>
                      <a:endParaRPr lang="en-IN" sz="2800" b="1" i="0" u="none" strike="noStrike" dirty="0">
                        <a:solidFill>
                          <a:srgbClr val="000000"/>
                        </a:solidFill>
                        <a:effectLst/>
                        <a:latin typeface="Calibri" panose="020F0502020204030204" pitchFamily="34" charset="0"/>
                      </a:endParaRPr>
                    </a:p>
                  </a:txBody>
                  <a:tcPr marL="6350" marR="6350" marT="6350" marB="0" anchor="b">
                    <a:solidFill>
                      <a:schemeClr val="accent1">
                        <a:lumMod val="60000"/>
                        <a:lumOff val="40000"/>
                      </a:schemeClr>
                    </a:solidFill>
                  </a:tcPr>
                </a:tc>
                <a:extLst>
                  <a:ext uri="{0D108BD9-81ED-4DB2-BD59-A6C34878D82A}">
                    <a16:rowId xmlns:a16="http://schemas.microsoft.com/office/drawing/2014/main" val="16050335"/>
                  </a:ext>
                </a:extLst>
              </a:tr>
            </a:tbl>
          </a:graphicData>
        </a:graphic>
      </p:graphicFrame>
      <p:sp>
        <p:nvSpPr>
          <p:cNvPr id="3" name="Rectangle 2">
            <a:extLst>
              <a:ext uri="{FF2B5EF4-FFF2-40B4-BE49-F238E27FC236}">
                <a16:creationId xmlns:a16="http://schemas.microsoft.com/office/drawing/2014/main" id="{12635DAC-9DCB-81B2-4472-89B03869C40B}"/>
              </a:ext>
            </a:extLst>
          </p:cNvPr>
          <p:cNvSpPr/>
          <p:nvPr/>
        </p:nvSpPr>
        <p:spPr>
          <a:xfrm>
            <a:off x="1400175" y="828675"/>
            <a:ext cx="9639300" cy="781049"/>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a:t>6.1 Completion Rate at Day Level</a:t>
            </a:r>
            <a:endParaRPr lang="en-IN" sz="2800" dirty="0"/>
          </a:p>
        </p:txBody>
      </p:sp>
    </p:spTree>
    <p:extLst>
      <p:ext uri="{BB962C8B-B14F-4D97-AF65-F5344CB8AC3E}">
        <p14:creationId xmlns:p14="http://schemas.microsoft.com/office/powerpoint/2010/main" val="1686523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F95-0120-8FF2-FDAF-A9BA6185B56D}"/>
              </a:ext>
            </a:extLst>
          </p:cNvPr>
          <p:cNvSpPr>
            <a:spLocks noGrp="1"/>
          </p:cNvSpPr>
          <p:nvPr>
            <p:ph type="title"/>
          </p:nvPr>
        </p:nvSpPr>
        <p:spPr/>
        <p:txBody>
          <a:bodyPr/>
          <a:lstStyle/>
          <a:p>
            <a:r>
              <a:rPr lang="en-US" dirty="0"/>
              <a:t>6. Completion Rate at Slot vs Day Level</a:t>
            </a:r>
            <a:endParaRPr lang="en-IN" dirty="0"/>
          </a:p>
        </p:txBody>
      </p:sp>
      <p:sp>
        <p:nvSpPr>
          <p:cNvPr id="3" name="Content Placeholder 2">
            <a:extLst>
              <a:ext uri="{FF2B5EF4-FFF2-40B4-BE49-F238E27FC236}">
                <a16:creationId xmlns:a16="http://schemas.microsoft.com/office/drawing/2014/main" id="{381C4FB1-4DBA-566A-DDEB-9465C6EC5522}"/>
              </a:ext>
            </a:extLst>
          </p:cNvPr>
          <p:cNvSpPr>
            <a:spLocks noGrp="1"/>
          </p:cNvSpPr>
          <p:nvPr>
            <p:ph idx="1"/>
          </p:nvPr>
        </p:nvSpPr>
        <p:spPr/>
        <p:txBody>
          <a:bodyPr/>
          <a:lstStyle/>
          <a:p>
            <a:r>
              <a:rPr lang="en-US" dirty="0"/>
              <a:t>From the tables listed above in the previous slides we could find out that the total completion rate at slot and day level is same. </a:t>
            </a:r>
          </a:p>
          <a:p>
            <a:pPr marL="0" indent="0">
              <a:buNone/>
            </a:pPr>
            <a:endParaRPr lang="en-US" dirty="0"/>
          </a:p>
          <a:p>
            <a:r>
              <a:rPr lang="en-US" dirty="0"/>
              <a:t>The completion rate for Sundays are the highest and at slot level the completion rate for afternoon is the highest.</a:t>
            </a:r>
          </a:p>
          <a:p>
            <a:endParaRPr lang="en-IN" dirty="0"/>
          </a:p>
        </p:txBody>
      </p:sp>
    </p:spTree>
    <p:extLst>
      <p:ext uri="{BB962C8B-B14F-4D97-AF65-F5344CB8AC3E}">
        <p14:creationId xmlns:p14="http://schemas.microsoft.com/office/powerpoint/2010/main" val="252794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6CAA-8192-967D-5C00-E1420F2BDB91}"/>
              </a:ext>
            </a:extLst>
          </p:cNvPr>
          <p:cNvSpPr>
            <a:spLocks noGrp="1"/>
          </p:cNvSpPr>
          <p:nvPr>
            <p:ph type="title"/>
          </p:nvPr>
        </p:nvSpPr>
        <p:spPr/>
        <p:txBody>
          <a:bodyPr/>
          <a:lstStyle/>
          <a:p>
            <a:r>
              <a:rPr lang="en-US"/>
              <a:t>Introduction</a:t>
            </a:r>
            <a:endParaRPr lang="en-IN" dirty="0"/>
          </a:p>
        </p:txBody>
      </p:sp>
      <p:sp>
        <p:nvSpPr>
          <p:cNvPr id="3" name="Content Placeholder 2">
            <a:extLst>
              <a:ext uri="{FF2B5EF4-FFF2-40B4-BE49-F238E27FC236}">
                <a16:creationId xmlns:a16="http://schemas.microsoft.com/office/drawing/2014/main" id="{4A42BAD2-E2CC-E953-4C04-3BE4A05D8545}"/>
              </a:ext>
            </a:extLst>
          </p:cNvPr>
          <p:cNvSpPr>
            <a:spLocks noGrp="1"/>
          </p:cNvSpPr>
          <p:nvPr>
            <p:ph idx="1"/>
          </p:nvPr>
        </p:nvSpPr>
        <p:spPr/>
        <p:txBody>
          <a:bodyPr/>
          <a:lstStyle/>
          <a:p>
            <a:pPr algn="just"/>
            <a:r>
              <a:rPr lang="en-US" sz="2400" dirty="0" err="1">
                <a:latin typeface="Calibri" panose="020F0502020204030204" pitchFamily="34" charset="0"/>
              </a:rPr>
              <a:t>Freshco</a:t>
            </a:r>
            <a:r>
              <a:rPr lang="en-US" sz="2400" dirty="0">
                <a:latin typeface="Calibri" panose="020F0502020204030204" pitchFamily="34" charset="0"/>
              </a:rPr>
              <a:t> Hypermarket, situated in the bustling HSR Layout of Bangalore, has firmly established itself as a go-to destination for a diverse and loyal customer base. Recognizing evolving consumer preferences, </a:t>
            </a:r>
            <a:r>
              <a:rPr lang="en-US" sz="2400" dirty="0" err="1">
                <a:latin typeface="Calibri" panose="020F0502020204030204" pitchFamily="34" charset="0"/>
              </a:rPr>
              <a:t>Freshco</a:t>
            </a:r>
            <a:r>
              <a:rPr lang="en-US" sz="2400" dirty="0">
                <a:latin typeface="Calibri" panose="020F0502020204030204" pitchFamily="34" charset="0"/>
              </a:rPr>
              <a:t> took a significant step in </a:t>
            </a:r>
            <a:r>
              <a:rPr lang="en-US" sz="2400" dirty="0" smtClean="0">
                <a:latin typeface="Calibri" panose="020F0502020204030204" pitchFamily="34" charset="0"/>
              </a:rPr>
              <a:t>2021 </a:t>
            </a:r>
            <a:r>
              <a:rPr lang="en-US" sz="2400" dirty="0">
                <a:latin typeface="Calibri" panose="020F0502020204030204" pitchFamily="34" charset="0"/>
              </a:rPr>
              <a:t>by introducing a home delivery service, designed to provide enhanced convenience and accessibility. To ensure seamless operations and consistently elevate customer satisfaction, the store has been diligently maintaining a comprehensive transaction data sheet, meticulously recording</a:t>
            </a:r>
          </a:p>
          <a:p>
            <a:pPr algn="just"/>
            <a:endParaRPr lang="en-US" sz="2400" dirty="0">
              <a:latin typeface="Calibri" panose="020F0502020204030204" pitchFamily="34" charset="0"/>
            </a:endParaRPr>
          </a:p>
          <a:p>
            <a:pPr marL="0" indent="0" algn="just">
              <a:buNone/>
            </a:pPr>
            <a:endParaRPr lang="en-US" sz="2400" dirty="0">
              <a:latin typeface="Calibri" panose="020F0502020204030204" pitchFamily="34" charset="0"/>
            </a:endParaRPr>
          </a:p>
          <a:p>
            <a:pPr marL="0" indent="0">
              <a:buNone/>
            </a:pPr>
            <a:endParaRPr lang="en-IN" dirty="0"/>
          </a:p>
          <a:p>
            <a:pPr marL="0" indent="0">
              <a:buNone/>
            </a:pPr>
            <a:endParaRPr lang="en-IN" dirty="0"/>
          </a:p>
          <a:p>
            <a:endParaRPr lang="en-IN" dirty="0"/>
          </a:p>
        </p:txBody>
      </p:sp>
    </p:spTree>
    <p:extLst>
      <p:ext uri="{BB962C8B-B14F-4D97-AF65-F5344CB8AC3E}">
        <p14:creationId xmlns:p14="http://schemas.microsoft.com/office/powerpoint/2010/main" val="15341191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07638-1ACE-F88E-9333-325B56D05558}"/>
              </a:ext>
            </a:extLst>
          </p:cNvPr>
          <p:cNvSpPr>
            <a:spLocks noGrp="1"/>
          </p:cNvSpPr>
          <p:nvPr>
            <p:ph type="title"/>
          </p:nvPr>
        </p:nvSpPr>
        <p:spPr/>
        <p:txBody>
          <a:bodyPr/>
          <a:lstStyle/>
          <a:p>
            <a:r>
              <a:rPr lang="en-US" dirty="0"/>
              <a:t>7. Completion Rate at Drop Area Level</a:t>
            </a:r>
            <a:endParaRPr lang="en-IN" dirty="0"/>
          </a:p>
        </p:txBody>
      </p:sp>
      <p:graphicFrame>
        <p:nvGraphicFramePr>
          <p:cNvPr id="7" name="Content Placeholder 6">
            <a:extLst>
              <a:ext uri="{FF2B5EF4-FFF2-40B4-BE49-F238E27FC236}">
                <a16:creationId xmlns:a16="http://schemas.microsoft.com/office/drawing/2014/main" id="{BA8B5C33-F2E0-13EF-8BB9-48CF122F3F67}"/>
              </a:ext>
            </a:extLst>
          </p:cNvPr>
          <p:cNvGraphicFramePr>
            <a:graphicFrameLocks noGrp="1"/>
          </p:cNvGraphicFramePr>
          <p:nvPr>
            <p:ph idx="1"/>
            <p:extLst>
              <p:ext uri="{D42A27DB-BD31-4B8C-83A1-F6EECF244321}">
                <p14:modId xmlns:p14="http://schemas.microsoft.com/office/powerpoint/2010/main" val="1260652796"/>
              </p:ext>
            </p:extLst>
          </p:nvPr>
        </p:nvGraphicFramePr>
        <p:xfrm>
          <a:off x="838200" y="1524001"/>
          <a:ext cx="10382251" cy="5067315"/>
        </p:xfrm>
        <a:graphic>
          <a:graphicData uri="http://schemas.openxmlformats.org/drawingml/2006/table">
            <a:tbl>
              <a:tblPr>
                <a:tableStyleId>{5C22544A-7EE6-4342-B048-85BDC9FD1C3A}</a:tableStyleId>
              </a:tblPr>
              <a:tblGrid>
                <a:gridCol w="4463098">
                  <a:extLst>
                    <a:ext uri="{9D8B030D-6E8A-4147-A177-3AD203B41FA5}">
                      <a16:colId xmlns:a16="http://schemas.microsoft.com/office/drawing/2014/main" val="3472936981"/>
                    </a:ext>
                  </a:extLst>
                </a:gridCol>
                <a:gridCol w="2658872">
                  <a:extLst>
                    <a:ext uri="{9D8B030D-6E8A-4147-A177-3AD203B41FA5}">
                      <a16:colId xmlns:a16="http://schemas.microsoft.com/office/drawing/2014/main" val="1095278342"/>
                    </a:ext>
                  </a:extLst>
                </a:gridCol>
                <a:gridCol w="3260281">
                  <a:extLst>
                    <a:ext uri="{9D8B030D-6E8A-4147-A177-3AD203B41FA5}">
                      <a16:colId xmlns:a16="http://schemas.microsoft.com/office/drawing/2014/main" val="185603640"/>
                    </a:ext>
                  </a:extLst>
                </a:gridCol>
              </a:tblGrid>
              <a:tr h="92133">
                <a:tc>
                  <a:txBody>
                    <a:bodyPr/>
                    <a:lstStyle/>
                    <a:p>
                      <a:pPr algn="l" fontAlgn="b"/>
                      <a:r>
                        <a:rPr lang="en-IN" sz="500" u="none" strike="noStrike">
                          <a:effectLst/>
                        </a:rPr>
                        <a:t>Count of Order ID</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500" u="none" strike="noStrike">
                          <a:effectLst/>
                        </a:rPr>
                        <a:t>Column Labels</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l" fontAlgn="b"/>
                      <a:endParaRPr lang="en-IN" sz="5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63956607"/>
                  </a:ext>
                </a:extLst>
              </a:tr>
              <a:tr h="92133">
                <a:tc>
                  <a:txBody>
                    <a:bodyPr/>
                    <a:lstStyle/>
                    <a:p>
                      <a:pPr algn="l" fontAlgn="b"/>
                      <a:r>
                        <a:rPr lang="en-IN" sz="500" u="none" strike="noStrike" dirty="0">
                          <a:effectLst/>
                        </a:rPr>
                        <a:t>Row Labels</a:t>
                      </a:r>
                      <a:endParaRPr lang="en-IN" sz="500" b="1" i="0" u="none" strike="noStrike" dirty="0">
                        <a:solidFill>
                          <a:srgbClr val="000000"/>
                        </a:solidFill>
                        <a:effectLst/>
                        <a:latin typeface="Calibri" panose="020F0502020204030204" pitchFamily="34" charset="0"/>
                      </a:endParaRPr>
                    </a:p>
                  </a:txBody>
                  <a:tcPr marL="0" marR="0" marT="0" marB="0" anchor="b"/>
                </a:tc>
                <a:tc>
                  <a:txBody>
                    <a:bodyPr/>
                    <a:lstStyle/>
                    <a:p>
                      <a:pPr algn="l" fontAlgn="b"/>
                      <a:r>
                        <a:rPr lang="en-IN" sz="500" u="none" strike="noStrike">
                          <a:effectLst/>
                        </a:rPr>
                        <a:t>NO</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l" fontAlgn="b"/>
                      <a:r>
                        <a:rPr lang="en-IN" sz="500" u="none" strike="noStrike">
                          <a:effectLst/>
                        </a:rPr>
                        <a:t>YES/Completion Rate</a:t>
                      </a:r>
                      <a:endParaRPr lang="en-IN" sz="500" b="1"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12628260"/>
                  </a:ext>
                </a:extLst>
              </a:tr>
              <a:tr h="92133">
                <a:tc>
                  <a:txBody>
                    <a:bodyPr/>
                    <a:lstStyle/>
                    <a:p>
                      <a:pPr algn="l" fontAlgn="b"/>
                      <a:r>
                        <a:rPr lang="en-IN" sz="500" u="none" strike="noStrike">
                          <a:effectLst/>
                        </a:rPr>
                        <a:t>Akshaya 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676841761"/>
                  </a:ext>
                </a:extLst>
              </a:tr>
              <a:tr h="92133">
                <a:tc>
                  <a:txBody>
                    <a:bodyPr/>
                    <a:lstStyle/>
                    <a:p>
                      <a:pPr algn="l" fontAlgn="b"/>
                      <a:r>
                        <a:rPr lang="en-IN" sz="500" u="none" strike="noStrike">
                          <a:effectLst/>
                        </a:rPr>
                        <a:t>Arekere</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75779963"/>
                  </a:ext>
                </a:extLst>
              </a:tr>
              <a:tr h="92133">
                <a:tc>
                  <a:txBody>
                    <a:bodyPr/>
                    <a:lstStyle/>
                    <a:p>
                      <a:pPr algn="l" fontAlgn="b"/>
                      <a:r>
                        <a:rPr lang="en-IN" sz="500" u="none" strike="noStrike">
                          <a:effectLst/>
                        </a:rPr>
                        <a:t>Banashankari Stage 2</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834309703"/>
                  </a:ext>
                </a:extLst>
              </a:tr>
              <a:tr h="92133">
                <a:tc>
                  <a:txBody>
                    <a:bodyPr/>
                    <a:lstStyle/>
                    <a:p>
                      <a:pPr algn="l" fontAlgn="b"/>
                      <a:r>
                        <a:rPr lang="en-IN" sz="500" u="none" strike="noStrike" dirty="0">
                          <a:effectLst/>
                        </a:rPr>
                        <a:t>Bannerghatta</a:t>
                      </a:r>
                      <a:endParaRPr lang="en-IN" sz="5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74420942"/>
                  </a:ext>
                </a:extLst>
              </a:tr>
              <a:tr h="92133">
                <a:tc>
                  <a:txBody>
                    <a:bodyPr/>
                    <a:lstStyle/>
                    <a:p>
                      <a:pPr algn="l" fontAlgn="b"/>
                      <a:r>
                        <a:rPr lang="en-IN" sz="500" u="none" strike="noStrike">
                          <a:effectLst/>
                        </a:rPr>
                        <a:t>Basavanagudi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417184688"/>
                  </a:ext>
                </a:extLst>
              </a:tr>
              <a:tr h="92133">
                <a:tc>
                  <a:txBody>
                    <a:bodyPr/>
                    <a:lstStyle/>
                    <a:p>
                      <a:pPr algn="l" fontAlgn="b"/>
                      <a:r>
                        <a:rPr lang="en-IN" sz="500" u="none" strike="noStrike">
                          <a:effectLst/>
                        </a:rPr>
                        <a:t>Bellandur - Off Sarjapur Road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677134937"/>
                  </a:ext>
                </a:extLst>
              </a:tr>
              <a:tr h="92133">
                <a:tc>
                  <a:txBody>
                    <a:bodyPr/>
                    <a:lstStyle/>
                    <a:p>
                      <a:pPr algn="l" fontAlgn="b"/>
                      <a:r>
                        <a:rPr lang="en-IN" sz="500" u="none" strike="noStrike">
                          <a:effectLst/>
                        </a:rPr>
                        <a:t>Bellandur, APR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dirty="0">
                          <a:effectLst/>
                        </a:rPr>
                        <a:t>0.00%</a:t>
                      </a:r>
                      <a:endParaRPr lang="en-IN" sz="5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47252514"/>
                  </a:ext>
                </a:extLst>
              </a:tr>
              <a:tr h="92133">
                <a:tc>
                  <a:txBody>
                    <a:bodyPr/>
                    <a:lstStyle/>
                    <a:p>
                      <a:pPr algn="l" fontAlgn="b"/>
                      <a:r>
                        <a:rPr lang="en-IN" sz="500" u="none" strike="noStrike">
                          <a:effectLst/>
                        </a:rPr>
                        <a:t>Bellandur, Ecospace</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47901355"/>
                  </a:ext>
                </a:extLst>
              </a:tr>
              <a:tr h="92133">
                <a:tc>
                  <a:txBody>
                    <a:bodyPr/>
                    <a:lstStyle/>
                    <a:p>
                      <a:pPr algn="l" fontAlgn="b"/>
                      <a:r>
                        <a:rPr lang="en-IN" sz="500" u="none" strike="noStrike">
                          <a:effectLst/>
                        </a:rPr>
                        <a:t>Bellandur, ETV</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50.00%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50.00%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322782542"/>
                  </a:ext>
                </a:extLst>
              </a:tr>
              <a:tr h="92133">
                <a:tc>
                  <a:txBody>
                    <a:bodyPr/>
                    <a:lstStyle/>
                    <a:p>
                      <a:pPr algn="l" fontAlgn="b"/>
                      <a:r>
                        <a:rPr lang="en-IN" sz="500" u="none" strike="noStrike">
                          <a:effectLst/>
                        </a:rPr>
                        <a:t>Bellandur, Green Glen</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0.75%</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99.25%</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76135967"/>
                  </a:ext>
                </a:extLst>
              </a:tr>
              <a:tr h="92133">
                <a:tc>
                  <a:txBody>
                    <a:bodyPr/>
                    <a:lstStyle/>
                    <a:p>
                      <a:pPr algn="l" fontAlgn="b"/>
                      <a:r>
                        <a:rPr lang="en-IN" sz="500" u="none" strike="noStrike" dirty="0">
                          <a:effectLst/>
                        </a:rPr>
                        <a:t>Bellandur, </a:t>
                      </a:r>
                      <a:r>
                        <a:rPr lang="en-IN" sz="500" u="none" strike="noStrike" dirty="0" err="1">
                          <a:effectLst/>
                        </a:rPr>
                        <a:t>Sakara</a:t>
                      </a:r>
                      <a:endParaRPr lang="en-IN" sz="5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50733987"/>
                  </a:ext>
                </a:extLst>
              </a:tr>
              <a:tr h="92133">
                <a:tc>
                  <a:txBody>
                    <a:bodyPr/>
                    <a:lstStyle/>
                    <a:p>
                      <a:pPr algn="l" fontAlgn="b"/>
                      <a:r>
                        <a:rPr lang="en-IN" sz="500" u="none" strike="noStrike">
                          <a:effectLst/>
                        </a:rPr>
                        <a:t>Bellandur, Sarjapur Road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94353627"/>
                  </a:ext>
                </a:extLst>
              </a:tr>
              <a:tr h="92133">
                <a:tc>
                  <a:txBody>
                    <a:bodyPr/>
                    <a:lstStyle/>
                    <a:p>
                      <a:pPr algn="l" fontAlgn="b"/>
                      <a:r>
                        <a:rPr lang="en-IN" sz="500" u="none" strike="noStrike">
                          <a:effectLst/>
                        </a:rPr>
                        <a:t>Bilekahalli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81650676"/>
                  </a:ext>
                </a:extLst>
              </a:tr>
              <a:tr h="92133">
                <a:tc>
                  <a:txBody>
                    <a:bodyPr/>
                    <a:lstStyle/>
                    <a:p>
                      <a:pPr algn="l" fontAlgn="b"/>
                      <a:r>
                        <a:rPr lang="en-IN" sz="500" u="none" strike="noStrike">
                          <a:effectLst/>
                        </a:rPr>
                        <a:t>Binnipet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56848730"/>
                  </a:ext>
                </a:extLst>
              </a:tr>
              <a:tr h="92133">
                <a:tc>
                  <a:txBody>
                    <a:bodyPr/>
                    <a:lstStyle/>
                    <a:p>
                      <a:pPr algn="l" fontAlgn="b"/>
                      <a:r>
                        <a:rPr lang="en-IN" sz="500" u="none" strike="noStrike">
                          <a:effectLst/>
                        </a:rPr>
                        <a:t>Bomannahali - MicoLayout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dirty="0">
                          <a:effectLst/>
                        </a:rPr>
                        <a:t>0.73%</a:t>
                      </a:r>
                      <a:endParaRPr lang="en-IN" sz="500" b="0" i="0" u="none" strike="noStrike" dirty="0">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99.27%</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08807171"/>
                  </a:ext>
                </a:extLst>
              </a:tr>
              <a:tr h="92133">
                <a:tc>
                  <a:txBody>
                    <a:bodyPr/>
                    <a:lstStyle/>
                    <a:p>
                      <a:pPr algn="l" fontAlgn="b"/>
                      <a:r>
                        <a:rPr lang="en-IN" sz="500" u="none" strike="noStrike">
                          <a:effectLst/>
                        </a:rPr>
                        <a:t>Bommanahalli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1.92%</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98.08%</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07070309"/>
                  </a:ext>
                </a:extLst>
              </a:tr>
              <a:tr h="92133">
                <a:tc>
                  <a:txBody>
                    <a:bodyPr/>
                    <a:lstStyle/>
                    <a:p>
                      <a:pPr algn="l" fontAlgn="b"/>
                      <a:r>
                        <a:rPr lang="en-IN" sz="500" u="none" strike="noStrike">
                          <a:effectLst/>
                        </a:rPr>
                        <a:t>Brookefield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77656812"/>
                  </a:ext>
                </a:extLst>
              </a:tr>
              <a:tr h="92133">
                <a:tc>
                  <a:txBody>
                    <a:bodyPr/>
                    <a:lstStyle/>
                    <a:p>
                      <a:pPr algn="l" fontAlgn="b"/>
                      <a:r>
                        <a:rPr lang="en-IN" sz="500" u="none" strike="noStrike">
                          <a:effectLst/>
                        </a:rPr>
                        <a:t>BTM Stage 1</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2.86%</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97.14%</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05583458"/>
                  </a:ext>
                </a:extLst>
              </a:tr>
              <a:tr h="92133">
                <a:tc>
                  <a:txBody>
                    <a:bodyPr/>
                    <a:lstStyle/>
                    <a:p>
                      <a:pPr algn="l" fontAlgn="b"/>
                      <a:r>
                        <a:rPr lang="en-IN" sz="500" u="none" strike="noStrike">
                          <a:effectLst/>
                        </a:rPr>
                        <a:t>BTM Stage 2</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349534130"/>
                  </a:ext>
                </a:extLst>
              </a:tr>
              <a:tr h="92133">
                <a:tc>
                  <a:txBody>
                    <a:bodyPr/>
                    <a:lstStyle/>
                    <a:p>
                      <a:pPr algn="l" fontAlgn="b"/>
                      <a:r>
                        <a:rPr lang="en-IN" sz="500" u="none" strike="noStrike">
                          <a:effectLst/>
                        </a:rPr>
                        <a:t>Challagatta</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37619334"/>
                  </a:ext>
                </a:extLst>
              </a:tr>
              <a:tr h="92133">
                <a:tc>
                  <a:txBody>
                    <a:bodyPr/>
                    <a:lstStyle/>
                    <a:p>
                      <a:pPr algn="l" fontAlgn="b"/>
                      <a:r>
                        <a:rPr lang="en-IN" sz="500" u="none" strike="noStrike">
                          <a:effectLst/>
                        </a:rPr>
                        <a:t>Cox Town</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683008184"/>
                  </a:ext>
                </a:extLst>
              </a:tr>
              <a:tr h="92133">
                <a:tc>
                  <a:txBody>
                    <a:bodyPr/>
                    <a:lstStyle/>
                    <a:p>
                      <a:pPr algn="l" fontAlgn="b"/>
                      <a:r>
                        <a:rPr lang="en-IN" sz="500" u="none" strike="noStrike">
                          <a:effectLst/>
                        </a:rPr>
                        <a:t>CV Raman 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27303812"/>
                  </a:ext>
                </a:extLst>
              </a:tr>
              <a:tr h="92133">
                <a:tc>
                  <a:txBody>
                    <a:bodyPr/>
                    <a:lstStyle/>
                    <a:p>
                      <a:pPr algn="l" fontAlgn="b"/>
                      <a:r>
                        <a:rPr lang="en-IN" sz="500" u="none" strike="noStrike">
                          <a:effectLst/>
                        </a:rPr>
                        <a:t>Devarachikanna Halli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70926033"/>
                  </a:ext>
                </a:extLst>
              </a:tr>
              <a:tr h="92133">
                <a:tc>
                  <a:txBody>
                    <a:bodyPr/>
                    <a:lstStyle/>
                    <a:p>
                      <a:pPr algn="l" fontAlgn="b"/>
                      <a:r>
                        <a:rPr lang="en-IN" sz="500" u="none" strike="noStrike">
                          <a:effectLst/>
                        </a:rPr>
                        <a:t>Doddanekundi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468441507"/>
                  </a:ext>
                </a:extLst>
              </a:tr>
              <a:tr h="92133">
                <a:tc>
                  <a:txBody>
                    <a:bodyPr/>
                    <a:lstStyle/>
                    <a:p>
                      <a:pPr algn="l" fontAlgn="b"/>
                      <a:r>
                        <a:rPr lang="en-IN" sz="500" u="none" strike="noStrike">
                          <a:effectLst/>
                        </a:rPr>
                        <a:t>Domlur, EGL</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25.00%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75.00%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97072583"/>
                  </a:ext>
                </a:extLst>
              </a:tr>
              <a:tr h="92133">
                <a:tc>
                  <a:txBody>
                    <a:bodyPr/>
                    <a:lstStyle/>
                    <a:p>
                      <a:pPr algn="l" fontAlgn="b"/>
                      <a:r>
                        <a:rPr lang="en-IN" sz="500" u="none" strike="noStrike">
                          <a:effectLst/>
                        </a:rPr>
                        <a:t>Frazer Town</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914322746"/>
                  </a:ext>
                </a:extLst>
              </a:tr>
              <a:tr h="92133">
                <a:tc>
                  <a:txBody>
                    <a:bodyPr/>
                    <a:lstStyle/>
                    <a:p>
                      <a:pPr algn="l" fontAlgn="b"/>
                      <a:r>
                        <a:rPr lang="en-IN" sz="500" u="none" strike="noStrike">
                          <a:effectLst/>
                        </a:rPr>
                        <a:t>Harlur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0.31%</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99.69%</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022308745"/>
                  </a:ext>
                </a:extLst>
              </a:tr>
              <a:tr h="92133">
                <a:tc>
                  <a:txBody>
                    <a:bodyPr/>
                    <a:lstStyle/>
                    <a:p>
                      <a:pPr algn="l" fontAlgn="b"/>
                      <a:r>
                        <a:rPr lang="en-IN" sz="500" u="none" strike="noStrike">
                          <a:effectLst/>
                        </a:rPr>
                        <a:t>HSR 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0.40%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99.60%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80386312"/>
                  </a:ext>
                </a:extLst>
              </a:tr>
              <a:tr h="92133">
                <a:tc>
                  <a:txBody>
                    <a:bodyPr/>
                    <a:lstStyle/>
                    <a:p>
                      <a:pPr algn="l" fontAlgn="b"/>
                      <a:r>
                        <a:rPr lang="en-IN" sz="500" u="none" strike="noStrike">
                          <a:effectLst/>
                        </a:rPr>
                        <a:t>Indiranagar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12.50%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87.50%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27606353"/>
                  </a:ext>
                </a:extLst>
              </a:tr>
              <a:tr h="92133">
                <a:tc>
                  <a:txBody>
                    <a:bodyPr/>
                    <a:lstStyle/>
                    <a:p>
                      <a:pPr algn="l" fontAlgn="b"/>
                      <a:r>
                        <a:rPr lang="en-IN" sz="500" u="none" strike="noStrike">
                          <a:effectLst/>
                        </a:rPr>
                        <a:t>ITI 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0.41%</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99.59%</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896721300"/>
                  </a:ext>
                </a:extLst>
              </a:tr>
              <a:tr h="92133">
                <a:tc>
                  <a:txBody>
                    <a:bodyPr/>
                    <a:lstStyle/>
                    <a:p>
                      <a:pPr algn="l" fontAlgn="b"/>
                      <a:r>
                        <a:rPr lang="en-IN" sz="500" u="none" strike="noStrike">
                          <a:effectLst/>
                        </a:rPr>
                        <a:t>Jayanagar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668017676"/>
                  </a:ext>
                </a:extLst>
              </a:tr>
              <a:tr h="92133">
                <a:tc>
                  <a:txBody>
                    <a:bodyPr/>
                    <a:lstStyle/>
                    <a:p>
                      <a:pPr algn="l" fontAlgn="b"/>
                      <a:r>
                        <a:rPr lang="en-IN" sz="500" u="none" strike="noStrike">
                          <a:effectLst/>
                        </a:rPr>
                        <a:t>JP Nagar Phase 1-3</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263287743"/>
                  </a:ext>
                </a:extLst>
              </a:tr>
              <a:tr h="92133">
                <a:tc>
                  <a:txBody>
                    <a:bodyPr/>
                    <a:lstStyle/>
                    <a:p>
                      <a:pPr algn="l" fontAlgn="b"/>
                      <a:r>
                        <a:rPr lang="en-IN" sz="500" u="none" strike="noStrike">
                          <a:effectLst/>
                        </a:rPr>
                        <a:t>JP Nagar Phase 4-5</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04702716"/>
                  </a:ext>
                </a:extLst>
              </a:tr>
              <a:tr h="92133">
                <a:tc>
                  <a:txBody>
                    <a:bodyPr/>
                    <a:lstStyle/>
                    <a:p>
                      <a:pPr algn="l" fontAlgn="b"/>
                      <a:r>
                        <a:rPr lang="en-IN" sz="500" u="none" strike="noStrike">
                          <a:effectLst/>
                        </a:rPr>
                        <a:t>JP Nagar Phase 6-7</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20283887"/>
                  </a:ext>
                </a:extLst>
              </a:tr>
              <a:tr h="92133">
                <a:tc>
                  <a:txBody>
                    <a:bodyPr/>
                    <a:lstStyle/>
                    <a:p>
                      <a:pPr algn="l" fontAlgn="b"/>
                      <a:r>
                        <a:rPr lang="en-IN" sz="500" u="none" strike="noStrike">
                          <a:effectLst/>
                        </a:rPr>
                        <a:t>JP Nagar Phase 8-9</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107303806"/>
                  </a:ext>
                </a:extLst>
              </a:tr>
              <a:tr h="92133">
                <a:tc>
                  <a:txBody>
                    <a:bodyPr/>
                    <a:lstStyle/>
                    <a:p>
                      <a:pPr algn="l" fontAlgn="b"/>
                      <a:r>
                        <a:rPr lang="en-IN" sz="500" u="none" strike="noStrike">
                          <a:effectLst/>
                        </a:rPr>
                        <a:t>Kadubeesanhali, Prestige</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185523623"/>
                  </a:ext>
                </a:extLst>
              </a:tr>
              <a:tr h="92133">
                <a:tc>
                  <a:txBody>
                    <a:bodyPr/>
                    <a:lstStyle/>
                    <a:p>
                      <a:pPr algn="l" fontAlgn="b"/>
                      <a:r>
                        <a:rPr lang="en-IN" sz="500" u="none" strike="noStrike">
                          <a:effectLst/>
                        </a:rPr>
                        <a:t>Kadubeesanhali, PTP</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02372763"/>
                  </a:ext>
                </a:extLst>
              </a:tr>
              <a:tr h="92133">
                <a:tc>
                  <a:txBody>
                    <a:bodyPr/>
                    <a:lstStyle/>
                    <a:p>
                      <a:pPr algn="l" fontAlgn="b"/>
                      <a:r>
                        <a:rPr lang="en-IN" sz="500" u="none" strike="noStrike">
                          <a:effectLst/>
                        </a:rPr>
                        <a:t>Koramangala, Ejipura</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0.63%</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99.38%</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88663420"/>
                  </a:ext>
                </a:extLst>
              </a:tr>
              <a:tr h="92133">
                <a:tc>
                  <a:txBody>
                    <a:bodyPr/>
                    <a:lstStyle/>
                    <a:p>
                      <a:pPr algn="l" fontAlgn="b"/>
                      <a:r>
                        <a:rPr lang="en-IN" sz="500" u="none" strike="noStrike">
                          <a:effectLst/>
                        </a:rPr>
                        <a:t>Kudlu</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0.58%</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99.42%</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792687309"/>
                  </a:ext>
                </a:extLst>
              </a:tr>
              <a:tr h="92133">
                <a:tc>
                  <a:txBody>
                    <a:bodyPr/>
                    <a:lstStyle/>
                    <a:p>
                      <a:pPr algn="l" fontAlgn="b"/>
                      <a:r>
                        <a:rPr lang="en-IN" sz="500" u="none" strike="noStrike">
                          <a:effectLst/>
                        </a:rPr>
                        <a:t>Kumaraswamy 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32848422"/>
                  </a:ext>
                </a:extLst>
              </a:tr>
              <a:tr h="92133">
                <a:tc>
                  <a:txBody>
                    <a:bodyPr/>
                    <a:lstStyle/>
                    <a:p>
                      <a:pPr algn="l" fontAlgn="b"/>
                      <a:r>
                        <a:rPr lang="en-IN" sz="500" u="none" strike="noStrike">
                          <a:effectLst/>
                        </a:rPr>
                        <a:t>Mahadevapura</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598754390"/>
                  </a:ext>
                </a:extLst>
              </a:tr>
              <a:tr h="92133">
                <a:tc>
                  <a:txBody>
                    <a:bodyPr/>
                    <a:lstStyle/>
                    <a:p>
                      <a:pPr algn="l" fontAlgn="b"/>
                      <a:r>
                        <a:rPr lang="en-IN" sz="500" u="none" strike="noStrike">
                          <a:effectLst/>
                        </a:rPr>
                        <a:t>Manipal County</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1.25%</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98.75%</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950045752"/>
                  </a:ext>
                </a:extLst>
              </a:tr>
              <a:tr h="92133">
                <a:tc>
                  <a:txBody>
                    <a:bodyPr/>
                    <a:lstStyle/>
                    <a:p>
                      <a:pPr algn="l" fontAlgn="b"/>
                      <a:r>
                        <a:rPr lang="en-IN" sz="500" u="none" strike="noStrike">
                          <a:effectLst/>
                        </a:rPr>
                        <a:t>Marathahalli</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33.33%</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66.67%</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557270103"/>
                  </a:ext>
                </a:extLst>
              </a:tr>
              <a:tr h="92133">
                <a:tc>
                  <a:txBody>
                    <a:bodyPr/>
                    <a:lstStyle/>
                    <a:p>
                      <a:pPr algn="l" fontAlgn="b"/>
                      <a:r>
                        <a:rPr lang="en-IN" sz="500" u="none" strike="noStrike">
                          <a:effectLst/>
                        </a:rPr>
                        <a:t>Pattandur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92597630"/>
                  </a:ext>
                </a:extLst>
              </a:tr>
              <a:tr h="92133">
                <a:tc>
                  <a:txBody>
                    <a:bodyPr/>
                    <a:lstStyle/>
                    <a:p>
                      <a:pPr algn="l" fontAlgn="b"/>
                      <a:r>
                        <a:rPr lang="en-IN" sz="500" u="none" strike="noStrike">
                          <a:effectLst/>
                        </a:rPr>
                        <a:t>Richmond Town</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813963101"/>
                  </a:ext>
                </a:extLst>
              </a:tr>
              <a:tr h="92133">
                <a:tc>
                  <a:txBody>
                    <a:bodyPr/>
                    <a:lstStyle/>
                    <a:p>
                      <a:pPr algn="l" fontAlgn="b"/>
                      <a:r>
                        <a:rPr lang="en-IN" sz="500" u="none" strike="noStrike">
                          <a:effectLst/>
                        </a:rPr>
                        <a:t>Sarjapur Road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737952275"/>
                  </a:ext>
                </a:extLst>
              </a:tr>
              <a:tr h="92133">
                <a:tc>
                  <a:txBody>
                    <a:bodyPr/>
                    <a:lstStyle/>
                    <a:p>
                      <a:pPr algn="l" fontAlgn="b"/>
                      <a:r>
                        <a:rPr lang="en-IN" sz="500" u="none" strike="noStrike">
                          <a:effectLst/>
                        </a:rPr>
                        <a:t>Victoria Layout</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1258184365"/>
                  </a:ext>
                </a:extLst>
              </a:tr>
              <a:tr h="92133">
                <a:tc>
                  <a:txBody>
                    <a:bodyPr/>
                    <a:lstStyle/>
                    <a:p>
                      <a:pPr algn="l" fontAlgn="b"/>
                      <a:r>
                        <a:rPr lang="en-IN" sz="500" u="none" strike="noStrike">
                          <a:effectLst/>
                        </a:rPr>
                        <a:t>Vimanapura</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066857822"/>
                  </a:ext>
                </a:extLst>
              </a:tr>
              <a:tr h="92133">
                <a:tc>
                  <a:txBody>
                    <a:bodyPr/>
                    <a:lstStyle/>
                    <a:p>
                      <a:pPr algn="l" fontAlgn="b"/>
                      <a:r>
                        <a:rPr lang="en-IN" sz="500" u="none" strike="noStrike">
                          <a:effectLst/>
                        </a:rPr>
                        <a:t>Viveka 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14.29%</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85.71%</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4152136386"/>
                  </a:ext>
                </a:extLst>
              </a:tr>
              <a:tr h="92133">
                <a:tc>
                  <a:txBody>
                    <a:bodyPr/>
                    <a:lstStyle/>
                    <a:p>
                      <a:pPr algn="l" fontAlgn="b"/>
                      <a:r>
                        <a:rPr lang="en-IN" sz="500" u="none" strike="noStrike">
                          <a:effectLst/>
                        </a:rPr>
                        <a:t>Whitefield</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791629334"/>
                  </a:ext>
                </a:extLst>
              </a:tr>
              <a:tr h="92133">
                <a:tc>
                  <a:txBody>
                    <a:bodyPr/>
                    <a:lstStyle/>
                    <a:p>
                      <a:pPr algn="l" fontAlgn="b"/>
                      <a:r>
                        <a:rPr lang="en-IN" sz="500" u="none" strike="noStrike">
                          <a:effectLst/>
                        </a:rPr>
                        <a:t>Wilson Garden, Shantinagar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888190143"/>
                  </a:ext>
                </a:extLst>
              </a:tr>
              <a:tr h="92133">
                <a:tc>
                  <a:txBody>
                    <a:bodyPr/>
                    <a:lstStyle/>
                    <a:p>
                      <a:pPr algn="l" fontAlgn="b"/>
                      <a:r>
                        <a:rPr lang="en-IN" sz="500" u="none" strike="noStrike">
                          <a:effectLst/>
                        </a:rPr>
                        <a:t>Yemalur</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0.00%</a:t>
                      </a:r>
                      <a:endParaRPr lang="en-IN" sz="500" b="0"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100.00%</a:t>
                      </a:r>
                      <a:endParaRPr lang="en-IN" sz="500" b="0" i="0" u="none" strike="noStrike">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2283953724"/>
                  </a:ext>
                </a:extLst>
              </a:tr>
              <a:tr h="92133">
                <a:tc>
                  <a:txBody>
                    <a:bodyPr/>
                    <a:lstStyle/>
                    <a:p>
                      <a:pPr algn="l" fontAlgn="b"/>
                      <a:r>
                        <a:rPr lang="en-IN" sz="500" u="none" strike="noStrike">
                          <a:effectLst/>
                        </a:rPr>
                        <a:t>Grand Total</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a:effectLst/>
                        </a:rPr>
                        <a:t>0.45%</a:t>
                      </a:r>
                      <a:endParaRPr lang="en-IN" sz="500" b="1" i="0" u="none" strike="noStrike">
                        <a:solidFill>
                          <a:srgbClr val="000000"/>
                        </a:solidFill>
                        <a:effectLst/>
                        <a:latin typeface="Calibri" panose="020F0502020204030204" pitchFamily="34" charset="0"/>
                      </a:endParaRPr>
                    </a:p>
                  </a:txBody>
                  <a:tcPr marL="0" marR="0" marT="0" marB="0" anchor="b"/>
                </a:tc>
                <a:tc>
                  <a:txBody>
                    <a:bodyPr/>
                    <a:lstStyle/>
                    <a:p>
                      <a:pPr algn="r" fontAlgn="b"/>
                      <a:r>
                        <a:rPr lang="en-IN" sz="500" u="none" strike="noStrike" dirty="0">
                          <a:effectLst/>
                        </a:rPr>
                        <a:t>99.55%</a:t>
                      </a:r>
                      <a:endParaRPr lang="en-IN" sz="500" b="1" i="0" u="none" strike="noStrike" dirty="0">
                        <a:solidFill>
                          <a:srgbClr val="000000"/>
                        </a:solidFill>
                        <a:effectLst/>
                        <a:latin typeface="Calibri" panose="020F0502020204030204" pitchFamily="34" charset="0"/>
                      </a:endParaRPr>
                    </a:p>
                  </a:txBody>
                  <a:tcPr marL="0" marR="0" marT="0" marB="0" anchor="b"/>
                </a:tc>
                <a:extLst>
                  <a:ext uri="{0D108BD9-81ED-4DB2-BD59-A6C34878D82A}">
                    <a16:rowId xmlns:a16="http://schemas.microsoft.com/office/drawing/2014/main" val="3347368777"/>
                  </a:ext>
                </a:extLst>
              </a:tr>
            </a:tbl>
          </a:graphicData>
        </a:graphic>
      </p:graphicFrame>
    </p:spTree>
    <p:extLst>
      <p:ext uri="{BB962C8B-B14F-4D97-AF65-F5344CB8AC3E}">
        <p14:creationId xmlns:p14="http://schemas.microsoft.com/office/powerpoint/2010/main" val="1648645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D829A828-786C-4DA1-936C-1296914A8966}"/>
              </a:ext>
            </a:extLst>
          </p:cNvPr>
          <p:cNvGraphicFramePr>
            <a:graphicFrameLocks/>
          </p:cNvGraphicFramePr>
          <p:nvPr>
            <p:extLst>
              <p:ext uri="{D42A27DB-BD31-4B8C-83A1-F6EECF244321}">
                <p14:modId xmlns:p14="http://schemas.microsoft.com/office/powerpoint/2010/main" val="1392353399"/>
              </p:ext>
            </p:extLst>
          </p:nvPr>
        </p:nvGraphicFramePr>
        <p:xfrm>
          <a:off x="955964" y="1302327"/>
          <a:ext cx="9810534" cy="44161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615439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D72E81-D6AA-D011-B237-E8F9272EE795}"/>
              </a:ext>
            </a:extLst>
          </p:cNvPr>
          <p:cNvSpPr>
            <a:spLocks noGrp="1"/>
          </p:cNvSpPr>
          <p:nvPr>
            <p:ph idx="4294967295"/>
          </p:nvPr>
        </p:nvSpPr>
        <p:spPr>
          <a:xfrm>
            <a:off x="0" y="1825625"/>
            <a:ext cx="10515600" cy="4351338"/>
          </a:xfrm>
        </p:spPr>
        <p:txBody>
          <a:bodyPr/>
          <a:lstStyle/>
          <a:p>
            <a:r>
              <a:rPr lang="en-US" dirty="0"/>
              <a:t>From the pivot table of Completion Rate at Drop Level, we can find out that almost most of the delivery areas have completion rate of 100%</a:t>
            </a:r>
          </a:p>
          <a:p>
            <a:endParaRPr lang="en-US" dirty="0"/>
          </a:p>
          <a:p>
            <a:r>
              <a:rPr lang="en-US" dirty="0"/>
              <a:t>Some areas like Cox Town need to be looked upon since they have zero completion rate.</a:t>
            </a:r>
            <a:endParaRPr lang="en-IN" dirty="0"/>
          </a:p>
        </p:txBody>
      </p:sp>
    </p:spTree>
    <p:extLst>
      <p:ext uri="{BB962C8B-B14F-4D97-AF65-F5344CB8AC3E}">
        <p14:creationId xmlns:p14="http://schemas.microsoft.com/office/powerpoint/2010/main" val="1975068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6337-4D51-D065-4019-A5FD32CAADE6}"/>
              </a:ext>
            </a:extLst>
          </p:cNvPr>
          <p:cNvSpPr>
            <a:spLocks noGrp="1"/>
          </p:cNvSpPr>
          <p:nvPr>
            <p:ph type="title"/>
          </p:nvPr>
        </p:nvSpPr>
        <p:spPr>
          <a:xfrm>
            <a:off x="761999" y="463941"/>
            <a:ext cx="9963509" cy="1616529"/>
          </a:xfrm>
        </p:spPr>
        <p:txBody>
          <a:bodyPr>
            <a:normAutofit/>
          </a:bodyPr>
          <a:lstStyle/>
          <a:p>
            <a:r>
              <a:rPr lang="en-US" sz="4000" b="0" i="0">
                <a:effectLst/>
                <a:latin typeface="+mn-lt"/>
              </a:rPr>
              <a:t>8. Completion rate at number of products ordered level</a:t>
            </a:r>
            <a:endParaRPr lang="en-IN" sz="4000">
              <a:latin typeface="+mn-lt"/>
            </a:endParaRPr>
          </a:p>
        </p:txBody>
      </p:sp>
      <p:graphicFrame>
        <p:nvGraphicFramePr>
          <p:cNvPr id="4" name="Content Placeholder 3">
            <a:extLst>
              <a:ext uri="{FF2B5EF4-FFF2-40B4-BE49-F238E27FC236}">
                <a16:creationId xmlns:a16="http://schemas.microsoft.com/office/drawing/2014/main" id="{743444EC-8989-63D2-25C6-DC9493CDA32A}"/>
              </a:ext>
            </a:extLst>
          </p:cNvPr>
          <p:cNvGraphicFramePr>
            <a:graphicFrameLocks noGrp="1"/>
          </p:cNvGraphicFramePr>
          <p:nvPr>
            <p:ph idx="1"/>
            <p:extLst>
              <p:ext uri="{D42A27DB-BD31-4B8C-83A1-F6EECF244321}">
                <p14:modId xmlns:p14="http://schemas.microsoft.com/office/powerpoint/2010/main" val="2634537278"/>
              </p:ext>
            </p:extLst>
          </p:nvPr>
        </p:nvGraphicFramePr>
        <p:xfrm>
          <a:off x="1138239" y="3067139"/>
          <a:ext cx="9918288" cy="3029712"/>
        </p:xfrm>
        <a:graphic>
          <a:graphicData uri="http://schemas.openxmlformats.org/drawingml/2006/table">
            <a:tbl>
              <a:tblPr firstRow="1" bandRow="1">
                <a:tableStyleId>{5C22544A-7EE6-4342-B048-85BDC9FD1C3A}</a:tableStyleId>
              </a:tblPr>
              <a:tblGrid>
                <a:gridCol w="5045478">
                  <a:extLst>
                    <a:ext uri="{9D8B030D-6E8A-4147-A177-3AD203B41FA5}">
                      <a16:colId xmlns:a16="http://schemas.microsoft.com/office/drawing/2014/main" val="3856588470"/>
                    </a:ext>
                  </a:extLst>
                </a:gridCol>
                <a:gridCol w="4872810">
                  <a:extLst>
                    <a:ext uri="{9D8B030D-6E8A-4147-A177-3AD203B41FA5}">
                      <a16:colId xmlns:a16="http://schemas.microsoft.com/office/drawing/2014/main" val="2034543449"/>
                    </a:ext>
                  </a:extLst>
                </a:gridCol>
              </a:tblGrid>
              <a:tr h="1134618">
                <a:tc>
                  <a:txBody>
                    <a:bodyPr/>
                    <a:lstStyle/>
                    <a:p>
                      <a:pPr algn="l" fontAlgn="b"/>
                      <a:r>
                        <a:rPr lang="en-IN" sz="3300" u="none" strike="noStrike" dirty="0">
                          <a:effectLst/>
                        </a:rPr>
                        <a:t>Row Labels</a:t>
                      </a:r>
                      <a:endParaRPr lang="en-IN" sz="3300" b="1" i="0" u="none" strike="noStrike" dirty="0">
                        <a:solidFill>
                          <a:srgbClr val="000000"/>
                        </a:solidFill>
                        <a:effectLst/>
                        <a:latin typeface="Calibri" panose="020F0502020204030204" pitchFamily="34" charset="0"/>
                      </a:endParaRPr>
                    </a:p>
                  </a:txBody>
                  <a:tcPr marL="19050" marR="19050" marT="19050" marB="0" anchor="b"/>
                </a:tc>
                <a:tc>
                  <a:txBody>
                    <a:bodyPr/>
                    <a:lstStyle/>
                    <a:p>
                      <a:pPr algn="l" fontAlgn="b"/>
                      <a:r>
                        <a:rPr lang="en-US" sz="3300" u="none" strike="noStrike" dirty="0">
                          <a:effectLst/>
                        </a:rPr>
                        <a:t>Count of No. of products against every order</a:t>
                      </a:r>
                      <a:endParaRPr lang="en-US" sz="3300" b="1"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2376956028"/>
                  </a:ext>
                </a:extLst>
              </a:tr>
              <a:tr h="631698">
                <a:tc>
                  <a:txBody>
                    <a:bodyPr/>
                    <a:lstStyle/>
                    <a:p>
                      <a:pPr algn="l" fontAlgn="b"/>
                      <a:r>
                        <a:rPr lang="en-IN" sz="3300" u="none" strike="noStrike">
                          <a:effectLst/>
                        </a:rPr>
                        <a:t>NO</a:t>
                      </a:r>
                      <a:endParaRPr lang="en-IN" sz="3300" b="0" i="0" u="none" strike="noStrike">
                        <a:solidFill>
                          <a:srgbClr val="000000"/>
                        </a:solidFill>
                        <a:effectLst/>
                        <a:latin typeface="Calibri" panose="020F0502020204030204" pitchFamily="34" charset="0"/>
                      </a:endParaRPr>
                    </a:p>
                  </a:txBody>
                  <a:tcPr marL="19050" marR="19050" marT="19050" marB="0" anchor="b"/>
                </a:tc>
                <a:tc>
                  <a:txBody>
                    <a:bodyPr/>
                    <a:lstStyle/>
                    <a:p>
                      <a:pPr algn="r" fontAlgn="b"/>
                      <a:r>
                        <a:rPr lang="en-IN" sz="3300" u="none" strike="noStrike">
                          <a:effectLst/>
                        </a:rPr>
                        <a:t>0.45%</a:t>
                      </a:r>
                      <a:endParaRPr lang="en-IN" sz="3300" b="0" i="0" u="none" strike="noStrike">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2587158700"/>
                  </a:ext>
                </a:extLst>
              </a:tr>
              <a:tr h="631698">
                <a:tc>
                  <a:txBody>
                    <a:bodyPr/>
                    <a:lstStyle/>
                    <a:p>
                      <a:pPr algn="l" fontAlgn="b"/>
                      <a:r>
                        <a:rPr lang="en-IN" sz="3300" u="none" strike="noStrike">
                          <a:effectLst/>
                        </a:rPr>
                        <a:t>YES/Completion Rate</a:t>
                      </a:r>
                      <a:endParaRPr lang="en-IN" sz="3300" b="0" i="0" u="none" strike="noStrike">
                        <a:solidFill>
                          <a:srgbClr val="000000"/>
                        </a:solidFill>
                        <a:effectLst/>
                        <a:latin typeface="Calibri" panose="020F0502020204030204" pitchFamily="34" charset="0"/>
                      </a:endParaRPr>
                    </a:p>
                  </a:txBody>
                  <a:tcPr marL="19050" marR="19050" marT="19050" marB="0" anchor="b"/>
                </a:tc>
                <a:tc>
                  <a:txBody>
                    <a:bodyPr/>
                    <a:lstStyle/>
                    <a:p>
                      <a:pPr algn="r" fontAlgn="b"/>
                      <a:r>
                        <a:rPr lang="en-IN" sz="3300" u="none" strike="noStrike">
                          <a:effectLst/>
                        </a:rPr>
                        <a:t>99.55%</a:t>
                      </a:r>
                      <a:endParaRPr lang="en-IN" sz="3300" b="0" i="0" u="none" strike="noStrike">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1802180771"/>
                  </a:ext>
                </a:extLst>
              </a:tr>
              <a:tr h="631698">
                <a:tc>
                  <a:txBody>
                    <a:bodyPr/>
                    <a:lstStyle/>
                    <a:p>
                      <a:pPr algn="l" fontAlgn="b"/>
                      <a:r>
                        <a:rPr lang="en-IN" sz="3300" u="none" strike="noStrike">
                          <a:effectLst/>
                        </a:rPr>
                        <a:t>Grand Total</a:t>
                      </a:r>
                      <a:endParaRPr lang="en-IN" sz="3300" b="1" i="0" u="none" strike="noStrike">
                        <a:solidFill>
                          <a:srgbClr val="000000"/>
                        </a:solidFill>
                        <a:effectLst/>
                        <a:latin typeface="Calibri" panose="020F0502020204030204" pitchFamily="34" charset="0"/>
                      </a:endParaRPr>
                    </a:p>
                  </a:txBody>
                  <a:tcPr marL="19050" marR="19050" marT="19050" marB="0" anchor="b"/>
                </a:tc>
                <a:tc>
                  <a:txBody>
                    <a:bodyPr/>
                    <a:lstStyle/>
                    <a:p>
                      <a:pPr algn="r" fontAlgn="b"/>
                      <a:r>
                        <a:rPr lang="en-IN" sz="3300" u="none" strike="noStrike" dirty="0">
                          <a:effectLst/>
                        </a:rPr>
                        <a:t>100.00%</a:t>
                      </a:r>
                      <a:endParaRPr lang="en-IN" sz="3300" b="1" i="0" u="none" strike="noStrike" dirty="0">
                        <a:solidFill>
                          <a:srgbClr val="000000"/>
                        </a:solidFill>
                        <a:effectLst/>
                        <a:latin typeface="Calibri" panose="020F0502020204030204" pitchFamily="34" charset="0"/>
                      </a:endParaRPr>
                    </a:p>
                  </a:txBody>
                  <a:tcPr marL="19050" marR="19050" marT="19050" marB="0" anchor="b"/>
                </a:tc>
                <a:extLst>
                  <a:ext uri="{0D108BD9-81ED-4DB2-BD59-A6C34878D82A}">
                    <a16:rowId xmlns:a16="http://schemas.microsoft.com/office/drawing/2014/main" val="888718711"/>
                  </a:ext>
                </a:extLst>
              </a:tr>
            </a:tbl>
          </a:graphicData>
        </a:graphic>
      </p:graphicFrame>
    </p:spTree>
    <p:extLst>
      <p:ext uri="{BB962C8B-B14F-4D97-AF65-F5344CB8AC3E}">
        <p14:creationId xmlns:p14="http://schemas.microsoft.com/office/powerpoint/2010/main" val="27334612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BF5B87B1-2444-4CDF-9DB2-A54CF102625C}"/>
              </a:ext>
            </a:extLst>
          </p:cNvPr>
          <p:cNvGraphicFramePr>
            <a:graphicFrameLocks/>
          </p:cNvGraphicFramePr>
          <p:nvPr>
            <p:extLst>
              <p:ext uri="{D42A27DB-BD31-4B8C-83A1-F6EECF244321}">
                <p14:modId xmlns:p14="http://schemas.microsoft.com/office/powerpoint/2010/main" val="2027444682"/>
              </p:ext>
            </p:extLst>
          </p:nvPr>
        </p:nvGraphicFramePr>
        <p:xfrm>
          <a:off x="1094509" y="581891"/>
          <a:ext cx="8506691" cy="55348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166863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CF2152CA-FD63-4DA0-8E95-37C92B972DAB}"/>
              </a:ext>
            </a:extLst>
          </p:cNvPr>
          <p:cNvGraphicFramePr>
            <a:graphicFrameLocks/>
          </p:cNvGraphicFramePr>
          <p:nvPr>
            <p:extLst>
              <p:ext uri="{D42A27DB-BD31-4B8C-83A1-F6EECF244321}">
                <p14:modId xmlns:p14="http://schemas.microsoft.com/office/powerpoint/2010/main" val="3327521868"/>
              </p:ext>
            </p:extLst>
          </p:nvPr>
        </p:nvGraphicFramePr>
        <p:xfrm>
          <a:off x="1828800" y="692727"/>
          <a:ext cx="7897091" cy="57842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526034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C03FEA-5B37-6E33-B0EB-018CBC85C653}"/>
              </a:ext>
            </a:extLst>
          </p:cNvPr>
          <p:cNvSpPr>
            <a:spLocks noGrp="1"/>
          </p:cNvSpPr>
          <p:nvPr>
            <p:ph idx="4294967295"/>
          </p:nvPr>
        </p:nvSpPr>
        <p:spPr>
          <a:xfrm>
            <a:off x="0" y="1825625"/>
            <a:ext cx="10515600" cy="4351338"/>
          </a:xfrm>
        </p:spPr>
        <p:txBody>
          <a:bodyPr/>
          <a:lstStyle/>
          <a:p>
            <a:pPr algn="just"/>
            <a:r>
              <a:rPr lang="en-US" dirty="0"/>
              <a:t>From the pivot chart of </a:t>
            </a:r>
            <a:r>
              <a:rPr lang="en-US" dirty="0">
                <a:solidFill>
                  <a:srgbClr val="202B45"/>
                </a:solidFill>
                <a:latin typeface="Metropolis"/>
              </a:rPr>
              <a:t>c</a:t>
            </a:r>
            <a:r>
              <a:rPr lang="en-US" b="0" i="0" dirty="0">
                <a:solidFill>
                  <a:srgbClr val="202B45"/>
                </a:solidFill>
                <a:effectLst/>
                <a:latin typeface="Metropolis"/>
              </a:rPr>
              <a:t>ompletion rate at number of products ordered level, we could find out that the completion rate is very high and in accordance with the number of products ordered. </a:t>
            </a:r>
            <a:endParaRPr lang="en-IN" dirty="0"/>
          </a:p>
        </p:txBody>
      </p:sp>
    </p:spTree>
    <p:extLst>
      <p:ext uri="{BB962C8B-B14F-4D97-AF65-F5344CB8AC3E}">
        <p14:creationId xmlns:p14="http://schemas.microsoft.com/office/powerpoint/2010/main" val="21090011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BBB88-3453-EB98-6830-C0DE2AEE9BD1}"/>
              </a:ext>
            </a:extLst>
          </p:cNvPr>
          <p:cNvSpPr>
            <a:spLocks noGrp="1"/>
          </p:cNvSpPr>
          <p:nvPr>
            <p:ph type="title"/>
          </p:nvPr>
        </p:nvSpPr>
        <p:spPr/>
        <p:txBody>
          <a:bodyPr/>
          <a:lstStyle/>
          <a:p>
            <a:r>
              <a:rPr lang="en-US" dirty="0"/>
              <a:t>9. Any pattern observed ?</a:t>
            </a:r>
            <a:endParaRPr lang="en-IN" dirty="0"/>
          </a:p>
        </p:txBody>
      </p:sp>
      <p:sp>
        <p:nvSpPr>
          <p:cNvPr id="3" name="Content Placeholder 2">
            <a:extLst>
              <a:ext uri="{FF2B5EF4-FFF2-40B4-BE49-F238E27FC236}">
                <a16:creationId xmlns:a16="http://schemas.microsoft.com/office/drawing/2014/main" id="{95F229AB-FEF8-0622-0C77-A3A3389AD3A8}"/>
              </a:ext>
            </a:extLst>
          </p:cNvPr>
          <p:cNvSpPr>
            <a:spLocks noGrp="1"/>
          </p:cNvSpPr>
          <p:nvPr>
            <p:ph idx="1"/>
          </p:nvPr>
        </p:nvSpPr>
        <p:spPr/>
        <p:txBody>
          <a:bodyPr/>
          <a:lstStyle/>
          <a:p>
            <a:pPr algn="just"/>
            <a:r>
              <a:rPr lang="en-US" dirty="0"/>
              <a:t>From each of the level on the basis of which we calculated the completion rate we could find that it is almost 99.55% with very slight difference only which means almost every order gets completed successfully without any cancellations.</a:t>
            </a:r>
          </a:p>
          <a:p>
            <a:pPr algn="just"/>
            <a:endParaRPr lang="en-US" dirty="0"/>
          </a:p>
          <a:p>
            <a:pPr algn="just"/>
            <a:r>
              <a:rPr lang="en-US" dirty="0"/>
              <a:t>Thus, high completion rate at every level means that completion rate is one of the business metrics which doesn’t need much changes from our side.</a:t>
            </a:r>
            <a:endParaRPr lang="en-IN" dirty="0"/>
          </a:p>
        </p:txBody>
      </p:sp>
    </p:spTree>
    <p:extLst>
      <p:ext uri="{BB962C8B-B14F-4D97-AF65-F5344CB8AC3E}">
        <p14:creationId xmlns:p14="http://schemas.microsoft.com/office/powerpoint/2010/main" val="5039828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A067-0E0D-E53A-424F-8A05A880F944}"/>
              </a:ext>
            </a:extLst>
          </p:cNvPr>
          <p:cNvSpPr>
            <a:spLocks noGrp="1"/>
          </p:cNvSpPr>
          <p:nvPr>
            <p:ph type="title"/>
          </p:nvPr>
        </p:nvSpPr>
        <p:spPr>
          <a:xfrm>
            <a:off x="1008184" y="174032"/>
            <a:ext cx="10175631" cy="1111843"/>
          </a:xfrm>
        </p:spPr>
        <p:txBody>
          <a:bodyPr anchor="ctr">
            <a:normAutofit/>
          </a:bodyPr>
          <a:lstStyle/>
          <a:p>
            <a:pPr algn="ctr"/>
            <a:r>
              <a:rPr lang="en-US" sz="4000"/>
              <a:t>Customer Level Analysis</a:t>
            </a:r>
            <a:endParaRPr lang="en-IN" sz="4000"/>
          </a:p>
        </p:txBody>
      </p:sp>
      <p:sp>
        <p:nvSpPr>
          <p:cNvPr id="9" name="Content Placeholder 8">
            <a:extLst>
              <a:ext uri="{FF2B5EF4-FFF2-40B4-BE49-F238E27FC236}">
                <a16:creationId xmlns:a16="http://schemas.microsoft.com/office/drawing/2014/main" id="{DE80195E-A112-ABE3-FFFF-8D0026D1617E}"/>
              </a:ext>
            </a:extLst>
          </p:cNvPr>
          <p:cNvSpPr>
            <a:spLocks noGrp="1"/>
          </p:cNvSpPr>
          <p:nvPr>
            <p:ph idx="1"/>
          </p:nvPr>
        </p:nvSpPr>
        <p:spPr>
          <a:xfrm>
            <a:off x="1008184" y="1459907"/>
            <a:ext cx="10175630" cy="767904"/>
          </a:xfrm>
        </p:spPr>
        <p:txBody>
          <a:bodyPr anchor="ctr">
            <a:normAutofit/>
          </a:bodyPr>
          <a:lstStyle/>
          <a:p>
            <a:pPr marL="0" indent="0">
              <a:buNone/>
            </a:pPr>
            <a:r>
              <a:rPr lang="en-US" dirty="0"/>
              <a:t>10. Completion Rate at source level</a:t>
            </a:r>
          </a:p>
        </p:txBody>
      </p:sp>
      <p:graphicFrame>
        <p:nvGraphicFramePr>
          <p:cNvPr id="7" name="Content Placeholder 3">
            <a:extLst>
              <a:ext uri="{FF2B5EF4-FFF2-40B4-BE49-F238E27FC236}">
                <a16:creationId xmlns:a16="http://schemas.microsoft.com/office/drawing/2014/main" id="{DB958B6A-987A-9DA8-898C-083B63069CCE}"/>
              </a:ext>
            </a:extLst>
          </p:cNvPr>
          <p:cNvGraphicFramePr>
            <a:graphicFrameLocks/>
          </p:cNvGraphicFramePr>
          <p:nvPr>
            <p:extLst>
              <p:ext uri="{D42A27DB-BD31-4B8C-83A1-F6EECF244321}">
                <p14:modId xmlns:p14="http://schemas.microsoft.com/office/powerpoint/2010/main" val="3816442634"/>
              </p:ext>
            </p:extLst>
          </p:nvPr>
        </p:nvGraphicFramePr>
        <p:xfrm>
          <a:off x="1068451" y="2405149"/>
          <a:ext cx="10049001" cy="4461074"/>
        </p:xfrm>
        <a:graphic>
          <a:graphicData uri="http://schemas.openxmlformats.org/drawingml/2006/table">
            <a:tbl>
              <a:tblPr>
                <a:tableStyleId>{35758FB7-9AC5-4552-8A53-C91805E547FA}</a:tableStyleId>
              </a:tblPr>
              <a:tblGrid>
                <a:gridCol w="3273667">
                  <a:extLst>
                    <a:ext uri="{9D8B030D-6E8A-4147-A177-3AD203B41FA5}">
                      <a16:colId xmlns:a16="http://schemas.microsoft.com/office/drawing/2014/main" val="3350653557"/>
                    </a:ext>
                  </a:extLst>
                </a:gridCol>
                <a:gridCol w="2195075">
                  <a:extLst>
                    <a:ext uri="{9D8B030D-6E8A-4147-A177-3AD203B41FA5}">
                      <a16:colId xmlns:a16="http://schemas.microsoft.com/office/drawing/2014/main" val="3295082934"/>
                    </a:ext>
                  </a:extLst>
                </a:gridCol>
                <a:gridCol w="2803294">
                  <a:extLst>
                    <a:ext uri="{9D8B030D-6E8A-4147-A177-3AD203B41FA5}">
                      <a16:colId xmlns:a16="http://schemas.microsoft.com/office/drawing/2014/main" val="346739719"/>
                    </a:ext>
                  </a:extLst>
                </a:gridCol>
                <a:gridCol w="1776965">
                  <a:extLst>
                    <a:ext uri="{9D8B030D-6E8A-4147-A177-3AD203B41FA5}">
                      <a16:colId xmlns:a16="http://schemas.microsoft.com/office/drawing/2014/main" val="3017353138"/>
                    </a:ext>
                  </a:extLst>
                </a:gridCol>
              </a:tblGrid>
              <a:tr h="433266">
                <a:tc>
                  <a:txBody>
                    <a:bodyPr/>
                    <a:lstStyle/>
                    <a:p>
                      <a:pPr algn="l" fontAlgn="b">
                        <a:spcBef>
                          <a:spcPts val="0"/>
                        </a:spcBef>
                        <a:spcAft>
                          <a:spcPts val="0"/>
                        </a:spcAft>
                      </a:pPr>
                      <a:r>
                        <a:rPr lang="en-IN" sz="2300" b="1" u="none" strike="noStrike" dirty="0">
                          <a:solidFill>
                            <a:srgbClr val="000000"/>
                          </a:solidFill>
                          <a:effectLst/>
                        </a:rPr>
                        <a:t>Count of Completion Flag</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r>
                        <a:rPr lang="en-IN" sz="2300" b="1" u="none" strike="noStrike" dirty="0">
                          <a:solidFill>
                            <a:srgbClr val="000000"/>
                          </a:solidFill>
                          <a:effectLst/>
                        </a:rPr>
                        <a:t>Column Labels</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extLst>
                  <a:ext uri="{0D108BD9-81ED-4DB2-BD59-A6C34878D82A}">
                    <a16:rowId xmlns:a16="http://schemas.microsoft.com/office/drawing/2014/main" val="379231523"/>
                  </a:ext>
                </a:extLst>
              </a:tr>
              <a:tr h="433266">
                <a:tc>
                  <a:txBody>
                    <a:bodyPr/>
                    <a:lstStyle/>
                    <a:p>
                      <a:pPr algn="l" fontAlgn="b">
                        <a:spcBef>
                          <a:spcPts val="0"/>
                        </a:spcBef>
                        <a:spcAft>
                          <a:spcPts val="0"/>
                        </a:spcAft>
                      </a:pPr>
                      <a:r>
                        <a:rPr lang="en-IN" sz="2300" b="1" u="none" strike="noStrike" dirty="0">
                          <a:solidFill>
                            <a:srgbClr val="000000"/>
                          </a:solidFill>
                          <a:effectLst/>
                        </a:rPr>
                        <a:t>Row Labels</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r>
                        <a:rPr lang="en-IN" sz="2300" b="1" u="none" strike="noStrike" dirty="0">
                          <a:solidFill>
                            <a:srgbClr val="000000"/>
                          </a:solidFill>
                          <a:effectLst/>
                        </a:rPr>
                        <a:t>NO</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r>
                        <a:rPr lang="en-IN" sz="2300" b="1" u="none" strike="noStrike" dirty="0">
                          <a:solidFill>
                            <a:srgbClr val="000000"/>
                          </a:solidFill>
                          <a:effectLst/>
                        </a:rPr>
                        <a:t>YES/Completion Rate</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tc>
                  <a:txBody>
                    <a:bodyPr/>
                    <a:lstStyle/>
                    <a:p>
                      <a:pPr algn="l" fontAlgn="b">
                        <a:spcBef>
                          <a:spcPts val="0"/>
                        </a:spcBef>
                        <a:spcAft>
                          <a:spcPts val="0"/>
                        </a:spcAft>
                      </a:pPr>
                      <a:r>
                        <a:rPr lang="en-IN" sz="2300" b="1" u="none" strike="noStrike" dirty="0">
                          <a:solidFill>
                            <a:srgbClr val="000000"/>
                          </a:solidFill>
                          <a:effectLst/>
                        </a:rPr>
                        <a:t>Grand Total</a:t>
                      </a:r>
                      <a:endParaRPr lang="en-IN" sz="3700" b="0" i="0" u="none" strike="noStrike" dirty="0">
                        <a:effectLst/>
                        <a:latin typeface="Arial" panose="020B0604020202020204" pitchFamily="34" charset="0"/>
                      </a:endParaRPr>
                    </a:p>
                  </a:txBody>
                  <a:tcPr marL="13066" marR="13066" marT="13066" marB="0" anchor="b">
                    <a:solidFill>
                      <a:schemeClr val="accent2">
                        <a:lumMod val="60000"/>
                        <a:lumOff val="40000"/>
                      </a:schemeClr>
                    </a:solidFill>
                  </a:tcPr>
                </a:tc>
                <a:extLst>
                  <a:ext uri="{0D108BD9-81ED-4DB2-BD59-A6C34878D82A}">
                    <a16:rowId xmlns:a16="http://schemas.microsoft.com/office/drawing/2014/main" val="2667262074"/>
                  </a:ext>
                </a:extLst>
              </a:tr>
              <a:tr h="433266">
                <a:tc>
                  <a:txBody>
                    <a:bodyPr/>
                    <a:lstStyle/>
                    <a:p>
                      <a:pPr algn="l" fontAlgn="b">
                        <a:spcBef>
                          <a:spcPts val="0"/>
                        </a:spcBef>
                        <a:spcAft>
                          <a:spcPts val="0"/>
                        </a:spcAft>
                      </a:pPr>
                      <a:r>
                        <a:rPr lang="en-IN" sz="2300" b="0" u="none" strike="noStrike">
                          <a:solidFill>
                            <a:srgbClr val="000000"/>
                          </a:solidFill>
                          <a:effectLst/>
                        </a:rPr>
                        <a:t>Facebook</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dirty="0">
                          <a:solidFill>
                            <a:srgbClr val="000000"/>
                          </a:solidFill>
                          <a:effectLst/>
                        </a:rPr>
                        <a:t>0.05%</a:t>
                      </a:r>
                      <a:endParaRPr lang="en-IN" sz="3700" b="0" i="0" u="none" strike="noStrike" dirty="0">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dirty="0">
                          <a:solidFill>
                            <a:srgbClr val="000000"/>
                          </a:solidFill>
                          <a:effectLst/>
                        </a:rPr>
                        <a:t>11.42%</a:t>
                      </a:r>
                      <a:endParaRPr lang="en-IN" sz="3700" b="0" i="0" u="none" strike="noStrike" dirty="0">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11.47%</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1521568650"/>
                  </a:ext>
                </a:extLst>
              </a:tr>
              <a:tr h="433266">
                <a:tc>
                  <a:txBody>
                    <a:bodyPr/>
                    <a:lstStyle/>
                    <a:p>
                      <a:pPr algn="l" fontAlgn="b">
                        <a:spcBef>
                          <a:spcPts val="0"/>
                        </a:spcBef>
                        <a:spcAft>
                          <a:spcPts val="0"/>
                        </a:spcAft>
                      </a:pPr>
                      <a:r>
                        <a:rPr lang="en-IN" sz="2300" b="0" u="none" strike="noStrike">
                          <a:solidFill>
                            <a:srgbClr val="000000"/>
                          </a:solidFill>
                          <a:effectLst/>
                        </a:rPr>
                        <a:t>Google</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0.11%</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23.33%</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23.43%</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2862703416"/>
                  </a:ext>
                </a:extLst>
              </a:tr>
              <a:tr h="433266">
                <a:tc>
                  <a:txBody>
                    <a:bodyPr/>
                    <a:lstStyle/>
                    <a:p>
                      <a:pPr algn="l" fontAlgn="b">
                        <a:spcBef>
                          <a:spcPts val="0"/>
                        </a:spcBef>
                        <a:spcAft>
                          <a:spcPts val="0"/>
                        </a:spcAft>
                      </a:pPr>
                      <a:r>
                        <a:rPr lang="en-IN" sz="2300" b="0" u="none" strike="noStrike">
                          <a:solidFill>
                            <a:srgbClr val="000000"/>
                          </a:solidFill>
                          <a:effectLst/>
                        </a:rPr>
                        <a:t>Instagram</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dirty="0">
                          <a:solidFill>
                            <a:srgbClr val="000000"/>
                          </a:solidFill>
                          <a:effectLst/>
                        </a:rPr>
                        <a:t>0.07%</a:t>
                      </a:r>
                      <a:endParaRPr lang="en-IN" sz="3700" b="0" i="0" u="none" strike="noStrike" dirty="0">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dirty="0">
                          <a:solidFill>
                            <a:srgbClr val="000000"/>
                          </a:solidFill>
                          <a:effectLst/>
                        </a:rPr>
                        <a:t>12.13%</a:t>
                      </a:r>
                      <a:endParaRPr lang="en-IN" sz="3700" b="0" i="0" u="none" strike="noStrike" dirty="0">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12.20%</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2894193688"/>
                  </a:ext>
                </a:extLst>
              </a:tr>
              <a:tr h="433266">
                <a:tc>
                  <a:txBody>
                    <a:bodyPr/>
                    <a:lstStyle/>
                    <a:p>
                      <a:pPr algn="l" fontAlgn="b">
                        <a:spcBef>
                          <a:spcPts val="0"/>
                        </a:spcBef>
                        <a:spcAft>
                          <a:spcPts val="0"/>
                        </a:spcAft>
                      </a:pPr>
                      <a:r>
                        <a:rPr lang="en-IN" sz="2300" b="0" u="none" strike="noStrike">
                          <a:solidFill>
                            <a:srgbClr val="000000"/>
                          </a:solidFill>
                          <a:effectLst/>
                        </a:rPr>
                        <a:t>Offline Campaign</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0.07%</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12.47%</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12.54%</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197012843"/>
                  </a:ext>
                </a:extLst>
              </a:tr>
              <a:tr h="433266">
                <a:tc>
                  <a:txBody>
                    <a:bodyPr/>
                    <a:lstStyle/>
                    <a:p>
                      <a:pPr algn="l" fontAlgn="b">
                        <a:spcBef>
                          <a:spcPts val="0"/>
                        </a:spcBef>
                        <a:spcAft>
                          <a:spcPts val="0"/>
                        </a:spcAft>
                      </a:pPr>
                      <a:r>
                        <a:rPr lang="en-IN" sz="2300" b="0" u="none" strike="noStrike">
                          <a:solidFill>
                            <a:srgbClr val="000000"/>
                          </a:solidFill>
                          <a:effectLst/>
                        </a:rPr>
                        <a:t>Organic</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0.11%</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29.16%</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29.27%</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2897995841"/>
                  </a:ext>
                </a:extLst>
              </a:tr>
              <a:tr h="433266">
                <a:tc>
                  <a:txBody>
                    <a:bodyPr/>
                    <a:lstStyle/>
                    <a:p>
                      <a:pPr algn="l" fontAlgn="b">
                        <a:spcBef>
                          <a:spcPts val="0"/>
                        </a:spcBef>
                        <a:spcAft>
                          <a:spcPts val="0"/>
                        </a:spcAft>
                      </a:pPr>
                      <a:r>
                        <a:rPr lang="en-IN" sz="2300" b="0" u="none" strike="noStrike">
                          <a:solidFill>
                            <a:srgbClr val="000000"/>
                          </a:solidFill>
                          <a:effectLst/>
                        </a:rPr>
                        <a:t>Snapchat</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0.05%</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11.04%</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0" u="none" strike="noStrike">
                          <a:solidFill>
                            <a:srgbClr val="000000"/>
                          </a:solidFill>
                          <a:effectLst/>
                        </a:rPr>
                        <a:t>11.09%</a:t>
                      </a:r>
                      <a:endParaRPr lang="en-IN" sz="3700" b="0" i="0" u="none" strike="noStrike">
                        <a:effectLst/>
                        <a:latin typeface="Arial" panose="020B0604020202020204" pitchFamily="34" charset="0"/>
                      </a:endParaRPr>
                    </a:p>
                  </a:txBody>
                  <a:tcPr marL="13066" marR="13066" marT="13066" marB="0" anchor="b"/>
                </a:tc>
                <a:extLst>
                  <a:ext uri="{0D108BD9-81ED-4DB2-BD59-A6C34878D82A}">
                    <a16:rowId xmlns:a16="http://schemas.microsoft.com/office/drawing/2014/main" val="26524410"/>
                  </a:ext>
                </a:extLst>
              </a:tr>
              <a:tr h="433266">
                <a:tc>
                  <a:txBody>
                    <a:bodyPr/>
                    <a:lstStyle/>
                    <a:p>
                      <a:pPr algn="l" fontAlgn="b">
                        <a:spcBef>
                          <a:spcPts val="0"/>
                        </a:spcBef>
                        <a:spcAft>
                          <a:spcPts val="0"/>
                        </a:spcAft>
                      </a:pPr>
                      <a:r>
                        <a:rPr lang="en-IN" sz="2300" b="1" u="none" strike="noStrike">
                          <a:solidFill>
                            <a:srgbClr val="000000"/>
                          </a:solidFill>
                          <a:effectLst/>
                        </a:rPr>
                        <a:t>Grand Total</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1" u="none" strike="noStrike">
                          <a:solidFill>
                            <a:srgbClr val="000000"/>
                          </a:solidFill>
                          <a:effectLst/>
                        </a:rPr>
                        <a:t>0.45%</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1" u="none" strike="noStrike">
                          <a:solidFill>
                            <a:srgbClr val="000000"/>
                          </a:solidFill>
                          <a:effectLst/>
                        </a:rPr>
                        <a:t>99.55%</a:t>
                      </a:r>
                      <a:endParaRPr lang="en-IN" sz="3700" b="0" i="0" u="none" strike="noStrike">
                        <a:effectLst/>
                        <a:latin typeface="Arial" panose="020B0604020202020204" pitchFamily="34" charset="0"/>
                      </a:endParaRPr>
                    </a:p>
                  </a:txBody>
                  <a:tcPr marL="13066" marR="13066" marT="13066" marB="0" anchor="b"/>
                </a:tc>
                <a:tc>
                  <a:txBody>
                    <a:bodyPr/>
                    <a:lstStyle/>
                    <a:p>
                      <a:pPr algn="r" fontAlgn="b">
                        <a:spcBef>
                          <a:spcPts val="0"/>
                        </a:spcBef>
                        <a:spcAft>
                          <a:spcPts val="0"/>
                        </a:spcAft>
                      </a:pPr>
                      <a:r>
                        <a:rPr lang="en-IN" sz="2300" b="1" u="none" strike="noStrike" dirty="0">
                          <a:solidFill>
                            <a:srgbClr val="000000"/>
                          </a:solidFill>
                          <a:effectLst/>
                        </a:rPr>
                        <a:t>100.00%</a:t>
                      </a:r>
                      <a:endParaRPr lang="en-IN" sz="3700" b="0" i="0" u="none" strike="noStrike" dirty="0">
                        <a:effectLst/>
                        <a:latin typeface="Arial" panose="020B0604020202020204" pitchFamily="34" charset="0"/>
                      </a:endParaRPr>
                    </a:p>
                  </a:txBody>
                  <a:tcPr marL="13066" marR="13066" marT="13066" marB="0" anchor="b"/>
                </a:tc>
                <a:extLst>
                  <a:ext uri="{0D108BD9-81ED-4DB2-BD59-A6C34878D82A}">
                    <a16:rowId xmlns:a16="http://schemas.microsoft.com/office/drawing/2014/main" val="820575870"/>
                  </a:ext>
                </a:extLst>
              </a:tr>
            </a:tbl>
          </a:graphicData>
        </a:graphic>
      </p:graphicFrame>
    </p:spTree>
    <p:extLst>
      <p:ext uri="{BB962C8B-B14F-4D97-AF65-F5344CB8AC3E}">
        <p14:creationId xmlns:p14="http://schemas.microsoft.com/office/powerpoint/2010/main" val="33701478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3F2CC-A125-12D8-DA3E-BDADAFD1B752}"/>
              </a:ext>
            </a:extLst>
          </p:cNvPr>
          <p:cNvSpPr>
            <a:spLocks noGrp="1"/>
          </p:cNvSpPr>
          <p:nvPr>
            <p:ph idx="4294967295"/>
          </p:nvPr>
        </p:nvSpPr>
        <p:spPr>
          <a:xfrm>
            <a:off x="0" y="1563830"/>
            <a:ext cx="4597400" cy="3448050"/>
          </a:xfrm>
        </p:spPr>
        <p:txBody>
          <a:bodyPr vert="horz" lIns="91440" tIns="45720" rIns="91440" bIns="45720" rtlCol="0" anchor="t">
            <a:normAutofit/>
          </a:bodyPr>
          <a:lstStyle/>
          <a:p>
            <a:pPr marL="0"/>
            <a:r>
              <a:rPr lang="en-US" sz="2000"/>
              <a:t>Sources like Google and Organic have the highest completion rate which means they bring out highest number of orders while snapchat brings the lowest count of orders. So, some new level of marketing can be done for other sources as well so that they attract more number of customers. </a:t>
            </a:r>
          </a:p>
        </p:txBody>
      </p:sp>
      <p:graphicFrame>
        <p:nvGraphicFramePr>
          <p:cNvPr id="4" name="Chart 3">
            <a:extLst>
              <a:ext uri="{FF2B5EF4-FFF2-40B4-BE49-F238E27FC236}">
                <a16:creationId xmlns:a16="http://schemas.microsoft.com/office/drawing/2014/main" id="{D16D867A-94C0-9C58-65D8-86F51C6845D1}"/>
              </a:ext>
            </a:extLst>
          </p:cNvPr>
          <p:cNvGraphicFramePr>
            <a:graphicFrameLocks/>
          </p:cNvGraphicFramePr>
          <p:nvPr>
            <p:extLst>
              <p:ext uri="{D42A27DB-BD31-4B8C-83A1-F6EECF244321}">
                <p14:modId xmlns:p14="http://schemas.microsoft.com/office/powerpoint/2010/main" val="1699174588"/>
              </p:ext>
            </p:extLst>
          </p:nvPr>
        </p:nvGraphicFramePr>
        <p:xfrm>
          <a:off x="6096001" y="867064"/>
          <a:ext cx="5319062" cy="50487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405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5619-F855-7BCE-9EE6-A3B2172332FD}"/>
              </a:ext>
            </a:extLst>
          </p:cNvPr>
          <p:cNvSpPr>
            <a:spLocks noGrp="1"/>
          </p:cNvSpPr>
          <p:nvPr>
            <p:ph type="title"/>
          </p:nvPr>
        </p:nvSpPr>
        <p:spPr>
          <a:xfrm>
            <a:off x="1008184" y="174032"/>
            <a:ext cx="10175631" cy="1111843"/>
          </a:xfrm>
        </p:spPr>
        <p:txBody>
          <a:bodyPr anchor="ctr">
            <a:normAutofit/>
          </a:bodyPr>
          <a:lstStyle/>
          <a:p>
            <a:pPr algn="ctr"/>
            <a:r>
              <a:rPr lang="en-US" sz="3700" dirty="0">
                <a:solidFill>
                  <a:schemeClr val="accent3">
                    <a:lumMod val="50000"/>
                  </a:schemeClr>
                </a:solidFill>
                <a:latin typeface="Times New Roman" panose="02020603050405020304" pitchFamily="18" charset="0"/>
                <a:cs typeface="Times New Roman" panose="02020603050405020304" pitchFamily="18" charset="0"/>
              </a:rPr>
              <a:t>We are provided with the following data dictionary:</a:t>
            </a:r>
            <a:endParaRPr lang="en-IN" sz="3700" dirty="0">
              <a:solidFill>
                <a:schemeClr val="accent3">
                  <a:lumMod val="50000"/>
                </a:schemeClr>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4260FE1-62FB-068D-20F3-AAA60C50F3E4}"/>
              </a:ext>
            </a:extLst>
          </p:cNvPr>
          <p:cNvSpPr>
            <a:spLocks noGrp="1"/>
          </p:cNvSpPr>
          <p:nvPr>
            <p:ph idx="1"/>
          </p:nvPr>
        </p:nvSpPr>
        <p:spPr>
          <a:xfrm>
            <a:off x="1008184" y="1459907"/>
            <a:ext cx="10175630" cy="767904"/>
          </a:xfrm>
        </p:spPr>
        <p:txBody>
          <a:bodyPr anchor="ctr">
            <a:normAutofit/>
          </a:bodyPr>
          <a:lstStyle/>
          <a:p>
            <a:pPr marL="0" indent="0" algn="ctr">
              <a:buNone/>
            </a:pPr>
            <a:endParaRPr lang="en-US" sz="2000">
              <a:latin typeface="Calibri" panose="020F0502020204030204" pitchFamily="34" charset="0"/>
            </a:endParaRPr>
          </a:p>
          <a:p>
            <a:pPr algn="ctr"/>
            <a:endParaRPr lang="en-IN" sz="2000" dirty="0"/>
          </a:p>
        </p:txBody>
      </p:sp>
      <p:pic>
        <p:nvPicPr>
          <p:cNvPr id="6" name="Picture 2">
            <a:extLst>
              <a:ext uri="{FF2B5EF4-FFF2-40B4-BE49-F238E27FC236}">
                <a16:creationId xmlns:a16="http://schemas.microsoft.com/office/drawing/2014/main" id="{A7CFE6D5-F8DE-2406-5913-2DDA41F026F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99910" y="1635761"/>
            <a:ext cx="10650810" cy="438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6462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8B5C-BB5B-F979-1AF3-B9C56E911E18}"/>
              </a:ext>
            </a:extLst>
          </p:cNvPr>
          <p:cNvSpPr>
            <a:spLocks noGrp="1"/>
          </p:cNvSpPr>
          <p:nvPr>
            <p:ph type="title"/>
          </p:nvPr>
        </p:nvSpPr>
        <p:spPr/>
        <p:txBody>
          <a:bodyPr>
            <a:normAutofit/>
          </a:bodyPr>
          <a:lstStyle/>
          <a:p>
            <a:r>
              <a:rPr lang="en-US" sz="2800" b="0" i="0">
                <a:solidFill>
                  <a:srgbClr val="202B45"/>
                </a:solidFill>
                <a:effectLst/>
                <a:latin typeface="+mn-lt"/>
              </a:rPr>
              <a:t>12. </a:t>
            </a:r>
            <a:r>
              <a:rPr lang="en-US" sz="2800">
                <a:solidFill>
                  <a:srgbClr val="202B45"/>
                </a:solidFill>
                <a:latin typeface="+mn-lt"/>
              </a:rPr>
              <a:t>A</a:t>
            </a:r>
            <a:r>
              <a:rPr lang="en-US" sz="2800" b="0" i="0">
                <a:solidFill>
                  <a:srgbClr val="202B45"/>
                </a:solidFill>
                <a:effectLst/>
                <a:latin typeface="+mn-lt"/>
              </a:rPr>
              <a:t>ggregated LTV at customer acquisition source level.</a:t>
            </a:r>
            <a:endParaRPr lang="en-IN" sz="2800" dirty="0">
              <a:latin typeface="+mn-lt"/>
            </a:endParaRPr>
          </a:p>
        </p:txBody>
      </p:sp>
      <p:pic>
        <p:nvPicPr>
          <p:cNvPr id="8" name="Content Placeholder 7" descr="A pie chart with numbers and a graph&#10;&#10;Description automatically generated">
            <a:extLst>
              <a:ext uri="{FF2B5EF4-FFF2-40B4-BE49-F238E27FC236}">
                <a16:creationId xmlns:a16="http://schemas.microsoft.com/office/drawing/2014/main" id="{26DF15D0-EC48-DB65-51E8-4CA8F423D2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8081" y="1920240"/>
            <a:ext cx="7254239" cy="4287520"/>
          </a:xfrm>
        </p:spPr>
      </p:pic>
    </p:spTree>
    <p:extLst>
      <p:ext uri="{BB962C8B-B14F-4D97-AF65-F5344CB8AC3E}">
        <p14:creationId xmlns:p14="http://schemas.microsoft.com/office/powerpoint/2010/main" val="23319494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D158740-619C-4501-B43F-682C0667F6FF}"/>
              </a:ext>
            </a:extLst>
          </p:cNvPr>
          <p:cNvGraphicFramePr>
            <a:graphicFrameLocks/>
          </p:cNvGraphicFramePr>
          <p:nvPr>
            <p:extLst>
              <p:ext uri="{D42A27DB-BD31-4B8C-83A1-F6EECF244321}">
                <p14:modId xmlns:p14="http://schemas.microsoft.com/office/powerpoint/2010/main" val="871170196"/>
              </p:ext>
            </p:extLst>
          </p:nvPr>
        </p:nvGraphicFramePr>
        <p:xfrm>
          <a:off x="193964" y="701841"/>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B0BBE8D4-AF86-41B8-A312-FED6DA48CC10}"/>
              </a:ext>
            </a:extLst>
          </p:cNvPr>
          <p:cNvGraphicFramePr>
            <a:graphicFrameLocks/>
          </p:cNvGraphicFramePr>
          <p:nvPr>
            <p:extLst>
              <p:ext uri="{D42A27DB-BD31-4B8C-83A1-F6EECF244321}">
                <p14:modId xmlns:p14="http://schemas.microsoft.com/office/powerpoint/2010/main" val="375420554"/>
              </p:ext>
            </p:extLst>
          </p:nvPr>
        </p:nvGraphicFramePr>
        <p:xfrm>
          <a:off x="6359237" y="103216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193964" y="332509"/>
            <a:ext cx="5209309" cy="369332"/>
          </a:xfrm>
          <a:prstGeom prst="rect">
            <a:avLst/>
          </a:prstGeom>
          <a:noFill/>
        </p:spPr>
        <p:txBody>
          <a:bodyPr wrap="square" rtlCol="0">
            <a:spAutoFit/>
          </a:bodyPr>
          <a:lstStyle/>
          <a:p>
            <a:r>
              <a:rPr lang="en-US" dirty="0"/>
              <a:t> Completion rate at Source level</a:t>
            </a:r>
          </a:p>
        </p:txBody>
      </p:sp>
      <p:sp>
        <p:nvSpPr>
          <p:cNvPr id="7" name="TextBox 6"/>
          <p:cNvSpPr txBox="1"/>
          <p:nvPr/>
        </p:nvSpPr>
        <p:spPr>
          <a:xfrm>
            <a:off x="6359237" y="277091"/>
            <a:ext cx="4752108" cy="646331"/>
          </a:xfrm>
          <a:prstGeom prst="rect">
            <a:avLst/>
          </a:prstGeom>
          <a:noFill/>
        </p:spPr>
        <p:txBody>
          <a:bodyPr wrap="square" rtlCol="0">
            <a:spAutoFit/>
          </a:bodyPr>
          <a:lstStyle/>
          <a:p>
            <a:r>
              <a:rPr lang="en-US" dirty="0"/>
              <a:t>Aggregated LTV at customer acquisition source level</a:t>
            </a:r>
          </a:p>
        </p:txBody>
      </p:sp>
      <p:sp>
        <p:nvSpPr>
          <p:cNvPr id="8" name="TextBox 7"/>
          <p:cNvSpPr txBox="1"/>
          <p:nvPr/>
        </p:nvSpPr>
        <p:spPr>
          <a:xfrm>
            <a:off x="193964" y="3775363"/>
            <a:ext cx="4641272" cy="369332"/>
          </a:xfrm>
          <a:prstGeom prst="rect">
            <a:avLst/>
          </a:prstGeom>
          <a:noFill/>
        </p:spPr>
        <p:txBody>
          <a:bodyPr wrap="square" rtlCol="0">
            <a:spAutoFit/>
          </a:bodyPr>
          <a:lstStyle/>
          <a:p>
            <a:r>
              <a:rPr lang="en-US" dirty="0" err="1"/>
              <a:t>Aggregted</a:t>
            </a:r>
            <a:r>
              <a:rPr lang="en-US" dirty="0"/>
              <a:t> LTV at </a:t>
            </a:r>
            <a:r>
              <a:rPr lang="en-US" dirty="0" err="1"/>
              <a:t>acquistion</a:t>
            </a:r>
            <a:r>
              <a:rPr lang="en-US" dirty="0"/>
              <a:t> month level </a:t>
            </a:r>
          </a:p>
        </p:txBody>
      </p:sp>
      <p:graphicFrame>
        <p:nvGraphicFramePr>
          <p:cNvPr id="9" name="Chart 8">
            <a:extLst>
              <a:ext uri="{FF2B5EF4-FFF2-40B4-BE49-F238E27FC236}">
                <a16:creationId xmlns:a16="http://schemas.microsoft.com/office/drawing/2014/main" id="{102B56CE-A7BD-4F8D-A121-E8A37E7A9544}"/>
              </a:ext>
            </a:extLst>
          </p:cNvPr>
          <p:cNvGraphicFramePr>
            <a:graphicFrameLocks/>
          </p:cNvGraphicFramePr>
          <p:nvPr>
            <p:extLst>
              <p:ext uri="{D42A27DB-BD31-4B8C-83A1-F6EECF244321}">
                <p14:modId xmlns:p14="http://schemas.microsoft.com/office/powerpoint/2010/main" val="2646995344"/>
              </p:ext>
            </p:extLst>
          </p:nvPr>
        </p:nvGraphicFramePr>
        <p:xfrm>
          <a:off x="193964" y="4129498"/>
          <a:ext cx="6424613" cy="271938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000806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FCEB225F-61FF-4028-B3B4-CAEEAB45302A}"/>
              </a:ext>
            </a:extLst>
          </p:cNvPr>
          <p:cNvGraphicFramePr>
            <a:graphicFrameLocks/>
          </p:cNvGraphicFramePr>
          <p:nvPr>
            <p:extLst>
              <p:ext uri="{D42A27DB-BD31-4B8C-83A1-F6EECF244321}">
                <p14:modId xmlns:p14="http://schemas.microsoft.com/office/powerpoint/2010/main" val="2022137842"/>
              </p:ext>
            </p:extLst>
          </p:nvPr>
        </p:nvGraphicFramePr>
        <p:xfrm>
          <a:off x="481445" y="1102303"/>
          <a:ext cx="6324601" cy="268605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p:cNvSpPr txBox="1"/>
          <p:nvPr/>
        </p:nvSpPr>
        <p:spPr>
          <a:xfrm>
            <a:off x="720436" y="415636"/>
            <a:ext cx="6082146" cy="369332"/>
          </a:xfrm>
          <a:prstGeom prst="rect">
            <a:avLst/>
          </a:prstGeom>
          <a:noFill/>
        </p:spPr>
        <p:txBody>
          <a:bodyPr wrap="square" rtlCol="0">
            <a:spAutoFit/>
          </a:bodyPr>
          <a:lstStyle/>
          <a:p>
            <a:r>
              <a:rPr lang="en-US" dirty="0"/>
              <a:t>Average revenue per order at </a:t>
            </a:r>
            <a:r>
              <a:rPr lang="en-US" dirty="0" err="1"/>
              <a:t>acquistion</a:t>
            </a:r>
            <a:r>
              <a:rPr lang="en-US" dirty="0"/>
              <a:t> month level </a:t>
            </a:r>
          </a:p>
        </p:txBody>
      </p:sp>
      <p:graphicFrame>
        <p:nvGraphicFramePr>
          <p:cNvPr id="6" name="Chart 5">
            <a:extLst>
              <a:ext uri="{FF2B5EF4-FFF2-40B4-BE49-F238E27FC236}">
                <a16:creationId xmlns:a16="http://schemas.microsoft.com/office/drawing/2014/main" id="{FD37161C-B184-4D16-86AA-4BB5A26E10A8}"/>
              </a:ext>
            </a:extLst>
          </p:cNvPr>
          <p:cNvGraphicFramePr>
            <a:graphicFrameLocks/>
          </p:cNvGraphicFramePr>
          <p:nvPr>
            <p:extLst>
              <p:ext uri="{D42A27DB-BD31-4B8C-83A1-F6EECF244321}">
                <p14:modId xmlns:p14="http://schemas.microsoft.com/office/powerpoint/2010/main" val="354836986"/>
              </p:ext>
            </p:extLst>
          </p:nvPr>
        </p:nvGraphicFramePr>
        <p:xfrm>
          <a:off x="7065818" y="1102303"/>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p:cNvSpPr txBox="1"/>
          <p:nvPr/>
        </p:nvSpPr>
        <p:spPr>
          <a:xfrm>
            <a:off x="7079673" y="415636"/>
            <a:ext cx="3906982" cy="646331"/>
          </a:xfrm>
          <a:prstGeom prst="rect">
            <a:avLst/>
          </a:prstGeom>
          <a:noFill/>
        </p:spPr>
        <p:txBody>
          <a:bodyPr wrap="square" rtlCol="0">
            <a:spAutoFit/>
          </a:bodyPr>
          <a:lstStyle/>
          <a:p>
            <a:r>
              <a:rPr lang="en-US" dirty="0"/>
              <a:t>Average revenue per order  at source level </a:t>
            </a:r>
          </a:p>
        </p:txBody>
      </p:sp>
    </p:spTree>
    <p:extLst>
      <p:ext uri="{BB962C8B-B14F-4D97-AF65-F5344CB8AC3E}">
        <p14:creationId xmlns:p14="http://schemas.microsoft.com/office/powerpoint/2010/main" val="3285037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CE4EA-D6C2-3474-258F-7784AFFE0CA7}"/>
              </a:ext>
            </a:extLst>
          </p:cNvPr>
          <p:cNvSpPr>
            <a:spLocks noGrp="1"/>
          </p:cNvSpPr>
          <p:nvPr>
            <p:ph idx="4294967295"/>
          </p:nvPr>
        </p:nvSpPr>
        <p:spPr>
          <a:xfrm>
            <a:off x="277091" y="232352"/>
            <a:ext cx="10515600" cy="820593"/>
          </a:xfrm>
        </p:spPr>
        <p:txBody>
          <a:bodyPr/>
          <a:lstStyle/>
          <a:p>
            <a:r>
              <a:rPr lang="en-US" dirty="0"/>
              <a:t>The aggregated LTV of snapchat and google are the highest, and even the other acquisition sources LTV’s are also similar only.  </a:t>
            </a:r>
            <a:endParaRPr lang="en-IN" dirty="0"/>
          </a:p>
        </p:txBody>
      </p:sp>
      <p:sp>
        <p:nvSpPr>
          <p:cNvPr id="2" name="TextBox 1"/>
          <p:cNvSpPr txBox="1"/>
          <p:nvPr/>
        </p:nvSpPr>
        <p:spPr>
          <a:xfrm>
            <a:off x="595745" y="1052945"/>
            <a:ext cx="4059382" cy="369332"/>
          </a:xfrm>
          <a:prstGeom prst="rect">
            <a:avLst/>
          </a:prstGeom>
          <a:noFill/>
        </p:spPr>
        <p:txBody>
          <a:bodyPr wrap="square" rtlCol="0">
            <a:spAutoFit/>
          </a:bodyPr>
          <a:lstStyle/>
          <a:p>
            <a:r>
              <a:rPr lang="en-US" dirty="0"/>
              <a:t>order rating across number of items </a:t>
            </a:r>
          </a:p>
        </p:txBody>
      </p:sp>
      <p:graphicFrame>
        <p:nvGraphicFramePr>
          <p:cNvPr id="4" name="Chart 3">
            <a:extLst>
              <a:ext uri="{FF2B5EF4-FFF2-40B4-BE49-F238E27FC236}">
                <a16:creationId xmlns:a16="http://schemas.microsoft.com/office/drawing/2014/main" id="{A6303DA2-DE5E-4BBE-AC27-63CDB278603F}"/>
              </a:ext>
            </a:extLst>
          </p:cNvPr>
          <p:cNvGraphicFramePr>
            <a:graphicFrameLocks/>
          </p:cNvGraphicFramePr>
          <p:nvPr>
            <p:extLst>
              <p:ext uri="{D42A27DB-BD31-4B8C-83A1-F6EECF244321}">
                <p14:modId xmlns:p14="http://schemas.microsoft.com/office/powerpoint/2010/main" val="4044590262"/>
              </p:ext>
            </p:extLst>
          </p:nvPr>
        </p:nvGraphicFramePr>
        <p:xfrm>
          <a:off x="487073" y="1620765"/>
          <a:ext cx="8086725" cy="306228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293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order rating across slots</a:t>
            </a:r>
          </a:p>
        </p:txBody>
      </p:sp>
      <p:graphicFrame>
        <p:nvGraphicFramePr>
          <p:cNvPr id="6" name="Content Placeholder 5">
            <a:extLst>
              <a:ext uri="{FF2B5EF4-FFF2-40B4-BE49-F238E27FC236}">
                <a16:creationId xmlns:a16="http://schemas.microsoft.com/office/drawing/2014/main" id="{C4E5449E-9A74-45AD-A948-A6B95F25362C}"/>
              </a:ext>
            </a:extLst>
          </p:cNvPr>
          <p:cNvGraphicFramePr>
            <a:graphicFrameLocks noGrp="1"/>
          </p:cNvGraphicFramePr>
          <p:nvPr>
            <p:ph idx="1"/>
          </p:nvPr>
        </p:nvGraphicFramePr>
        <p:xfrm>
          <a:off x="677863" y="2160588"/>
          <a:ext cx="8596312" cy="38814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94852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003BF-965F-CB28-F38C-21EC3A5A561F}"/>
              </a:ext>
            </a:extLst>
          </p:cNvPr>
          <p:cNvSpPr>
            <a:spLocks noGrp="1"/>
          </p:cNvSpPr>
          <p:nvPr>
            <p:ph idx="4294967295"/>
          </p:nvPr>
        </p:nvSpPr>
        <p:spPr>
          <a:xfrm>
            <a:off x="0" y="1825625"/>
            <a:ext cx="10515600" cy="4351338"/>
          </a:xfrm>
        </p:spPr>
        <p:txBody>
          <a:bodyPr/>
          <a:lstStyle/>
          <a:p>
            <a:pPr algn="just"/>
            <a:r>
              <a:rPr lang="en-US" dirty="0"/>
              <a:t>Aggregated LTV every month is different which suggests that the customer behavior changes accordingly. May and august have the highest aggregated LTV.</a:t>
            </a:r>
          </a:p>
          <a:p>
            <a:pPr algn="just"/>
            <a:endParaRPr lang="en-US" dirty="0"/>
          </a:p>
          <a:p>
            <a:pPr algn="just"/>
            <a:r>
              <a:rPr lang="en-US" dirty="0"/>
              <a:t>By comprehending these trends, and doing some marketing techniques the customer lifetime value  can be increased.</a:t>
            </a:r>
            <a:endParaRPr lang="en-IN" dirty="0"/>
          </a:p>
        </p:txBody>
      </p:sp>
    </p:spTree>
    <p:extLst>
      <p:ext uri="{BB962C8B-B14F-4D97-AF65-F5344CB8AC3E}">
        <p14:creationId xmlns:p14="http://schemas.microsoft.com/office/powerpoint/2010/main" val="41008827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71B47F0-C622-4412-BFF4-9686DB4EE4E6}"/>
              </a:ext>
            </a:extLst>
          </p:cNvPr>
          <p:cNvGraphicFramePr>
            <a:graphicFrameLocks/>
          </p:cNvGraphicFramePr>
          <p:nvPr>
            <p:extLst>
              <p:ext uri="{D42A27DB-BD31-4B8C-83A1-F6EECF244321}">
                <p14:modId xmlns:p14="http://schemas.microsoft.com/office/powerpoint/2010/main" val="1283752143"/>
              </p:ext>
            </p:extLst>
          </p:nvPr>
        </p:nvGraphicFramePr>
        <p:xfrm>
          <a:off x="457200" y="0"/>
          <a:ext cx="7171892" cy="4052887"/>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1496291" y="193964"/>
            <a:ext cx="5999018" cy="369332"/>
          </a:xfrm>
          <a:prstGeom prst="rect">
            <a:avLst/>
          </a:prstGeom>
          <a:noFill/>
        </p:spPr>
        <p:txBody>
          <a:bodyPr wrap="square" rtlCol="0">
            <a:spAutoFit/>
          </a:bodyPr>
          <a:lstStyle/>
          <a:p>
            <a:r>
              <a:rPr lang="en-US" dirty="0"/>
              <a:t>order rating across delivery charge </a:t>
            </a:r>
          </a:p>
        </p:txBody>
      </p:sp>
    </p:spTree>
    <p:extLst>
      <p:ext uri="{BB962C8B-B14F-4D97-AF65-F5344CB8AC3E}">
        <p14:creationId xmlns:p14="http://schemas.microsoft.com/office/powerpoint/2010/main" val="3554342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91641-6DC4-BB43-964F-A4E9C67EB6DE}"/>
              </a:ext>
            </a:extLst>
          </p:cNvPr>
          <p:cNvSpPr>
            <a:spLocks noGrp="1"/>
          </p:cNvSpPr>
          <p:nvPr>
            <p:ph type="title"/>
          </p:nvPr>
        </p:nvSpPr>
        <p:spPr>
          <a:xfrm>
            <a:off x="841248" y="251312"/>
            <a:ext cx="10506456" cy="1010264"/>
          </a:xfrm>
        </p:spPr>
        <p:txBody>
          <a:bodyPr anchor="ctr">
            <a:normAutofit fontScale="90000"/>
          </a:bodyPr>
          <a:lstStyle/>
          <a:p>
            <a:r>
              <a:rPr lang="en-US" sz="3100">
                <a:latin typeface="+mn-lt"/>
              </a:rPr>
              <a:t>14. A</a:t>
            </a:r>
            <a:r>
              <a:rPr lang="en-US" sz="3100" b="0" i="0">
                <a:effectLst/>
                <a:latin typeface="+mn-lt"/>
              </a:rPr>
              <a:t>verage Revenue(Product amount after discount) per order at different customer acquisition source level</a:t>
            </a:r>
            <a:endParaRPr lang="en-IN" sz="3100">
              <a:latin typeface="+mn-lt"/>
            </a:endParaRPr>
          </a:p>
        </p:txBody>
      </p:sp>
      <p:graphicFrame>
        <p:nvGraphicFramePr>
          <p:cNvPr id="9" name="Content Placeholder 8">
            <a:extLst>
              <a:ext uri="{FF2B5EF4-FFF2-40B4-BE49-F238E27FC236}">
                <a16:creationId xmlns:a16="http://schemas.microsoft.com/office/drawing/2014/main" id="{031D2A93-14F1-F324-F42D-D891D630231D}"/>
              </a:ext>
            </a:extLst>
          </p:cNvPr>
          <p:cNvGraphicFramePr>
            <a:graphicFrameLocks noGrp="1"/>
          </p:cNvGraphicFramePr>
          <p:nvPr>
            <p:ph idx="1"/>
            <p:extLst>
              <p:ext uri="{D42A27DB-BD31-4B8C-83A1-F6EECF244321}">
                <p14:modId xmlns:p14="http://schemas.microsoft.com/office/powerpoint/2010/main" val="178678971"/>
              </p:ext>
            </p:extLst>
          </p:nvPr>
        </p:nvGraphicFramePr>
        <p:xfrm>
          <a:off x="1185812" y="1650222"/>
          <a:ext cx="9811232" cy="4584952"/>
        </p:xfrm>
        <a:graphic>
          <a:graphicData uri="http://schemas.openxmlformats.org/drawingml/2006/table">
            <a:tbl>
              <a:tblPr firstRow="1" bandRow="1">
                <a:solidFill>
                  <a:srgbClr val="F2F2F2">
                    <a:alpha val="45098"/>
                  </a:srgbClr>
                </a:solidFill>
                <a:tableStyleId>{5C22544A-7EE6-4342-B048-85BDC9FD1C3A}</a:tableStyleId>
              </a:tblPr>
              <a:tblGrid>
                <a:gridCol w="4484070">
                  <a:extLst>
                    <a:ext uri="{9D8B030D-6E8A-4147-A177-3AD203B41FA5}">
                      <a16:colId xmlns:a16="http://schemas.microsoft.com/office/drawing/2014/main" val="2186418840"/>
                    </a:ext>
                  </a:extLst>
                </a:gridCol>
                <a:gridCol w="5327162">
                  <a:extLst>
                    <a:ext uri="{9D8B030D-6E8A-4147-A177-3AD203B41FA5}">
                      <a16:colId xmlns:a16="http://schemas.microsoft.com/office/drawing/2014/main" val="1402483728"/>
                    </a:ext>
                  </a:extLst>
                </a:gridCol>
              </a:tblGrid>
              <a:tr h="632640">
                <a:tc>
                  <a:txBody>
                    <a:bodyPr/>
                    <a:lstStyle/>
                    <a:p>
                      <a:pPr algn="l" fontAlgn="b"/>
                      <a:r>
                        <a:rPr lang="en-IN" sz="2700" b="0" u="none" strike="noStrike" cap="none" spc="0">
                          <a:solidFill>
                            <a:schemeClr val="bg1"/>
                          </a:solidFill>
                          <a:effectLst/>
                        </a:rPr>
                        <a:t>Row Labels</a:t>
                      </a:r>
                      <a:endParaRPr lang="en-IN" sz="2700" b="0" i="0" u="none" strike="noStrike" cap="none" spc="0">
                        <a:solidFill>
                          <a:schemeClr val="bg1"/>
                        </a:solidFill>
                        <a:effectLst/>
                        <a:latin typeface="Calibri" panose="020F0502020204030204" pitchFamily="34" charset="0"/>
                      </a:endParaRPr>
                    </a:p>
                  </a:txBody>
                  <a:tcPr marL="11811" marR="11811" marT="170073"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IN" sz="2700" b="0" u="none" strike="noStrike" cap="none" spc="0">
                          <a:solidFill>
                            <a:schemeClr val="bg1"/>
                          </a:solidFill>
                          <a:effectLst/>
                        </a:rPr>
                        <a:t>Average Revenue</a:t>
                      </a:r>
                      <a:endParaRPr lang="en-IN" sz="2700" b="0" i="0" u="none" strike="noStrike" cap="none" spc="0">
                        <a:solidFill>
                          <a:schemeClr val="bg1"/>
                        </a:solidFill>
                        <a:effectLst/>
                        <a:latin typeface="Calibri" panose="020F0502020204030204" pitchFamily="34" charset="0"/>
                      </a:endParaRPr>
                    </a:p>
                  </a:txBody>
                  <a:tcPr marL="11811" marR="11811" marT="170073"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475326566"/>
                  </a:ext>
                </a:extLst>
              </a:tr>
              <a:tr h="564616">
                <a:tc>
                  <a:txBody>
                    <a:bodyPr/>
                    <a:lstStyle/>
                    <a:p>
                      <a:pPr algn="l" fontAlgn="b"/>
                      <a:r>
                        <a:rPr lang="en-IN" sz="2200" u="none" strike="noStrike" cap="none" spc="0">
                          <a:solidFill>
                            <a:schemeClr val="tx1"/>
                          </a:solidFill>
                          <a:effectLst/>
                        </a:rPr>
                        <a:t>Facebook</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
                      <a:r>
                        <a:rPr lang="en-IN" sz="2200" u="none" strike="noStrike" cap="none" spc="0">
                          <a:solidFill>
                            <a:schemeClr val="tx1"/>
                          </a:solidFill>
                          <a:effectLst/>
                        </a:rPr>
                        <a:t>329.4898508</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946691250"/>
                  </a:ext>
                </a:extLst>
              </a:tr>
              <a:tr h="564616">
                <a:tc>
                  <a:txBody>
                    <a:bodyPr/>
                    <a:lstStyle/>
                    <a:p>
                      <a:pPr algn="l" fontAlgn="b"/>
                      <a:r>
                        <a:rPr lang="en-IN" sz="2200" u="none" strike="noStrike" cap="none" spc="0">
                          <a:solidFill>
                            <a:schemeClr val="tx1"/>
                          </a:solidFill>
                          <a:effectLst/>
                        </a:rPr>
                        <a:t>Google</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IN" sz="2200" u="none" strike="noStrike" cap="none" spc="0">
                          <a:solidFill>
                            <a:schemeClr val="tx1"/>
                          </a:solidFill>
                          <a:effectLst/>
                        </a:rPr>
                        <a:t>344.0300249</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8391635"/>
                  </a:ext>
                </a:extLst>
              </a:tr>
              <a:tr h="564616">
                <a:tc>
                  <a:txBody>
                    <a:bodyPr/>
                    <a:lstStyle/>
                    <a:p>
                      <a:pPr algn="l" fontAlgn="b"/>
                      <a:r>
                        <a:rPr lang="en-IN" sz="2200" u="none" strike="noStrike" cap="none" spc="0">
                          <a:solidFill>
                            <a:schemeClr val="tx1"/>
                          </a:solidFill>
                          <a:effectLst/>
                        </a:rPr>
                        <a:t>Instagram</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IN" sz="2200" u="none" strike="noStrike" cap="none" spc="0">
                          <a:solidFill>
                            <a:schemeClr val="tx1"/>
                          </a:solidFill>
                          <a:effectLst/>
                        </a:rPr>
                        <a:t>302.8781819</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656758061"/>
                  </a:ext>
                </a:extLst>
              </a:tr>
              <a:tr h="564616">
                <a:tc>
                  <a:txBody>
                    <a:bodyPr/>
                    <a:lstStyle/>
                    <a:p>
                      <a:pPr algn="l" fontAlgn="b"/>
                      <a:r>
                        <a:rPr lang="en-IN" sz="2200" u="none" strike="noStrike" cap="none" spc="0">
                          <a:solidFill>
                            <a:schemeClr val="tx1"/>
                          </a:solidFill>
                          <a:effectLst/>
                        </a:rPr>
                        <a:t>Offline Campaign</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IN" sz="2200" u="none" strike="noStrike" cap="none" spc="0">
                          <a:solidFill>
                            <a:schemeClr val="tx1"/>
                          </a:solidFill>
                          <a:effectLst/>
                        </a:rPr>
                        <a:t>327.8576924</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966715373"/>
                  </a:ext>
                </a:extLst>
              </a:tr>
              <a:tr h="564616">
                <a:tc>
                  <a:txBody>
                    <a:bodyPr/>
                    <a:lstStyle/>
                    <a:p>
                      <a:pPr algn="l" fontAlgn="b"/>
                      <a:r>
                        <a:rPr lang="en-IN" sz="2200" u="none" strike="noStrike" cap="none" spc="0">
                          <a:solidFill>
                            <a:schemeClr val="tx1"/>
                          </a:solidFill>
                          <a:effectLst/>
                        </a:rPr>
                        <a:t>Organic</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IN" sz="2200" u="none" strike="noStrike" cap="none" spc="0">
                          <a:solidFill>
                            <a:schemeClr val="tx1"/>
                          </a:solidFill>
                          <a:effectLst/>
                        </a:rPr>
                        <a:t>324.7925794</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997243197"/>
                  </a:ext>
                </a:extLst>
              </a:tr>
              <a:tr h="564616">
                <a:tc>
                  <a:txBody>
                    <a:bodyPr/>
                    <a:lstStyle/>
                    <a:p>
                      <a:pPr algn="l" fontAlgn="b"/>
                      <a:r>
                        <a:rPr lang="en-IN" sz="2200" u="none" strike="noStrike" cap="none" spc="0">
                          <a:solidFill>
                            <a:schemeClr val="tx1"/>
                          </a:solidFill>
                          <a:effectLst/>
                        </a:rPr>
                        <a:t>Snapchat</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IN" sz="2200" u="none" strike="noStrike" cap="none" spc="0">
                          <a:solidFill>
                            <a:schemeClr val="tx1"/>
                          </a:solidFill>
                          <a:effectLst/>
                        </a:rPr>
                        <a:t>345.5940061</a:t>
                      </a:r>
                      <a:endParaRPr lang="en-IN" sz="2200" b="0"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060247105"/>
                  </a:ext>
                </a:extLst>
              </a:tr>
              <a:tr h="564616">
                <a:tc>
                  <a:txBody>
                    <a:bodyPr/>
                    <a:lstStyle/>
                    <a:p>
                      <a:pPr algn="l" fontAlgn="b"/>
                      <a:r>
                        <a:rPr lang="en-IN" sz="2200" u="none" strike="noStrike" cap="none" spc="0">
                          <a:solidFill>
                            <a:schemeClr val="tx1"/>
                          </a:solidFill>
                          <a:effectLst/>
                        </a:rPr>
                        <a:t>Grand Total</a:t>
                      </a:r>
                      <a:endParaRPr lang="en-IN" sz="2200" b="1"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IN" sz="2200" u="none" strike="noStrike" cap="none" spc="0">
                          <a:solidFill>
                            <a:schemeClr val="tx1"/>
                          </a:solidFill>
                          <a:effectLst/>
                        </a:rPr>
                        <a:t>329.8572246</a:t>
                      </a:r>
                      <a:endParaRPr lang="en-IN" sz="2200" b="1" i="0" u="none" strike="noStrike" cap="none" spc="0">
                        <a:solidFill>
                          <a:schemeClr val="tx1"/>
                        </a:solidFill>
                        <a:effectLst/>
                        <a:latin typeface="Calibri" panose="020F0502020204030204" pitchFamily="34" charset="0"/>
                      </a:endParaRPr>
                    </a:p>
                  </a:txBody>
                  <a:tcPr marL="11811" marR="11811" marT="170073"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731017550"/>
                  </a:ext>
                </a:extLst>
              </a:tr>
            </a:tbl>
          </a:graphicData>
        </a:graphic>
      </p:graphicFrame>
    </p:spTree>
    <p:extLst>
      <p:ext uri="{BB962C8B-B14F-4D97-AF65-F5344CB8AC3E}">
        <p14:creationId xmlns:p14="http://schemas.microsoft.com/office/powerpoint/2010/main" val="34545471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75809-9509-6A9F-B905-6DB7FB084C33}"/>
              </a:ext>
            </a:extLst>
          </p:cNvPr>
          <p:cNvSpPr>
            <a:spLocks noGrp="1"/>
          </p:cNvSpPr>
          <p:nvPr>
            <p:ph type="title"/>
          </p:nvPr>
        </p:nvSpPr>
        <p:spPr>
          <a:xfrm>
            <a:off x="841248" y="251312"/>
            <a:ext cx="10506456" cy="1010264"/>
          </a:xfrm>
        </p:spPr>
        <p:txBody>
          <a:bodyPr anchor="ctr">
            <a:normAutofit/>
          </a:bodyPr>
          <a:lstStyle/>
          <a:p>
            <a:r>
              <a:rPr lang="en-US" sz="2800" dirty="0"/>
              <a:t>15. </a:t>
            </a:r>
            <a:r>
              <a:rPr lang="en-US" sz="2800" dirty="0">
                <a:solidFill>
                  <a:srgbClr val="202B45"/>
                </a:solidFill>
                <a:latin typeface="Metropolis"/>
              </a:rPr>
              <a:t>A</a:t>
            </a:r>
            <a:r>
              <a:rPr lang="en-US" sz="2800" b="0" i="0" dirty="0">
                <a:solidFill>
                  <a:srgbClr val="202B45"/>
                </a:solidFill>
                <a:effectLst/>
                <a:latin typeface="Metropolis"/>
              </a:rPr>
              <a:t>verage Revenue(Product amount after discount) per order at acquisition month level</a:t>
            </a:r>
            <a:endParaRPr lang="en-IN" sz="2800" dirty="0"/>
          </a:p>
        </p:txBody>
      </p:sp>
      <p:graphicFrame>
        <p:nvGraphicFramePr>
          <p:cNvPr id="5" name="Content Placeholder 4">
            <a:extLst>
              <a:ext uri="{FF2B5EF4-FFF2-40B4-BE49-F238E27FC236}">
                <a16:creationId xmlns:a16="http://schemas.microsoft.com/office/drawing/2014/main" id="{B53A5957-E2D7-388E-CC1C-999F3BE9A689}"/>
              </a:ext>
            </a:extLst>
          </p:cNvPr>
          <p:cNvGraphicFramePr>
            <a:graphicFrameLocks noGrp="1"/>
          </p:cNvGraphicFramePr>
          <p:nvPr>
            <p:ph idx="1"/>
            <p:extLst>
              <p:ext uri="{D42A27DB-BD31-4B8C-83A1-F6EECF244321}">
                <p14:modId xmlns:p14="http://schemas.microsoft.com/office/powerpoint/2010/main" val="1022136293"/>
              </p:ext>
            </p:extLst>
          </p:nvPr>
        </p:nvGraphicFramePr>
        <p:xfrm>
          <a:off x="942975" y="1650222"/>
          <a:ext cx="10286999" cy="4582935"/>
        </p:xfrm>
        <a:graphic>
          <a:graphicData uri="http://schemas.openxmlformats.org/drawingml/2006/table">
            <a:tbl>
              <a:tblPr firstRow="1" bandRow="1">
                <a:tableStyleId>{5C22544A-7EE6-4342-B048-85BDC9FD1C3A}</a:tableStyleId>
              </a:tblPr>
              <a:tblGrid>
                <a:gridCol w="4272100">
                  <a:extLst>
                    <a:ext uri="{9D8B030D-6E8A-4147-A177-3AD203B41FA5}">
                      <a16:colId xmlns:a16="http://schemas.microsoft.com/office/drawing/2014/main" val="724614392"/>
                    </a:ext>
                  </a:extLst>
                </a:gridCol>
                <a:gridCol w="6014899">
                  <a:extLst>
                    <a:ext uri="{9D8B030D-6E8A-4147-A177-3AD203B41FA5}">
                      <a16:colId xmlns:a16="http://schemas.microsoft.com/office/drawing/2014/main" val="3625162116"/>
                    </a:ext>
                  </a:extLst>
                </a:gridCol>
              </a:tblGrid>
              <a:tr h="395757">
                <a:tc>
                  <a:txBody>
                    <a:bodyPr/>
                    <a:lstStyle/>
                    <a:p>
                      <a:pPr algn="l" fontAlgn="b"/>
                      <a:r>
                        <a:rPr lang="en-IN" sz="2200" u="none" strike="noStrike" dirty="0">
                          <a:effectLst/>
                        </a:rPr>
                        <a:t>Row Labels</a:t>
                      </a:r>
                      <a:endParaRPr lang="en-IN" sz="2200" b="1" i="0" u="none" strike="noStrike" dirty="0">
                        <a:solidFill>
                          <a:srgbClr val="000000"/>
                        </a:solidFill>
                        <a:effectLst/>
                        <a:latin typeface="Calibri" panose="020F0502020204030204" pitchFamily="34" charset="0"/>
                      </a:endParaRPr>
                    </a:p>
                  </a:txBody>
                  <a:tcPr marL="12570" marR="12570" marT="12570" marB="0" anchor="b">
                    <a:solidFill>
                      <a:schemeClr val="tx1"/>
                    </a:solidFill>
                  </a:tcPr>
                </a:tc>
                <a:tc>
                  <a:txBody>
                    <a:bodyPr/>
                    <a:lstStyle/>
                    <a:p>
                      <a:pPr algn="l" fontAlgn="b"/>
                      <a:r>
                        <a:rPr lang="en-IN" sz="2200" u="none" strike="noStrike" dirty="0">
                          <a:effectLst/>
                        </a:rPr>
                        <a:t>Average of Revenue</a:t>
                      </a:r>
                      <a:endParaRPr lang="en-IN" sz="2200" b="1" i="0" u="none" strike="noStrike" dirty="0">
                        <a:solidFill>
                          <a:srgbClr val="000000"/>
                        </a:solidFill>
                        <a:effectLst/>
                        <a:latin typeface="Calibri" panose="020F0502020204030204" pitchFamily="34" charset="0"/>
                      </a:endParaRPr>
                    </a:p>
                  </a:txBody>
                  <a:tcPr marL="12570" marR="12570" marT="12570" marB="0" anchor="b">
                    <a:solidFill>
                      <a:schemeClr val="tx1"/>
                    </a:solidFill>
                  </a:tcPr>
                </a:tc>
                <a:extLst>
                  <a:ext uri="{0D108BD9-81ED-4DB2-BD59-A6C34878D82A}">
                    <a16:rowId xmlns:a16="http://schemas.microsoft.com/office/drawing/2014/main" val="3067564464"/>
                  </a:ext>
                </a:extLst>
              </a:tr>
              <a:tr h="395757">
                <a:tc>
                  <a:txBody>
                    <a:bodyPr/>
                    <a:lstStyle/>
                    <a:p>
                      <a:pPr algn="l" fontAlgn="b"/>
                      <a:r>
                        <a:rPr lang="en-IN" sz="2200" u="none" strike="noStrike">
                          <a:effectLst/>
                        </a:rPr>
                        <a:t>January</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333.5606659</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348893602"/>
                  </a:ext>
                </a:extLst>
              </a:tr>
              <a:tr h="395757">
                <a:tc>
                  <a:txBody>
                    <a:bodyPr/>
                    <a:lstStyle/>
                    <a:p>
                      <a:pPr algn="l" fontAlgn="b"/>
                      <a:r>
                        <a:rPr lang="en-IN" sz="2200" u="none" strike="noStrike">
                          <a:effectLst/>
                        </a:rPr>
                        <a:t>February</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336.2614041</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346847915"/>
                  </a:ext>
                </a:extLst>
              </a:tr>
              <a:tr h="395757">
                <a:tc>
                  <a:txBody>
                    <a:bodyPr/>
                    <a:lstStyle/>
                    <a:p>
                      <a:pPr algn="l" fontAlgn="b"/>
                      <a:r>
                        <a:rPr lang="en-IN" sz="2200" u="none" strike="noStrike">
                          <a:effectLst/>
                        </a:rPr>
                        <a:t>March</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327.2023545</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30417814"/>
                  </a:ext>
                </a:extLst>
              </a:tr>
              <a:tr h="395757">
                <a:tc>
                  <a:txBody>
                    <a:bodyPr/>
                    <a:lstStyle/>
                    <a:p>
                      <a:pPr algn="l" fontAlgn="b"/>
                      <a:r>
                        <a:rPr lang="en-IN" sz="2200" u="none" strike="noStrike">
                          <a:effectLst/>
                        </a:rPr>
                        <a:t>April</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349.8155035</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764259644"/>
                  </a:ext>
                </a:extLst>
              </a:tr>
              <a:tr h="395757">
                <a:tc>
                  <a:txBody>
                    <a:bodyPr/>
                    <a:lstStyle/>
                    <a:p>
                      <a:pPr algn="l" fontAlgn="b"/>
                      <a:r>
                        <a:rPr lang="en-IN" sz="2200" u="none" strike="noStrike">
                          <a:effectLst/>
                        </a:rPr>
                        <a:t>May</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380.7840627</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4044788608"/>
                  </a:ext>
                </a:extLst>
              </a:tr>
              <a:tr h="395757">
                <a:tc>
                  <a:txBody>
                    <a:bodyPr/>
                    <a:lstStyle/>
                    <a:p>
                      <a:pPr algn="l" fontAlgn="b"/>
                      <a:r>
                        <a:rPr lang="en-IN" sz="2200" u="none" strike="noStrike">
                          <a:effectLst/>
                        </a:rPr>
                        <a:t>June</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344.8986454</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2331855563"/>
                  </a:ext>
                </a:extLst>
              </a:tr>
              <a:tr h="395757">
                <a:tc>
                  <a:txBody>
                    <a:bodyPr/>
                    <a:lstStyle/>
                    <a:p>
                      <a:pPr algn="l" fontAlgn="b"/>
                      <a:r>
                        <a:rPr lang="en-IN" sz="2200" u="none" strike="noStrike">
                          <a:effectLst/>
                        </a:rPr>
                        <a:t>July</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340.6658927</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1183118081"/>
                  </a:ext>
                </a:extLst>
              </a:tr>
              <a:tr h="395757">
                <a:tc>
                  <a:txBody>
                    <a:bodyPr/>
                    <a:lstStyle/>
                    <a:p>
                      <a:pPr algn="l" fontAlgn="b"/>
                      <a:r>
                        <a:rPr lang="en-IN" sz="2200" u="none" strike="noStrike">
                          <a:effectLst/>
                        </a:rPr>
                        <a:t>August</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312.639463</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4026163477"/>
                  </a:ext>
                </a:extLst>
              </a:tr>
              <a:tr h="395757">
                <a:tc>
                  <a:txBody>
                    <a:bodyPr/>
                    <a:lstStyle/>
                    <a:p>
                      <a:pPr algn="l" fontAlgn="b"/>
                      <a:r>
                        <a:rPr lang="en-IN" sz="2200" u="none" strike="noStrike">
                          <a:effectLst/>
                        </a:rPr>
                        <a:t>September</a:t>
                      </a:r>
                      <a:endParaRPr lang="en-IN" sz="2200" b="0"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a:effectLst/>
                        </a:rPr>
                        <a:t>281.6011416</a:t>
                      </a:r>
                      <a:endParaRPr lang="en-IN" sz="2200" b="0" i="0" u="none" strike="noStrike">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1091006941"/>
                  </a:ext>
                </a:extLst>
              </a:tr>
              <a:tr h="625365">
                <a:tc>
                  <a:txBody>
                    <a:bodyPr/>
                    <a:lstStyle/>
                    <a:p>
                      <a:pPr algn="l" fontAlgn="b"/>
                      <a:r>
                        <a:rPr lang="en-IN" sz="2200" u="none" strike="noStrike">
                          <a:effectLst/>
                        </a:rPr>
                        <a:t>Grand Total</a:t>
                      </a:r>
                      <a:endParaRPr lang="en-IN" sz="2200" b="1" i="0" u="none" strike="noStrike">
                        <a:solidFill>
                          <a:srgbClr val="000000"/>
                        </a:solidFill>
                        <a:effectLst/>
                        <a:latin typeface="Calibri" panose="020F0502020204030204" pitchFamily="34" charset="0"/>
                      </a:endParaRPr>
                    </a:p>
                  </a:txBody>
                  <a:tcPr marL="12570" marR="12570" marT="12570" marB="0" anchor="b"/>
                </a:tc>
                <a:tc>
                  <a:txBody>
                    <a:bodyPr/>
                    <a:lstStyle/>
                    <a:p>
                      <a:pPr algn="r" fontAlgn="b"/>
                      <a:r>
                        <a:rPr lang="en-IN" sz="2200" u="none" strike="noStrike" dirty="0">
                          <a:effectLst/>
                        </a:rPr>
                        <a:t>329.8572246</a:t>
                      </a:r>
                      <a:endParaRPr lang="en-IN" sz="2200" b="1" i="0" u="none" strike="noStrike" dirty="0">
                        <a:solidFill>
                          <a:srgbClr val="000000"/>
                        </a:solidFill>
                        <a:effectLst/>
                        <a:latin typeface="Calibri" panose="020F0502020204030204" pitchFamily="34" charset="0"/>
                      </a:endParaRPr>
                    </a:p>
                  </a:txBody>
                  <a:tcPr marL="12570" marR="12570" marT="12570" marB="0" anchor="b"/>
                </a:tc>
                <a:extLst>
                  <a:ext uri="{0D108BD9-81ED-4DB2-BD59-A6C34878D82A}">
                    <a16:rowId xmlns:a16="http://schemas.microsoft.com/office/drawing/2014/main" val="4208245938"/>
                  </a:ext>
                </a:extLst>
              </a:tr>
            </a:tbl>
          </a:graphicData>
        </a:graphic>
      </p:graphicFrame>
    </p:spTree>
    <p:extLst>
      <p:ext uri="{BB962C8B-B14F-4D97-AF65-F5344CB8AC3E}">
        <p14:creationId xmlns:p14="http://schemas.microsoft.com/office/powerpoint/2010/main" val="31233871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478C2-E1C3-F918-71F7-DA99E12DB4E5}"/>
              </a:ext>
            </a:extLst>
          </p:cNvPr>
          <p:cNvSpPr>
            <a:spLocks noGrp="1"/>
          </p:cNvSpPr>
          <p:nvPr>
            <p:ph type="title"/>
          </p:nvPr>
        </p:nvSpPr>
        <p:spPr/>
        <p:txBody>
          <a:bodyPr>
            <a:normAutofit/>
          </a:bodyPr>
          <a:lstStyle/>
          <a:p>
            <a:r>
              <a:rPr lang="en-US" sz="2800" dirty="0"/>
              <a:t>16. </a:t>
            </a:r>
            <a:r>
              <a:rPr lang="en-US" sz="2800" dirty="0">
                <a:solidFill>
                  <a:srgbClr val="202B45"/>
                </a:solidFill>
                <a:latin typeface="Metropolis"/>
              </a:rPr>
              <a:t>A</a:t>
            </a:r>
            <a:r>
              <a:rPr lang="en-US" sz="2800" b="0" i="0" dirty="0">
                <a:solidFill>
                  <a:srgbClr val="202B45"/>
                </a:solidFill>
                <a:effectLst/>
                <a:latin typeface="Metropolis"/>
              </a:rPr>
              <a:t>ny pattern in order rating across slots, number of items placed, delivery charges, discount?</a:t>
            </a:r>
            <a:endParaRPr lang="en-IN" sz="2800" dirty="0"/>
          </a:p>
        </p:txBody>
      </p:sp>
      <p:sp>
        <p:nvSpPr>
          <p:cNvPr id="4" name="Text Placeholder 3">
            <a:extLst>
              <a:ext uri="{FF2B5EF4-FFF2-40B4-BE49-F238E27FC236}">
                <a16:creationId xmlns:a16="http://schemas.microsoft.com/office/drawing/2014/main" id="{6F8468C6-DA9B-BAC9-E7FD-4300025EE832}"/>
              </a:ext>
            </a:extLst>
          </p:cNvPr>
          <p:cNvSpPr>
            <a:spLocks noGrp="1"/>
          </p:cNvSpPr>
          <p:nvPr>
            <p:ph type="body" idx="1"/>
          </p:nvPr>
        </p:nvSpPr>
        <p:spPr/>
        <p:txBody>
          <a:bodyPr>
            <a:normAutofit fontScale="92500"/>
          </a:bodyPr>
          <a:lstStyle/>
          <a:p>
            <a:r>
              <a:rPr lang="en-US" sz="1600" b="0" dirty="0"/>
              <a:t>Orders placed during afternoon and morning are rated high compared to other time slots</a:t>
            </a:r>
            <a:endParaRPr lang="en-IN" sz="1600" b="0" dirty="0"/>
          </a:p>
        </p:txBody>
      </p:sp>
      <p:graphicFrame>
        <p:nvGraphicFramePr>
          <p:cNvPr id="8" name="Content Placeholder 7">
            <a:extLst>
              <a:ext uri="{FF2B5EF4-FFF2-40B4-BE49-F238E27FC236}">
                <a16:creationId xmlns:a16="http://schemas.microsoft.com/office/drawing/2014/main" id="{A9C94A97-B25C-94C6-51B3-58B0BB250010}"/>
              </a:ext>
            </a:extLst>
          </p:cNvPr>
          <p:cNvGraphicFramePr>
            <a:graphicFrameLocks noGrp="1"/>
          </p:cNvGraphicFramePr>
          <p:nvPr>
            <p:ph sz="half" idx="2"/>
          </p:nvPr>
        </p:nvGraphicFramePr>
        <p:xfrm>
          <a:off x="676275" y="2736850"/>
          <a:ext cx="4184650" cy="3305175"/>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Placeholder 5">
            <a:extLst>
              <a:ext uri="{FF2B5EF4-FFF2-40B4-BE49-F238E27FC236}">
                <a16:creationId xmlns:a16="http://schemas.microsoft.com/office/drawing/2014/main" id="{367A93A6-6220-5A75-591B-36B97A2E1FE1}"/>
              </a:ext>
            </a:extLst>
          </p:cNvPr>
          <p:cNvSpPr>
            <a:spLocks noGrp="1"/>
          </p:cNvSpPr>
          <p:nvPr>
            <p:ph type="body" sz="quarter" idx="3"/>
          </p:nvPr>
        </p:nvSpPr>
        <p:spPr/>
        <p:txBody>
          <a:bodyPr>
            <a:normAutofit lnSpcReduction="10000"/>
          </a:bodyPr>
          <a:lstStyle/>
          <a:p>
            <a:r>
              <a:rPr lang="en-US" sz="1600" b="0" dirty="0"/>
              <a:t>No Dependence - Rating is not much dependent on the number of items</a:t>
            </a:r>
            <a:endParaRPr lang="en-IN" sz="1600" b="0" dirty="0"/>
          </a:p>
        </p:txBody>
      </p:sp>
      <p:graphicFrame>
        <p:nvGraphicFramePr>
          <p:cNvPr id="9" name="Content Placeholder 8">
            <a:extLst>
              <a:ext uri="{FF2B5EF4-FFF2-40B4-BE49-F238E27FC236}">
                <a16:creationId xmlns:a16="http://schemas.microsoft.com/office/drawing/2014/main" id="{AA9D07AD-5DB8-4B1A-B717-B1783B471EFA}"/>
              </a:ext>
            </a:extLst>
          </p:cNvPr>
          <p:cNvGraphicFramePr>
            <a:graphicFrameLocks noGrp="1"/>
          </p:cNvGraphicFramePr>
          <p:nvPr>
            <p:ph sz="quarter" idx="4"/>
          </p:nvPr>
        </p:nvGraphicFramePr>
        <p:xfrm>
          <a:off x="5087938" y="2736850"/>
          <a:ext cx="4186237" cy="3305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1465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2" name="Content Placeholder 2">
            <a:extLst>
              <a:ext uri="{FF2B5EF4-FFF2-40B4-BE49-F238E27FC236}">
                <a16:creationId xmlns:a16="http://schemas.microsoft.com/office/drawing/2014/main" id="{1BBD2EB4-96DC-DA6D-F446-A68FB24D35EB}"/>
              </a:ext>
            </a:extLst>
          </p:cNvPr>
          <p:cNvGraphicFramePr>
            <a:graphicFrameLocks noGrp="1"/>
          </p:cNvGraphicFramePr>
          <p:nvPr>
            <p:ph idx="1"/>
            <p:extLst>
              <p:ext uri="{D42A27DB-BD31-4B8C-83A1-F6EECF244321}">
                <p14:modId xmlns:p14="http://schemas.microsoft.com/office/powerpoint/2010/main" val="1519066309"/>
              </p:ext>
            </p:extLst>
          </p:nvPr>
        </p:nvGraphicFramePr>
        <p:xfrm>
          <a:off x="1260764" y="1925782"/>
          <a:ext cx="10093036" cy="4251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1163782" y="290945"/>
            <a:ext cx="6151418" cy="769441"/>
          </a:xfrm>
          <a:prstGeom prst="rect">
            <a:avLst/>
          </a:prstGeom>
          <a:noFill/>
        </p:spPr>
        <p:txBody>
          <a:bodyPr wrap="square" rtlCol="0">
            <a:spAutoFit/>
          </a:bodyPr>
          <a:lstStyle/>
          <a:p>
            <a:r>
              <a:rPr lang="en-US" sz="4400" dirty="0" smtClean="0"/>
              <a:t>Analysis</a:t>
            </a:r>
            <a:endParaRPr lang="en-US" sz="4400" dirty="0"/>
          </a:p>
        </p:txBody>
      </p:sp>
    </p:spTree>
    <p:extLst>
      <p:ext uri="{BB962C8B-B14F-4D97-AF65-F5344CB8AC3E}">
        <p14:creationId xmlns:p14="http://schemas.microsoft.com/office/powerpoint/2010/main" val="495122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04AE8-9D93-A7FC-28D9-2005810475A3}"/>
              </a:ext>
            </a:extLst>
          </p:cNvPr>
          <p:cNvSpPr>
            <a:spLocks noGrp="1"/>
          </p:cNvSpPr>
          <p:nvPr>
            <p:ph type="title"/>
          </p:nvPr>
        </p:nvSpPr>
        <p:spPr/>
        <p:txBody>
          <a:bodyPr>
            <a:normAutofit/>
          </a:bodyPr>
          <a:lstStyle/>
          <a:p>
            <a:r>
              <a:rPr lang="en-US" sz="2800" dirty="0"/>
              <a:t>Order Rating across delivery charges vs discount charges</a:t>
            </a:r>
            <a:endParaRPr lang="en-IN" sz="2800" dirty="0"/>
          </a:p>
        </p:txBody>
      </p:sp>
      <p:sp>
        <p:nvSpPr>
          <p:cNvPr id="3" name="Text Placeholder 2">
            <a:extLst>
              <a:ext uri="{FF2B5EF4-FFF2-40B4-BE49-F238E27FC236}">
                <a16:creationId xmlns:a16="http://schemas.microsoft.com/office/drawing/2014/main" id="{29686C86-8EFD-02F2-992C-CFB162ABAA12}"/>
              </a:ext>
            </a:extLst>
          </p:cNvPr>
          <p:cNvSpPr>
            <a:spLocks noGrp="1"/>
          </p:cNvSpPr>
          <p:nvPr>
            <p:ph type="body" idx="1"/>
          </p:nvPr>
        </p:nvSpPr>
        <p:spPr/>
        <p:txBody>
          <a:bodyPr>
            <a:normAutofit/>
          </a:bodyPr>
          <a:lstStyle/>
          <a:p>
            <a:r>
              <a:rPr lang="en-US" sz="1800" b="0" dirty="0"/>
              <a:t>No dependence </a:t>
            </a:r>
            <a:endParaRPr lang="en-IN" sz="1800" b="0" dirty="0"/>
          </a:p>
        </p:txBody>
      </p:sp>
      <p:graphicFrame>
        <p:nvGraphicFramePr>
          <p:cNvPr id="7" name="Content Placeholder 6">
            <a:extLst>
              <a:ext uri="{FF2B5EF4-FFF2-40B4-BE49-F238E27FC236}">
                <a16:creationId xmlns:a16="http://schemas.microsoft.com/office/drawing/2014/main" id="{D2B6AAD3-4432-414E-8CB6-1C08028A86CB}"/>
              </a:ext>
            </a:extLst>
          </p:cNvPr>
          <p:cNvGraphicFramePr>
            <a:graphicFrameLocks noGrp="1"/>
          </p:cNvGraphicFramePr>
          <p:nvPr>
            <p:ph sz="half" idx="2"/>
            <p:extLst>
              <p:ext uri="{D42A27DB-BD31-4B8C-83A1-F6EECF244321}">
                <p14:modId xmlns:p14="http://schemas.microsoft.com/office/powerpoint/2010/main" val="1866510811"/>
              </p:ext>
            </p:extLst>
          </p:nvPr>
        </p:nvGraphicFramePr>
        <p:xfrm>
          <a:off x="676275" y="2736850"/>
          <a:ext cx="4184650" cy="3305175"/>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 Placeholder 4">
            <a:extLst>
              <a:ext uri="{FF2B5EF4-FFF2-40B4-BE49-F238E27FC236}">
                <a16:creationId xmlns:a16="http://schemas.microsoft.com/office/drawing/2014/main" id="{400F7E44-FAE9-8E70-3ECB-0676E6C0472F}"/>
              </a:ext>
            </a:extLst>
          </p:cNvPr>
          <p:cNvSpPr>
            <a:spLocks noGrp="1"/>
          </p:cNvSpPr>
          <p:nvPr>
            <p:ph type="body" sz="quarter" idx="3"/>
          </p:nvPr>
        </p:nvSpPr>
        <p:spPr/>
        <p:txBody>
          <a:bodyPr>
            <a:normAutofit/>
          </a:bodyPr>
          <a:lstStyle/>
          <a:p>
            <a:r>
              <a:rPr lang="en-US" sz="1800" b="0" dirty="0"/>
              <a:t>No dependence</a:t>
            </a:r>
            <a:endParaRPr lang="en-IN" sz="1800" b="0" dirty="0"/>
          </a:p>
        </p:txBody>
      </p:sp>
      <p:graphicFrame>
        <p:nvGraphicFramePr>
          <p:cNvPr id="8" name="Content Placeholder 7">
            <a:extLst>
              <a:ext uri="{FF2B5EF4-FFF2-40B4-BE49-F238E27FC236}">
                <a16:creationId xmlns:a16="http://schemas.microsoft.com/office/drawing/2014/main" id="{93BC6CDE-805D-0B47-01D4-B89674F6A6D2}"/>
              </a:ext>
            </a:extLst>
          </p:cNvPr>
          <p:cNvGraphicFramePr>
            <a:graphicFrameLocks noGrp="1"/>
          </p:cNvGraphicFramePr>
          <p:nvPr>
            <p:ph sz="quarter" idx="4"/>
            <p:extLst>
              <p:ext uri="{D42A27DB-BD31-4B8C-83A1-F6EECF244321}">
                <p14:modId xmlns:p14="http://schemas.microsoft.com/office/powerpoint/2010/main" val="3323858504"/>
              </p:ext>
            </p:extLst>
          </p:nvPr>
        </p:nvGraphicFramePr>
        <p:xfrm>
          <a:off x="5087938" y="2736850"/>
          <a:ext cx="4186237" cy="33051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0095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2D80E4-07CB-08D9-90BF-7234C09F5E63}"/>
              </a:ext>
            </a:extLst>
          </p:cNvPr>
          <p:cNvSpPr>
            <a:spLocks noGrp="1"/>
          </p:cNvSpPr>
          <p:nvPr>
            <p:ph type="title"/>
          </p:nvPr>
        </p:nvSpPr>
        <p:spPr/>
        <p:txBody>
          <a:bodyPr>
            <a:normAutofit/>
          </a:bodyPr>
          <a:lstStyle/>
          <a:p>
            <a:pPr algn="ctr"/>
            <a:r>
              <a:rPr lang="en-US" sz="5200"/>
              <a:t>Delivery Analysis</a:t>
            </a:r>
            <a:endParaRPr lang="en-IN" sz="5200"/>
          </a:p>
        </p:txBody>
      </p:sp>
      <p:sp>
        <p:nvSpPr>
          <p:cNvPr id="10" name="Text Placeholder 9">
            <a:extLst>
              <a:ext uri="{FF2B5EF4-FFF2-40B4-BE49-F238E27FC236}">
                <a16:creationId xmlns:a16="http://schemas.microsoft.com/office/drawing/2014/main" id="{F5024E84-868E-C40C-4B67-032697000D7F}"/>
              </a:ext>
            </a:extLst>
          </p:cNvPr>
          <p:cNvSpPr>
            <a:spLocks noGrp="1"/>
          </p:cNvSpPr>
          <p:nvPr>
            <p:ph type="body" idx="1"/>
          </p:nvPr>
        </p:nvSpPr>
        <p:spPr/>
        <p:txBody>
          <a:bodyPr/>
          <a:lstStyle/>
          <a:p>
            <a:r>
              <a:rPr lang="en-US" dirty="0"/>
              <a:t>Delivery time at slot level</a:t>
            </a:r>
            <a:endParaRPr lang="en-IN" dirty="0"/>
          </a:p>
        </p:txBody>
      </p:sp>
      <p:sp>
        <p:nvSpPr>
          <p:cNvPr id="11" name="Text Placeholder 10">
            <a:extLst>
              <a:ext uri="{FF2B5EF4-FFF2-40B4-BE49-F238E27FC236}">
                <a16:creationId xmlns:a16="http://schemas.microsoft.com/office/drawing/2014/main" id="{C2874936-809B-6E03-8835-A635AC29D78C}"/>
              </a:ext>
            </a:extLst>
          </p:cNvPr>
          <p:cNvSpPr>
            <a:spLocks noGrp="1"/>
          </p:cNvSpPr>
          <p:nvPr>
            <p:ph type="body" sz="quarter" idx="3"/>
          </p:nvPr>
        </p:nvSpPr>
        <p:spPr/>
        <p:txBody>
          <a:bodyPr/>
          <a:lstStyle/>
          <a:p>
            <a:r>
              <a:rPr lang="en-US" dirty="0"/>
              <a:t>Delivery time at month level</a:t>
            </a:r>
            <a:endParaRPr lang="en-IN" dirty="0"/>
          </a:p>
        </p:txBody>
      </p:sp>
      <p:sp>
        <p:nvSpPr>
          <p:cNvPr id="2" name="Content Placeholder 1"/>
          <p:cNvSpPr>
            <a:spLocks noGrp="1"/>
          </p:cNvSpPr>
          <p:nvPr>
            <p:ph sz="half" idx="2"/>
          </p:nvPr>
        </p:nvSpPr>
        <p:spPr/>
        <p:txBody>
          <a:bodyPr/>
          <a:lstStyle/>
          <a:p>
            <a:endParaRPr lang="en-US"/>
          </a:p>
        </p:txBody>
      </p:sp>
      <p:graphicFrame>
        <p:nvGraphicFramePr>
          <p:cNvPr id="8" name="Chart 7">
            <a:extLst>
              <a:ext uri="{FF2B5EF4-FFF2-40B4-BE49-F238E27FC236}">
                <a16:creationId xmlns:a16="http://schemas.microsoft.com/office/drawing/2014/main" id="{D5EBD46E-8959-4D58-87BC-9B393C1CC344}"/>
              </a:ext>
            </a:extLst>
          </p:cNvPr>
          <p:cNvGraphicFramePr>
            <a:graphicFrameLocks/>
          </p:cNvGraphicFramePr>
          <p:nvPr>
            <p:extLst>
              <p:ext uri="{D42A27DB-BD31-4B8C-83A1-F6EECF244321}">
                <p14:modId xmlns:p14="http://schemas.microsoft.com/office/powerpoint/2010/main" val="4239044027"/>
              </p:ext>
            </p:extLst>
          </p:nvPr>
        </p:nvGraphicFramePr>
        <p:xfrm>
          <a:off x="675745" y="2736850"/>
          <a:ext cx="4185623" cy="3304512"/>
        </p:xfrm>
        <a:graphic>
          <a:graphicData uri="http://schemas.openxmlformats.org/drawingml/2006/chart">
            <c:chart xmlns:c="http://schemas.openxmlformats.org/drawingml/2006/chart" xmlns:r="http://schemas.openxmlformats.org/officeDocument/2006/relationships" r:id="rId2"/>
          </a:graphicData>
        </a:graphic>
      </p:graphicFrame>
      <p:sp>
        <p:nvSpPr>
          <p:cNvPr id="3" name="Content Placeholder 2"/>
          <p:cNvSpPr>
            <a:spLocks noGrp="1"/>
          </p:cNvSpPr>
          <p:nvPr>
            <p:ph sz="quarter" idx="4"/>
          </p:nvPr>
        </p:nvSpPr>
        <p:spPr/>
        <p:txBody>
          <a:bodyPr/>
          <a:lstStyle/>
          <a:p>
            <a:endParaRPr lang="en-US"/>
          </a:p>
        </p:txBody>
      </p:sp>
      <p:graphicFrame>
        <p:nvGraphicFramePr>
          <p:cNvPr id="12" name="Chart 11">
            <a:extLst>
              <a:ext uri="{FF2B5EF4-FFF2-40B4-BE49-F238E27FC236}">
                <a16:creationId xmlns:a16="http://schemas.microsoft.com/office/drawing/2014/main" id="{49581FBA-9299-46BD-8BD0-1C420BA2E0BF}"/>
              </a:ext>
            </a:extLst>
          </p:cNvPr>
          <p:cNvGraphicFramePr>
            <a:graphicFrameLocks/>
          </p:cNvGraphicFramePr>
          <p:nvPr>
            <p:extLst>
              <p:ext uri="{D42A27DB-BD31-4B8C-83A1-F6EECF244321}">
                <p14:modId xmlns:p14="http://schemas.microsoft.com/office/powerpoint/2010/main" val="2873138846"/>
              </p:ext>
            </p:extLst>
          </p:nvPr>
        </p:nvGraphicFramePr>
        <p:xfrm>
          <a:off x="5107547" y="2736850"/>
          <a:ext cx="4166454" cy="330451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6833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48DE3A-67EB-7D2A-1646-9E9E4DBFF7E8}"/>
              </a:ext>
            </a:extLst>
          </p:cNvPr>
          <p:cNvSpPr>
            <a:spLocks noGrp="1"/>
          </p:cNvSpPr>
          <p:nvPr>
            <p:ph idx="4294967295"/>
          </p:nvPr>
        </p:nvSpPr>
        <p:spPr>
          <a:xfrm>
            <a:off x="0" y="1825625"/>
            <a:ext cx="10515600" cy="4351338"/>
          </a:xfrm>
        </p:spPr>
        <p:txBody>
          <a:bodyPr/>
          <a:lstStyle/>
          <a:p>
            <a:r>
              <a:rPr lang="en-US" dirty="0"/>
              <a:t>Delivery time is less in late night and at night slots compared to other slots.</a:t>
            </a:r>
          </a:p>
          <a:p>
            <a:r>
              <a:rPr lang="en-US" dirty="0"/>
              <a:t>Delivery time is more in may and </a:t>
            </a:r>
            <a:r>
              <a:rPr lang="en-US" dirty="0" err="1"/>
              <a:t>april</a:t>
            </a:r>
            <a:r>
              <a:rPr lang="en-US" dirty="0"/>
              <a:t> month whereas </a:t>
            </a:r>
            <a:r>
              <a:rPr lang="en-US" dirty="0" err="1"/>
              <a:t>february</a:t>
            </a:r>
            <a:r>
              <a:rPr lang="en-US" dirty="0"/>
              <a:t> month got the fastest deliveries.</a:t>
            </a:r>
          </a:p>
          <a:p>
            <a:r>
              <a:rPr lang="en-US" dirty="0"/>
              <a:t>Delivery charges are highest in late night while the charges are lowest in morning slots.</a:t>
            </a:r>
          </a:p>
          <a:p>
            <a:r>
              <a:rPr lang="en-US" dirty="0"/>
              <a:t>Delivery charges are higher if the distance of the delivery area from </a:t>
            </a:r>
            <a:r>
              <a:rPr lang="en-US"/>
              <a:t>pickup point is more.</a:t>
            </a:r>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9986030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1ABC27-3BA2-D83A-3C8F-6BB22C4F29F4}"/>
              </a:ext>
            </a:extLst>
          </p:cNvPr>
          <p:cNvSpPr>
            <a:spLocks noGrp="1"/>
          </p:cNvSpPr>
          <p:nvPr>
            <p:ph type="title"/>
          </p:nvPr>
        </p:nvSpPr>
        <p:spPr/>
        <p:txBody>
          <a:bodyPr>
            <a:normAutofit/>
          </a:bodyPr>
          <a:lstStyle/>
          <a:p>
            <a:r>
              <a:rPr lang="en-US" sz="3600" dirty="0">
                <a:latin typeface="+mn-lt"/>
              </a:rPr>
              <a:t>Delivery time at weekend/weekdays</a:t>
            </a:r>
            <a:endParaRPr lang="en-IN" sz="3600" dirty="0">
              <a:latin typeface="+mn-lt"/>
            </a:endParaRPr>
          </a:p>
        </p:txBody>
      </p:sp>
      <p:graphicFrame>
        <p:nvGraphicFramePr>
          <p:cNvPr id="6" name="Content Placeholder 5">
            <a:extLst>
              <a:ext uri="{FF2B5EF4-FFF2-40B4-BE49-F238E27FC236}">
                <a16:creationId xmlns:a16="http://schemas.microsoft.com/office/drawing/2014/main" id="{B5503C4D-C194-9063-E42D-B240B9C9476D}"/>
              </a:ext>
            </a:extLst>
          </p:cNvPr>
          <p:cNvGraphicFramePr>
            <a:graphicFrameLocks noGrp="1"/>
          </p:cNvGraphicFramePr>
          <p:nvPr>
            <p:ph idx="1"/>
            <p:extLst>
              <p:ext uri="{D42A27DB-BD31-4B8C-83A1-F6EECF244321}">
                <p14:modId xmlns:p14="http://schemas.microsoft.com/office/powerpoint/2010/main" val="1292173145"/>
              </p:ext>
            </p:extLst>
          </p:nvPr>
        </p:nvGraphicFramePr>
        <p:xfrm>
          <a:off x="1019175" y="1825625"/>
          <a:ext cx="6858001"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07088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CA58D-B822-0433-553C-B437E7B1C78E}"/>
              </a:ext>
            </a:extLst>
          </p:cNvPr>
          <p:cNvSpPr>
            <a:spLocks noGrp="1"/>
          </p:cNvSpPr>
          <p:nvPr>
            <p:ph idx="4294967295"/>
          </p:nvPr>
        </p:nvSpPr>
        <p:spPr>
          <a:xfrm>
            <a:off x="1191490" y="1205922"/>
            <a:ext cx="7855528" cy="3548063"/>
          </a:xfrm>
        </p:spPr>
        <p:txBody>
          <a:bodyPr vert="horz" lIns="91440" tIns="45720" rIns="91440" bIns="45720" rtlCol="0" anchor="t">
            <a:normAutofit/>
          </a:bodyPr>
          <a:lstStyle/>
          <a:p>
            <a:r>
              <a:rPr lang="en-US" sz="2000"/>
              <a:t>From the chart we can easily interpret that deliveries take more time during weekends compared to weekdays.</a:t>
            </a:r>
          </a:p>
          <a:p>
            <a:endParaRPr lang="en-US" sz="2000"/>
          </a:p>
          <a:p>
            <a:r>
              <a:rPr lang="en-US" sz="2000"/>
              <a:t>The delivery time is different for various delivery areas mainly due to a lot of reasons like traffic, more numbers of orders placed, more distance area etc. To maximize the delivery time, all the factors need to be thought of and then some strategy needs to be applied.</a:t>
            </a:r>
          </a:p>
        </p:txBody>
      </p:sp>
    </p:spTree>
    <p:extLst>
      <p:ext uri="{BB962C8B-B14F-4D97-AF65-F5344CB8AC3E}">
        <p14:creationId xmlns:p14="http://schemas.microsoft.com/office/powerpoint/2010/main" val="2331266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24D31-6E07-626D-B4BB-6E485AC1F4CA}"/>
              </a:ext>
            </a:extLst>
          </p:cNvPr>
          <p:cNvSpPr>
            <a:spLocks noGrp="1"/>
          </p:cNvSpPr>
          <p:nvPr>
            <p:ph type="title"/>
          </p:nvPr>
        </p:nvSpPr>
        <p:spPr/>
        <p:txBody>
          <a:bodyPr/>
          <a:lstStyle/>
          <a:p>
            <a:pPr algn="ctr"/>
            <a:r>
              <a:rPr lang="en-US" dirty="0"/>
              <a:t>Order Level Analysis</a:t>
            </a:r>
            <a:endParaRPr lang="en-IN" dirty="0"/>
          </a:p>
        </p:txBody>
      </p:sp>
      <p:graphicFrame>
        <p:nvGraphicFramePr>
          <p:cNvPr id="5" name="Content Placeholder 4">
            <a:extLst>
              <a:ext uri="{FF2B5EF4-FFF2-40B4-BE49-F238E27FC236}">
                <a16:creationId xmlns:a16="http://schemas.microsoft.com/office/drawing/2014/main" id="{F9BEE1F0-E71C-3BE5-471E-BF4431C494FE}"/>
              </a:ext>
            </a:extLst>
          </p:cNvPr>
          <p:cNvGraphicFramePr>
            <a:graphicFrameLocks noGrp="1"/>
          </p:cNvGraphicFramePr>
          <p:nvPr>
            <p:ph idx="1"/>
            <p:extLst>
              <p:ext uri="{D42A27DB-BD31-4B8C-83A1-F6EECF244321}">
                <p14:modId xmlns:p14="http://schemas.microsoft.com/office/powerpoint/2010/main" val="956077662"/>
              </p:ext>
            </p:extLst>
          </p:nvPr>
        </p:nvGraphicFramePr>
        <p:xfrm>
          <a:off x="353291" y="1558925"/>
          <a:ext cx="10515600" cy="5035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040BC631-7112-429C-8E67-5D1CA4077C05}"/>
              </a:ext>
            </a:extLst>
          </p:cNvPr>
          <p:cNvGraphicFramePr>
            <a:graphicFrameLocks/>
          </p:cNvGraphicFramePr>
          <p:nvPr>
            <p:extLst>
              <p:ext uri="{D42A27DB-BD31-4B8C-83A1-F6EECF244321}">
                <p14:modId xmlns:p14="http://schemas.microsoft.com/office/powerpoint/2010/main" val="4253742721"/>
              </p:ext>
            </p:extLst>
          </p:nvPr>
        </p:nvGraphicFramePr>
        <p:xfrm>
          <a:off x="353291" y="1930400"/>
          <a:ext cx="10515600" cy="46640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875647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065EDA1D-32AB-4253-9E9C-F78A0811AAE4}"/>
              </a:ext>
            </a:extLst>
          </p:cNvPr>
          <p:cNvGraphicFramePr>
            <a:graphicFrameLocks/>
          </p:cNvGraphicFramePr>
          <p:nvPr>
            <p:extLst>
              <p:ext uri="{D42A27DB-BD31-4B8C-83A1-F6EECF244321}">
                <p14:modId xmlns:p14="http://schemas.microsoft.com/office/powerpoint/2010/main" val="2476645613"/>
              </p:ext>
            </p:extLst>
          </p:nvPr>
        </p:nvGraphicFramePr>
        <p:xfrm>
          <a:off x="969818" y="1390650"/>
          <a:ext cx="10058400" cy="484632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73808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32DADD-51A7-3B06-19A3-FA0ED22E763D}"/>
              </a:ext>
            </a:extLst>
          </p:cNvPr>
          <p:cNvSpPr>
            <a:spLocks noGrp="1"/>
          </p:cNvSpPr>
          <p:nvPr>
            <p:ph idx="4294967295"/>
          </p:nvPr>
        </p:nvSpPr>
        <p:spPr>
          <a:xfrm>
            <a:off x="775854" y="1676400"/>
            <a:ext cx="9739745" cy="4581525"/>
          </a:xfrm>
        </p:spPr>
        <p:txBody>
          <a:bodyPr>
            <a:normAutofit/>
          </a:bodyPr>
          <a:lstStyle/>
          <a:p>
            <a:pPr algn="just"/>
            <a:r>
              <a:rPr lang="en-US" dirty="0"/>
              <a:t>By the analysis of order level distribution at slots and delivery area level, we find that the maximum number of orders are placed in either afternoon or morning while if we want to analyze the orders in terms of delivery area, HSR Layout and ITI Layout get the maximum orders.</a:t>
            </a:r>
          </a:p>
          <a:p>
            <a:pPr algn="just"/>
            <a:r>
              <a:rPr lang="en-US" dirty="0"/>
              <a:t>So, if </a:t>
            </a:r>
            <a:r>
              <a:rPr lang="en-US" dirty="0" err="1"/>
              <a:t>Freshco</a:t>
            </a:r>
            <a:r>
              <a:rPr lang="en-US" dirty="0"/>
              <a:t> wants to do more business in terms of delivery it can focus on how to expand the business in areas where less orders are placed like </a:t>
            </a:r>
            <a:r>
              <a:rPr lang="en-US" dirty="0" err="1"/>
              <a:t>Bomannahali</a:t>
            </a:r>
            <a:r>
              <a:rPr lang="en-US" dirty="0"/>
              <a:t> – </a:t>
            </a:r>
            <a:r>
              <a:rPr lang="en-US" dirty="0" err="1"/>
              <a:t>MicoLayout</a:t>
            </a:r>
            <a:r>
              <a:rPr lang="en-US" dirty="0"/>
              <a:t>, </a:t>
            </a:r>
            <a:r>
              <a:rPr lang="en-US" dirty="0" err="1"/>
              <a:t>Harlur</a:t>
            </a:r>
            <a:r>
              <a:rPr lang="en-US" dirty="0"/>
              <a:t>, Whitefield etc. and do some marketing techniques in order to grow there as </a:t>
            </a:r>
            <a:r>
              <a:rPr lang="en-US" dirty="0" smtClean="0"/>
              <a:t>well.</a:t>
            </a:r>
          </a:p>
          <a:p>
            <a:pPr algn="just"/>
            <a:r>
              <a:rPr lang="en-US" dirty="0" smtClean="0"/>
              <a:t>For </a:t>
            </a:r>
            <a:r>
              <a:rPr lang="en-US" dirty="0"/>
              <a:t>the time slots, late night and night have lowest order counts which means something needs to be done in this part as well like increasing the number of delivery partners at night, giving some coupons to attract the users and giving better experience to their customers at night time too.</a:t>
            </a:r>
          </a:p>
          <a:p>
            <a:pPr marL="0" indent="0" algn="just">
              <a:buNone/>
            </a:pPr>
            <a:endParaRPr lang="en-US" dirty="0"/>
          </a:p>
          <a:p>
            <a:pPr algn="just"/>
            <a:endParaRPr lang="en-US" dirty="0"/>
          </a:p>
          <a:p>
            <a:pPr marL="0" indent="0" algn="just">
              <a:buNone/>
            </a:pPr>
            <a:endParaRPr lang="en-US" dirty="0"/>
          </a:p>
          <a:p>
            <a:pPr marL="0" indent="0">
              <a:buNone/>
            </a:pPr>
            <a:endParaRPr lang="en-IN" dirty="0"/>
          </a:p>
        </p:txBody>
      </p:sp>
    </p:spTree>
    <p:extLst>
      <p:ext uri="{BB962C8B-B14F-4D97-AF65-F5344CB8AC3E}">
        <p14:creationId xmlns:p14="http://schemas.microsoft.com/office/powerpoint/2010/main" val="603843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52450" y="942975"/>
            <a:ext cx="10887075" cy="5562600"/>
            <a:chOff x="552450" y="942975"/>
            <a:chExt cx="10887075" cy="5562600"/>
          </a:xfrm>
        </p:grpSpPr>
        <p:graphicFrame>
          <p:nvGraphicFramePr>
            <p:cNvPr id="2" name="Chart 1">
              <a:extLst>
                <a:ext uri="{FF2B5EF4-FFF2-40B4-BE49-F238E27FC236}">
                  <a16:creationId xmlns:a16="http://schemas.microsoft.com/office/drawing/2014/main" id="{66387085-0D5B-B59B-E9BF-C5AA625092DE}"/>
                </a:ext>
              </a:extLst>
            </p:cNvPr>
            <p:cNvGraphicFramePr>
              <a:graphicFrameLocks/>
            </p:cNvGraphicFramePr>
            <p:nvPr>
              <p:extLst>
                <p:ext uri="{D42A27DB-BD31-4B8C-83A1-F6EECF244321}">
                  <p14:modId xmlns:p14="http://schemas.microsoft.com/office/powerpoint/2010/main" val="881180791"/>
                </p:ext>
              </p:extLst>
            </p:nvPr>
          </p:nvGraphicFramePr>
          <p:xfrm>
            <a:off x="552450" y="942975"/>
            <a:ext cx="10887075" cy="55626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7B90C059-F0D8-405F-B030-ABF44E038A2A}"/>
                </a:ext>
              </a:extLst>
            </p:cNvPr>
            <p:cNvGraphicFramePr>
              <a:graphicFrameLocks/>
            </p:cNvGraphicFramePr>
            <p:nvPr>
              <p:extLst>
                <p:ext uri="{D42A27DB-BD31-4B8C-83A1-F6EECF244321}">
                  <p14:modId xmlns:p14="http://schemas.microsoft.com/office/powerpoint/2010/main" val="3783381139"/>
                </p:ext>
              </p:extLst>
            </p:nvPr>
          </p:nvGraphicFramePr>
          <p:xfrm>
            <a:off x="552450" y="1315749"/>
            <a:ext cx="10887075" cy="5189826"/>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500700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A0F71-31E4-CBAF-712C-AE0D74592F89}"/>
              </a:ext>
            </a:extLst>
          </p:cNvPr>
          <p:cNvSpPr>
            <a:spLocks noGrp="1"/>
          </p:cNvSpPr>
          <p:nvPr>
            <p:ph idx="4294967295"/>
          </p:nvPr>
        </p:nvSpPr>
        <p:spPr>
          <a:xfrm>
            <a:off x="69275" y="1049771"/>
            <a:ext cx="9739745" cy="4351338"/>
          </a:xfrm>
        </p:spPr>
        <p:txBody>
          <a:bodyPr/>
          <a:lstStyle/>
          <a:p>
            <a:pPr algn="just"/>
            <a:r>
              <a:rPr lang="en-US" dirty="0"/>
              <a:t>From the chart of areas having highest increase in monthly orders(January to September), we can analyze that HSR Layout, ITI Layout and </a:t>
            </a:r>
            <a:r>
              <a:rPr lang="en-US" dirty="0" err="1"/>
              <a:t>Harlur</a:t>
            </a:r>
            <a:r>
              <a:rPr lang="en-US" dirty="0"/>
              <a:t> have shown decent growth in terms of orders while areas like Banashankari Stage 2 showed no growth so some strategies need to be decided for the areas having no growth on how to expand the order count in these areas.</a:t>
            </a:r>
          </a:p>
          <a:p>
            <a:pPr algn="just"/>
            <a:endParaRPr lang="en-US" dirty="0"/>
          </a:p>
          <a:p>
            <a:pPr algn="just"/>
            <a:r>
              <a:rPr lang="en-US" dirty="0"/>
              <a:t>Another thing to notice is that areas like </a:t>
            </a:r>
            <a:r>
              <a:rPr lang="en-US" dirty="0" err="1"/>
              <a:t>Kundlu</a:t>
            </a:r>
            <a:r>
              <a:rPr lang="en-US" dirty="0"/>
              <a:t> have decreasing growth which means there is a need to find out why these areas have negative growth and how to resolve it.</a:t>
            </a:r>
          </a:p>
          <a:p>
            <a:endParaRPr lang="en-IN" dirty="0"/>
          </a:p>
        </p:txBody>
      </p:sp>
    </p:spTree>
    <p:extLst>
      <p:ext uri="{BB962C8B-B14F-4D97-AF65-F5344CB8AC3E}">
        <p14:creationId xmlns:p14="http://schemas.microsoft.com/office/powerpoint/2010/main" val="12777309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1029</TotalTime>
  <Words>1926</Words>
  <Application>Microsoft Office PowerPoint</Application>
  <PresentationFormat>Widescreen</PresentationFormat>
  <Paragraphs>398</Paragraphs>
  <Slides>44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Metropolis</vt:lpstr>
      <vt:lpstr>Times New Roman</vt:lpstr>
      <vt:lpstr>Trebuchet MS</vt:lpstr>
      <vt:lpstr>Wingdings 3</vt:lpstr>
      <vt:lpstr>Facet</vt:lpstr>
      <vt:lpstr>Freshco Hypermarket Capstone  </vt:lpstr>
      <vt:lpstr>Introduction</vt:lpstr>
      <vt:lpstr>We are provided with the following data dictionary:</vt:lpstr>
      <vt:lpstr>PowerPoint Presentation</vt:lpstr>
      <vt:lpstr>Order Level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Completion Rate Analysis </vt:lpstr>
      <vt:lpstr>PowerPoint Presentation</vt:lpstr>
      <vt:lpstr>6. Completion Rate at Slot vs Day Level</vt:lpstr>
      <vt:lpstr>7. Completion Rate at Drop Area Level</vt:lpstr>
      <vt:lpstr>PowerPoint Presentation</vt:lpstr>
      <vt:lpstr>PowerPoint Presentation</vt:lpstr>
      <vt:lpstr>8. Completion rate at number of products ordered level</vt:lpstr>
      <vt:lpstr>PowerPoint Presentation</vt:lpstr>
      <vt:lpstr>PowerPoint Presentation</vt:lpstr>
      <vt:lpstr>PowerPoint Presentation</vt:lpstr>
      <vt:lpstr>9. Any pattern observed ?</vt:lpstr>
      <vt:lpstr>Customer Level Analysis</vt:lpstr>
      <vt:lpstr>PowerPoint Presentation</vt:lpstr>
      <vt:lpstr>12. Aggregated LTV at customer acquisition source level.</vt:lpstr>
      <vt:lpstr>PowerPoint Presentation</vt:lpstr>
      <vt:lpstr>PowerPoint Presentation</vt:lpstr>
      <vt:lpstr>PowerPoint Presentation</vt:lpstr>
      <vt:lpstr>order rating across slots</vt:lpstr>
      <vt:lpstr>PowerPoint Presentation</vt:lpstr>
      <vt:lpstr>PowerPoint Presentation</vt:lpstr>
      <vt:lpstr>14. Average Revenue(Product amount after discount) per order at different customer acquisition source level</vt:lpstr>
      <vt:lpstr>15. Average Revenue(Product amount after discount) per order at acquisition month level</vt:lpstr>
      <vt:lpstr>16. Any pattern in order rating across slots, number of items placed, delivery charges, discount?</vt:lpstr>
      <vt:lpstr>Order Rating across delivery charges vs discount charges</vt:lpstr>
      <vt:lpstr>Delivery Analysis</vt:lpstr>
      <vt:lpstr>PowerPoint Presentation</vt:lpstr>
      <vt:lpstr>Delivery time at weekend/weekdays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Freshco Hypermarket Capstone</dc:title>
  <dc:creator>Kumari, Pratiksha</dc:creator>
  <cp:lastModifiedBy>user1</cp:lastModifiedBy>
  <cp:revision>8</cp:revision>
  <dcterms:created xsi:type="dcterms:W3CDTF">2023-10-25T09:42:02Z</dcterms:created>
  <dcterms:modified xsi:type="dcterms:W3CDTF">2024-11-23T19:31:59Z</dcterms:modified>
</cp:coreProperties>
</file>