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8202-F71D-C8B1-1DBD-42937E045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8E3A7-DC95-5CD7-B479-AEB1E9C85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7885-97F3-D5F0-F63B-3EFEB4BE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19AD-54C0-3C25-9DED-3973547E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18431-C170-BCE9-F850-6E77A3C7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8CD9-C6F5-0F41-9F1A-94482D29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3F278-7D94-9F8D-E88A-232AC57CC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65F3D-6B72-A7E6-7704-C5019A0E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A123-8ECB-4D9C-E323-4AAA6F4F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58A8-58E9-B0C2-7A76-A3ED8361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BA39D-F131-6941-2754-8FC5AF06C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853-44A6-A1CB-F301-542D0BDCE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B3DAB-D09A-1C89-1B20-897077D2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75C2-FAEA-F520-8559-73EBE3E3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032B-E273-8D91-2A38-C0D4983A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0F3E-08F8-E655-3F2E-32AACD55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4A8E-1EFA-538B-EC0B-E1465FC2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CFCE4-D82C-946E-E422-7B93C86E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E751C-2031-67B3-776C-26DB2752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F6D4-2D59-7D08-6D44-9E3379EF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5AF4-17B1-4955-EACA-C3C99065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941E7-F005-0CE3-92EF-81A0B0A9B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7D481-9F15-39F8-1683-4BD65AD8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3E5F-90E7-1457-C842-A1B876BA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21C9-FE23-6350-40DC-0CDF3EC6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9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03C2-0977-E77E-2BCD-785F798D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89D5-5099-E2F7-49C7-5C96C6B9E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DA256-387B-E5FD-B21E-0AEDFD32A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5C33-5917-897E-D4C2-DEFC4AB0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6178-C6BC-751B-62AD-855471D9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E3B32-A146-18F2-8113-4D10DB51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135F-CB92-2C04-E97A-A867A865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6090E-2C47-5045-CB39-32C957FF9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7322A-652D-4C00-5106-0C216B0D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0EEC9-2439-99F1-1BCC-0876EE9AE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A48E7-252A-447C-C414-78F01356B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CD015-5FC2-50CC-E2F3-36A63D24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431BE-98AC-FC6F-6CB0-9BE8B2E0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2F065-E3E2-9065-6F42-07820A1D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869D-BAD1-CB86-791B-ABACC333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0F30D-BF3F-B42B-5A59-754961CF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0A348-DF74-E6C4-3C81-B867FE5D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E40B2-51ED-DF32-C14F-77BF4E21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67045-F294-C57C-55FE-863CA7DF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78C56-EB65-8A7B-4231-AC4D740C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C2D74-3218-62D0-F346-DFBC0C2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5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AD90-6DA8-3DE4-F922-251D3F20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140E-4152-4FDB-F7E6-D89F2C6E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920E4-F068-2BF3-4300-5E264EB3E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06F70-DDEF-140A-7DF1-740F497F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0AAF3-BF54-CB75-F652-D28823EA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02532-24EB-BD00-79F0-F733F02F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0F94-26E2-ED3B-4FC0-FEA6D826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F2EE3-14E0-8772-C0F7-100B4BFAB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854BC-947E-1350-E2D0-AFA24ECB8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F65AA-9758-F288-662C-20EA0428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1C25C-EB10-9A99-D157-96273551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0AEEC-BEEE-2809-2A0E-938157A6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37AA0-B916-B403-D745-A4BC576C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4F53-DFFE-9CEB-081A-E3559D0E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2CEEB-94DA-2422-051B-129CA2E0A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7B4C-388B-4C9C-B58B-0F4B6CACC03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314A-B18B-77A3-76A2-6F42D03F0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995D-10D3-9267-12B5-659BE0CDA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99A8-C24A-0954-51AB-CD366A6BE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ATM Story Map – Customer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98B7F-6E55-6E0F-A04E-790C42FAE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&lt;Put your Team Name Here&gt;</a:t>
            </a:r>
          </a:p>
          <a:p>
            <a:r>
              <a:rPr lang="en-US" dirty="0"/>
              <a:t>Milestone 1</a:t>
            </a:r>
          </a:p>
        </p:txBody>
      </p:sp>
    </p:spTree>
    <p:extLst>
      <p:ext uri="{BB962C8B-B14F-4D97-AF65-F5344CB8AC3E}">
        <p14:creationId xmlns:p14="http://schemas.microsoft.com/office/powerpoint/2010/main" val="275989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33F484-4F5D-8C07-63CE-7CF78D8EB671}"/>
              </a:ext>
            </a:extLst>
          </p:cNvPr>
          <p:cNvSpPr txBox="1"/>
          <p:nvPr/>
        </p:nvSpPr>
        <p:spPr>
          <a:xfrm>
            <a:off x="4038241" y="353612"/>
            <a:ext cx="411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 User Story Map – Customer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BE4B6-DD84-52DA-09F6-C307BECF436E}"/>
              </a:ext>
            </a:extLst>
          </p:cNvPr>
          <p:cNvSpPr txBox="1"/>
          <p:nvPr/>
        </p:nvSpPr>
        <p:spPr>
          <a:xfrm>
            <a:off x="5128260" y="1038308"/>
            <a:ext cx="19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Withdraw Money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C641-DCD8-3276-38CB-19C08AE99692}"/>
              </a:ext>
            </a:extLst>
          </p:cNvPr>
          <p:cNvSpPr txBox="1"/>
          <p:nvPr/>
        </p:nvSpPr>
        <p:spPr>
          <a:xfrm>
            <a:off x="7417518" y="1021080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Funds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46E6B-717B-3E4E-CCE2-7F1C21B29CC5}"/>
              </a:ext>
            </a:extLst>
          </p:cNvPr>
          <p:cNvSpPr txBox="1"/>
          <p:nvPr/>
        </p:nvSpPr>
        <p:spPr>
          <a:xfrm>
            <a:off x="873760" y="1021080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7F721-7A3C-3EFD-B35D-1AB534F80D8F}"/>
              </a:ext>
            </a:extLst>
          </p:cNvPr>
          <p:cNvSpPr txBox="1"/>
          <p:nvPr/>
        </p:nvSpPr>
        <p:spPr>
          <a:xfrm>
            <a:off x="3001010" y="1021080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 Money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5CDF2-054B-D806-9476-BD108CBA70DC}"/>
              </a:ext>
            </a:extLst>
          </p:cNvPr>
          <p:cNvSpPr txBox="1"/>
          <p:nvPr/>
        </p:nvSpPr>
        <p:spPr>
          <a:xfrm>
            <a:off x="9376576" y="1021080"/>
            <a:ext cx="19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MISSING</a:t>
            </a:r>
          </a:p>
        </p:txBody>
      </p:sp>
    </p:spTree>
    <p:extLst>
      <p:ext uri="{BB962C8B-B14F-4D97-AF65-F5344CB8AC3E}">
        <p14:creationId xmlns:p14="http://schemas.microsoft.com/office/powerpoint/2010/main" val="313808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ATM Story Map – Customer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Story Map – Custoner Features</dc:title>
  <dc:creator>David Levitt</dc:creator>
  <cp:lastModifiedBy>Danek, Pavel</cp:lastModifiedBy>
  <cp:revision>2</cp:revision>
  <dcterms:created xsi:type="dcterms:W3CDTF">2022-08-29T23:06:58Z</dcterms:created>
  <dcterms:modified xsi:type="dcterms:W3CDTF">2023-01-25T20:58:51Z</dcterms:modified>
</cp:coreProperties>
</file>