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6"/>
  </p:handoutMasterIdLst>
  <p:sldIdLst>
    <p:sldId id="2529" r:id="rId3"/>
    <p:sldId id="2554" r:id="rId5"/>
    <p:sldId id="2555" r:id="rId6"/>
    <p:sldId id="2531" r:id="rId7"/>
    <p:sldId id="2559" r:id="rId8"/>
    <p:sldId id="2556" r:id="rId9"/>
    <p:sldId id="2557" r:id="rId10"/>
    <p:sldId id="2558" r:id="rId11"/>
    <p:sldId id="2585" r:id="rId12"/>
    <p:sldId id="2586" r:id="rId13"/>
    <p:sldId id="2560" r:id="rId14"/>
    <p:sldId id="2533" r:id="rId15"/>
    <p:sldId id="2534" r:id="rId16"/>
    <p:sldId id="2535" r:id="rId17"/>
    <p:sldId id="2536" r:id="rId18"/>
    <p:sldId id="2537" r:id="rId19"/>
    <p:sldId id="2538" r:id="rId20"/>
    <p:sldId id="2539" r:id="rId21"/>
    <p:sldId id="2540" r:id="rId22"/>
    <p:sldId id="2541" r:id="rId23"/>
    <p:sldId id="2542" r:id="rId24"/>
    <p:sldId id="2543" r:id="rId25"/>
    <p:sldId id="2544" r:id="rId26"/>
    <p:sldId id="2545" r:id="rId27"/>
    <p:sldId id="2546" r:id="rId28"/>
    <p:sldId id="2547" r:id="rId29"/>
    <p:sldId id="2548" r:id="rId30"/>
    <p:sldId id="2549" r:id="rId31"/>
    <p:sldId id="2550" r:id="rId32"/>
    <p:sldId id="2551" r:id="rId33"/>
    <p:sldId id="2552" r:id="rId34"/>
    <p:sldId id="2553" r:id="rId35"/>
  </p:sldIdLst>
  <p:sldSz cx="12192000" cy="6858000"/>
  <p:notesSz cx="6858000" cy="9144000"/>
  <p:defaultTextStyle>
    <a:defPPr>
      <a:defRPr lang="zh-TW"/>
    </a:defPPr>
    <a:lvl1pPr algn="l" rtl="0" eaLnBrk="0" fontAlgn="base" hangingPunct="0">
      <a:spcBef>
        <a:spcPct val="0"/>
      </a:spcBef>
      <a:spcAft>
        <a:spcPct val="0"/>
      </a:spcAft>
      <a:defRPr kern="1200">
        <a:solidFill>
          <a:schemeClr val="tx1"/>
        </a:solidFill>
        <a:latin typeface="Calibri" panose="020F0502020204030204" pitchFamily="34" charset="0"/>
        <a:ea typeface="PMingLiU" panose="02020500000000000000" pitchFamily="18" charset="-120"/>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PMingLiU" panose="02020500000000000000" pitchFamily="18" charset="-120"/>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PMingLiU" panose="02020500000000000000" pitchFamily="18" charset="-120"/>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PMingLiU" panose="02020500000000000000" pitchFamily="18" charset="-120"/>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PMingLiU" panose="02020500000000000000" pitchFamily="18" charset="-120"/>
        <a:cs typeface="+mn-cs"/>
      </a:defRPr>
    </a:lvl5pPr>
    <a:lvl6pPr marL="2286000" algn="l" defTabSz="914400" rtl="0" eaLnBrk="1" latinLnBrk="0" hangingPunct="1">
      <a:defRPr kern="1200">
        <a:solidFill>
          <a:schemeClr val="tx1"/>
        </a:solidFill>
        <a:latin typeface="Calibri" panose="020F0502020204030204" pitchFamily="34" charset="0"/>
        <a:ea typeface="PMingLiU" panose="02020500000000000000" pitchFamily="18" charset="-120"/>
        <a:cs typeface="+mn-cs"/>
      </a:defRPr>
    </a:lvl6pPr>
    <a:lvl7pPr marL="2743200" algn="l" defTabSz="914400" rtl="0" eaLnBrk="1" latinLnBrk="0" hangingPunct="1">
      <a:defRPr kern="1200">
        <a:solidFill>
          <a:schemeClr val="tx1"/>
        </a:solidFill>
        <a:latin typeface="Calibri" panose="020F0502020204030204" pitchFamily="34" charset="0"/>
        <a:ea typeface="PMingLiU" panose="02020500000000000000" pitchFamily="18" charset="-120"/>
        <a:cs typeface="+mn-cs"/>
      </a:defRPr>
    </a:lvl7pPr>
    <a:lvl8pPr marL="3200400" algn="l" defTabSz="914400" rtl="0" eaLnBrk="1" latinLnBrk="0" hangingPunct="1">
      <a:defRPr kern="1200">
        <a:solidFill>
          <a:schemeClr val="tx1"/>
        </a:solidFill>
        <a:latin typeface="Calibri" panose="020F0502020204030204" pitchFamily="34" charset="0"/>
        <a:ea typeface="PMingLiU" panose="02020500000000000000" pitchFamily="18" charset="-120"/>
        <a:cs typeface="+mn-cs"/>
      </a:defRPr>
    </a:lvl8pPr>
    <a:lvl9pPr marL="3657600" algn="l" defTabSz="914400" rtl="0" eaLnBrk="1" latinLnBrk="0" hangingPunct="1">
      <a:defRPr kern="1200">
        <a:solidFill>
          <a:schemeClr val="tx1"/>
        </a:solidFill>
        <a:latin typeface="Calibri" panose="020F0502020204030204" pitchFamily="34" charset="0"/>
        <a:ea typeface="PMingLiU" panose="02020500000000000000" pitchFamily="18" charset="-120"/>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未知的使用者17" initials="未" lastIdx="8" clrIdx="0"/>
  <p:cmAuthor id="2" name="未知的使用者18" initials="未" lastIdx="1" clrIdx="0"/>
  <p:cmAuthor id="3" name="未知的使用者15" initials="未" lastIdx="1" clrIdx="0"/>
  <p:cmAuthor id="4" name="elfinhsu" initials="e" lastIdx="1" clrIdx="0"/>
  <p:cmAuthor id="5" name="RS001" initials="R" lastIdx="11" clrIdx="0"/>
  <p:cmAuthor id="6" name="x230" initials="x" lastIdx="1" clrIdx="0"/>
  <p:cmAuthor id="7" name="Kevin Hu" initials="K" lastIdx="1" clrIdx="0"/>
  <p:cmAuthor id="8" name="lilan" initials="l" lastIdx="1" clrIdx="0"/>
  <p:cmAuthor id="9" name="孙立东" initials="孙" lastIdx="1" clrIdx="0"/>
  <p:cmAuthor id="10" name="rita" initials="r" lastIdx="1" clrIdx="1"/>
  <p:cmAuthor id="11" name="Neno Loje" initials="N" lastIdx="1" clrIdx="0"/>
  <p:cmAuthor id="12" name="Unknown User1" initials="U" lastIdx="1" clrIdx="0"/>
  <p:cmAuthor id="13" name="未知用户1" initials="未" lastIdx="1" clrIdx="0"/>
  <p:cmAuthor id="14" name="Charley" initials="C" lastIdx="1" clrIdx="0"/>
  <p:cmAuthor id="15" name="Cindy-NB" initials="C" lastIdx="1" clrIdx="0"/>
  <p:cmAuthor id="16" name="Louis Lu" initials="L" lastIdx="5" clrIdx="1"/>
  <p:cmAuthor id="17" name="未知用户4" initials="未" lastIdx="1" clrIdx="0"/>
  <p:cmAuthor id="18" name="未知的使用者4" initials="未" lastIdx="1" clrIdx="0"/>
  <p:cmAuthor id="19" name="未知的使用者5" initials="未" lastIdx="10" clrIdx="0"/>
  <p:cmAuthor id="20" name="未知的使用者6" initials="未" lastIdx="1" clrIdx="0"/>
  <p:cmAuthor id="21" name="guocc" initials="g" lastIdx="1" clrIdx="1"/>
  <p:cmAuthor id="22" name="作者" initials="作" lastIdx="0" clrIdx="1"/>
  <p:cmAuthor id="23" name="微软用户" initials="微" lastIdx="1" clrIdx="0"/>
  <p:cmAuthor id="24" name="未知的使用者1" initials="未" lastIdx="8" clrIdx="0"/>
  <p:cmAuthor id="25" name="未知的使用者2" initials="未" lastIdx="1" clrIdx="0"/>
  <p:cmAuthor id="26" name="August" initials="A" lastIdx="1" clrIdx="0"/>
  <p:cmAuthor id="27" name="未知的使用者7" initials="未" lastIdx="1" clrIdx="0"/>
  <p:cmAuthor id="28" name="未知的使用者19" initials="未" lastIdx="8" clrIdx="0"/>
  <p:cmAuthor id="29" name="未知的使用者20" initials="未" lastIdx="1" clrIdx="0"/>
  <p:cmAuthor id="30" name="未知的使用者21" initials="未" lastIdx="1" clrIdx="0"/>
  <p:cmAuthor id="31" name="Deanna Schuler (Bookey Consulting)" initials="D" lastIdx="2" clrIdx="0"/>
  <p:cmAuthor id="32" name="Wenwen" initials="W" lastIdx="1" clrIdx="1"/>
  <p:cmAuthor id="33" name="未知用户8" initials="未" lastIdx="1" clrIdx="0"/>
  <p:cmAuthor id="34" name="未知用户9" initials="未" lastIdx="1" clrIdx="0"/>
  <p:cmAuthor id="35" name="未知的使用者10" initials="未" lastIdx="1" clrIdx="0"/>
  <p:cmAuthor id="36" name="未知的使用者11" initials="未" lastIdx="1" clrIdx="0"/>
  <p:cmAuthor id="37" name="Unknown User7" initials="U" lastIdx="1" clrIdx="0"/>
  <p:cmAuthor id="38" name="Unknown User8" initials="U" lastIdx="1" clrIdx="0"/>
  <p:cmAuthor id="39" name="未知的使用者8" initials="未" lastIdx="1" clrIdx="0"/>
  <p:cmAuthor id="40" name="未知的使用者24" initials="未" lastIdx="8" clrIdx="0"/>
  <p:cmAuthor id="41" name="未知的使用者25" initials="未" lastIdx="1" clrIdx="0"/>
  <p:cmAuthor id="42" name="未知的使用者26" initials="未" lastIdx="1" clrIdx="0"/>
  <p:cmAuthor id="43" name="未知的使用者27" initials="未" lastIdx="8" clrIdx="0"/>
  <p:cmAuthor id="44" name="未知的使用者28" initials="未" lastIdx="1" clrIdx="0"/>
  <p:cmAuthor id="45" name="未知的使用者29" initials="未" lastIdx="1" clrIdx="0"/>
  <p:cmAuthor id="46" name="未知用户15" initials="未" lastIdx="1" clrIdx="0"/>
  <p:cmAuthor id="47" name="未知用户19" initials="未" lastIdx="1" clrIdx="0"/>
  <p:cmAuthor id="48" name="Administrator" initials="A" lastIdx="1" clrIdx="0"/>
  <p:cmAuthor id="49" name="未知用户13" initials="未" lastIdx="1" clrIdx="0"/>
  <p:cmAuthor id="50" name="未知用户14" initials="未" lastIdx="1" clrIdx="0"/>
  <p:cmAuthor id="51" name="Jason Wang" initials="J" lastIdx="1" clrIdx="0"/>
  <p:cmAuthor id="52" name="未知的使用者51" initials="未" lastIdx="10" clrIdx="0"/>
  <p:cmAuthor id="53" name="未知的使用者53" initials="未" lastIdx="1" clrIdx="0"/>
  <p:cmAuthor id="54" name="未知的使用者46" initials="未" lastIdx="1" clrIdx="1"/>
  <p:cmAuthor id="55" name="未知用户5" initials="未" lastIdx="1" clrIdx="0"/>
  <p:cmAuthor id="56" name="未知的使用者30" initials="未" lastIdx="8" clrIdx="0"/>
  <p:cmAuthor id="57" name="未知的使用者31" initials="未" lastIdx="1" clrIdx="0"/>
  <p:cmAuthor id="58" name="未知的使用者32" initials="未" lastIdx="1" clrIdx="0"/>
  <p:cmAuthor id="59" name="未知的使用者22" initials="未" lastIdx="8" clrIdx="0"/>
  <p:cmAuthor id="60" name="未知的使用者23" initials="未" lastIdx="1" clrIdx="0"/>
  <p:cmAuthor id="61" name="P00035_jeremy" initials="P" lastIdx="1" clrIdx="0"/>
  <p:cmAuthor id="62" name="未知的使用者9" initials="未" lastIdx="1" clrIdx="0"/>
  <p:cmAuthor id="63" name="未知用户22" initials="未" lastIdx="1" clrIdx="0"/>
  <p:cmAuthor id="64" name="未知用户24" initials="未" lastIdx="1" clrIdx="0"/>
  <p:cmAuthor id="65" name="Saku Uchikawa" initials="S" lastIdx="11" clrIdx="0"/>
  <p:cmAuthor id="66" name="未知的使用者3" initials="未" lastIdx="7" clrIdx="1"/>
  <p:cmAuthor id="67" name="張秀娟" initials="張" lastIdx="1" clrIdx="2"/>
  <p:cmAuthor id="68" name="未知的使用者16" initials="未" lastIdx="8" clrIdx="0"/>
  <p:cmAuthor id="69" name="Shawna Strickland" initials="S" lastIdx="2" clrIdx="0"/>
  <p:cmAuthor id="70" name="Ashley Eberenz" initials="A" lastIdx="7" clrIdx="1"/>
  <p:cmAuthor id="71" name="Mary Feil-Jacobs" initials="M" lastIdx="43" clrIdx="1"/>
  <p:cmAuthor id="72" name="Unknown User28" initials="U" lastIdx="3" clrIdx="1"/>
  <p:cmAuthor id="73" name="Unknown User11" initials="U" lastIdx="0" clrIdx="1"/>
  <p:cmAuthor id="74" name="Unknown User22" initials="U" lastIdx="1" clrIdx="0"/>
  <p:cmAuthor id="75" name="Unknown User23" initials="U" lastIdx="1" clrIdx="0"/>
  <p:cmAuthor id="76" name="未知的使用者112" initials="未" lastIdx="1" clrIdx="1"/>
  <p:cmAuthor id="77" name="未知用户211" initials="未" lastIdx="8" clrIdx="0"/>
  <p:cmAuthor id="78" name="未知用户212" initials="未" lastIdx="8" clrIdx="0"/>
  <p:cmAuthor id="79" name="未知用户210" initials="未" lastIdx="1" clrIdx="0"/>
  <p:cmAuthor id="80" name="未知用户201" initials="未" lastIdx="8" clrIdx="0"/>
  <p:cmAuthor id="81" name="未知用户161" initials="未" lastIdx="1" clrIdx="0"/>
  <p:cmAuthor id="82" name="未知用户183" initials="未" lastIdx="1" clrIdx="0"/>
  <p:cmAuthor id="83" name="未知用户162" initials="未" lastIdx="1" clrIdx="0"/>
  <p:cmAuthor id="84" name="未知用户163" initials="未" lastIdx="8" clrIdx="0"/>
  <p:cmAuthor id="85" name="未知用户164" initials="未" lastIdx="1" clrIdx="0"/>
  <p:cmAuthor id="86" name="未知用户165" initials="未" lastIdx="2" clrIdx="0"/>
  <p:cmAuthor id="87" name="未知用户191" initials="未" lastIdx="1" clrIdx="0"/>
  <p:cmAuthor id="88" name="未知用户167" initials="未" lastIdx="1" clrIdx="0"/>
  <p:cmAuthor id="89" name="未知用户202" initials="未" lastIdx="8" clrIdx="0"/>
  <p:cmAuthor id="90" name="未知用户169" initials="未" lastIdx="1" clrIdx="0"/>
  <p:cmAuthor id="91" name="未知用户192" initials="未" lastIdx="1" clrIdx="0"/>
  <p:cmAuthor id="92" name="未知用户203" initials="未" lastIdx="1" clrIdx="1"/>
  <p:cmAuthor id="93" name="未知用户174" initials="未" lastIdx="1" clrIdx="0"/>
  <p:cmAuthor id="94" name="未知用户175" initials="未" lastIdx="1" clrIdx="0"/>
  <p:cmAuthor id="95" name="未知用户176" initials="未" lastIdx="1" clrIdx="0"/>
  <p:cmAuthor id="96" name="未知的使用者34" initials="未" lastIdx="1" clrIdx="0"/>
  <p:cmAuthor id="97" name="未知的使用者35" initials="未" lastIdx="1" clrIdx="0"/>
  <p:cmAuthor id="98" name="廖麗華" initials="廖" lastIdx="1" clrIdx="0"/>
  <p:cmAuthor id="99" name="未知的使用者12" initials="未" lastIdx="1" clrIdx="0"/>
  <p:cmAuthor id="100" name="qihua-DCMS" initials="q" lastIdx="0" clrIdx="0"/>
  <p:cmAuthor id="101" name="未知的使用者33" initials="未" lastIdx="8" clrIdx="0"/>
  <p:cmAuthor id="102" name="LeeElva" initials="L" lastIdx="1" clrIdx="0"/>
  <p:cmAuthor id="103" name="mm" initials="m" lastIdx="1" clrIdx="0"/>
  <p:cmAuthor id="104" name="未知用户62" initials="未" lastIdx="1" clrIdx="0"/>
  <p:cmAuthor id="105" name="未知的使用者67" initials="未" lastIdx="8" clrIdx="0"/>
  <p:cmAuthor id="106" name="未知用户3" initials="未" lastIdx="1" clrIdx="1"/>
  <p:cmAuthor id="107" name="未知用户58" initials="未" lastIdx="8" clrIdx="0"/>
  <p:cmAuthor id="108" name="未知的使用者36" initials="未" lastIdx="0" clrIdx="1"/>
  <p:cmAuthor id="109" name="未知的使用者62" initials="未" lastIdx="8" clrIdx="0"/>
  <p:cmAuthor id="110" name="未知的使用者61" initials="未" lastIdx="1" clrIdx="0"/>
  <p:cmAuthor id="111" name="未知的使用者57" initials="未" lastIdx="1" clrIdx="0"/>
  <p:cmAuthor id="112" name="未知的使用者95" initials="未" lastIdx="1" clrIdx="0"/>
  <p:cmAuthor id="113" name="未知的使用者92" initials="未" lastIdx="1" clrIdx="0"/>
  <p:cmAuthor id="114" name="未知的使用者93" initials="未" lastIdx="1" clrIdx="1"/>
  <p:cmAuthor id="115" name="未知的使用者94" initials="未" lastIdx="1" clrIdx="2"/>
  <p:cmAuthor id="116" name="朱晓瑜" initials="朱" lastIdx="54" clrIdx="0"/>
  <p:cmAuthor id="117" name="djj" initials="d" lastIdx="2" clrIdx="0"/>
  <p:cmAuthor id="118" name="lianghb" initials="l" lastIdx="19" clrIdx="0"/>
  <p:cmAuthor id="119" name="linyd" initials="l" lastIdx="3" clrIdx="1"/>
  <p:cmAuthor id="120" name="muzi wei" initials="m" lastIdx="1" clrIdx="0"/>
  <p:cmAuthor id="121" name="Windows 用户" initials="W" lastIdx="1" clrIdx="0"/>
  <p:cmAuthor id="122" name="未知用户56" initials="未" lastIdx="1" clrIdx="0"/>
  <p:cmAuthor id="123" name="未知用户51" initials="未" lastIdx="1" clrIdx="1"/>
  <p:cmAuthor id="124" name="未知的使用者56" initials="未" lastIdx="1" clrIdx="0"/>
  <p:cmAuthor id="125" name="未知的使用者55" initials="未" lastIdx="1" clrIdx="0"/>
  <p:cmAuthor id="126" name="未知的使用者52" initials="未" lastIdx="1" clrIdx="1"/>
  <p:cmAuthor id="127" name="未知的使用者72" initials="未" lastIdx="1" clrIdx="0"/>
  <p:cmAuthor id="128" name="未知的使用者74" initials="未" lastIdx="1" clrIdx="0"/>
  <p:cmAuthor id="129" name="未知的使用者71" initials="未" lastIdx="1" clrIdx="1"/>
  <p:cmAuthor id="130" name="曾红" initials="曾" lastIdx="0" clrIdx="0"/>
  <p:cmAuthor id="131" name="未知用户16" initials="未" lastIdx="1" clrIdx="0"/>
  <p:cmAuthor id="132" name="未知用户17" initials="未" lastIdx="0" clrIdx="1"/>
  <p:cmAuthor id="133" name="liupeng" initials="l" lastIdx="1" clrIdx="1"/>
  <p:cmAuthor id="134" name="周宏達JerryChou" initials="周" lastIdx="6" clrIdx="2"/>
  <p:cmAuthor id="135" name="luxu" initials="l" lastIdx="22" clrIdx="0"/>
  <p:cmAuthor id="136" name="hl sun" initials="h" lastIdx="1" clrIdx="0"/>
  <p:cmAuthor id="137" name="不明使用者20" initials="不" lastIdx="1" clrIdx="0"/>
  <p:cmAuthor id="138" name="不明使用者21" initials="不" lastIdx="1" clrIdx="0"/>
  <p:cmAuthor id="139" name="不明使用者18" initials="不" lastIdx="0" clrIdx="1"/>
  <p:cmAuthor id="140" name="不明使用者19" initials="不" lastIdx="1" clrIdx="0"/>
  <p:cmAuthor id="141" name="未知的使用者37" initials="未" lastIdx="3" clrIdx="0"/>
  <p:cmAuthor id="142" name="未知的使用者38" initials="未" lastIdx="1" clrIdx="0"/>
  <p:cmAuthor id="143" name="未知用户57" initials="未" lastIdx="1" clrIdx="0"/>
  <p:cmAuthor id="144" name="Christina" initials="C" lastIdx="0" clrIdx="0"/>
  <p:cmAuthor id="145" name="jet" initials="j" lastIdx="1" clrIdx="0"/>
  <p:cmAuthor id="146" name="未知的使用者43" initials="未" lastIdx="1" clrIdx="0"/>
  <p:cmAuthor id="147" name="未知的使用者39" initials="未" lastIdx="1" clrIdx="0"/>
  <p:cmAuthor id="148" name="未知的使用者128" initials="未" lastIdx="1" clrIdx="1"/>
  <p:cmAuthor id="149" name="未知的使用者124" initials="未" lastIdx="1" clrIdx="0"/>
  <p:cmAuthor id="150" name="未知的使用者125" initials="未" lastIdx="1" clrIdx="0"/>
  <p:cmAuthor id="151" name="未知的使用者54" initials="未" lastIdx="1" clrIdx="0"/>
  <p:cmAuthor id="152" name="未知用户54" initials="未" lastIdx="8" clrIdx="0"/>
  <p:cmAuthor id="153" name="未知用户53" initials="未" lastIdx="1" clrIdx="0"/>
  <p:cmAuthor id="154" name="未知用户67" initials="未" lastIdx="8" clrIdx="0"/>
  <p:cmAuthor id="155" name="未知用户68" initials="未" lastIdx="1" clrIdx="0"/>
  <p:cmAuthor id="156" name="未知用户64" initials="未" lastIdx="1" clrIdx="1"/>
  <p:cmAuthor id="157" name="未知用户93" initials="未" lastIdx="1" clrIdx="0"/>
  <p:cmAuthor id="158" name="未知用户90" initials="未" lastIdx="5" clrIdx="1"/>
  <p:cmAuthor id="159" name="未知用户91" initials="未" lastIdx="0" clrIdx="1"/>
  <p:cmAuthor id="160" name="未知用户92" initials="未" lastIdx="1" clrIdx="0"/>
  <p:cmAuthor id="161" name="未知的使用者133" initials="未" lastIdx="1" clrIdx="0"/>
  <p:cmAuthor id="162" name="未知的使用者134" initials="未" lastIdx="1" clrIdx="0"/>
  <p:cmAuthor id="163" name="未知的使用者135" initials="未" lastIdx="2" clrIdx="0"/>
  <p:cmAuthor id="164" name="未知用户77" initials="未" lastIdx="8" clrIdx="0"/>
  <p:cmAuthor id="165" name="未知用户78" initials="未" lastIdx="8" clrIdx="0"/>
  <p:cmAuthor id="166" name="未知用户79" initials="未" lastIdx="1" clrIdx="0"/>
  <p:cmAuthor id="167" name="未知用户80" initials="未" lastIdx="1" clrIdx="0"/>
  <p:cmAuthor id="168" name="未知的使用者103" initials="未" lastIdx="8" clrIdx="0"/>
  <p:cmAuthor id="169" name="未知的使用者104" initials="未" lastIdx="1" clrIdx="0"/>
  <p:cmAuthor id="170" name="未知的使用者105" initials="未" lastIdx="1" clrIdx="0"/>
  <p:cmAuthor id="171" name="未知的使用者98" initials="未" lastIdx="1" clrIdx="0"/>
  <p:cmAuthor id="172" name="未知的使用者58" initials="未" lastIdx="1" clrIdx="0"/>
  <p:cmAuthor id="173" name="Chun Chung YEH" initials="C" lastIdx="2" clrIdx="0"/>
  <p:cmAuthor id="174" name="user" initials="u" lastIdx="1" clrIdx="75"/>
  <p:cmAuthor id="175" name="catherine" initials="c" lastIdx="1" clrIdx="1"/>
  <p:cmAuthor id="176" name="未知的使用者47" initials="未" lastIdx="1" clrIdx="0"/>
  <p:cmAuthor id="177" name="未知用户38" initials="未" lastIdx="8" clrIdx="0"/>
  <p:cmAuthor id="178" name="未知用户39" initials="未" lastIdx="1" clrIdx="0"/>
  <p:cmAuthor id="179" name="未知的使用者64" initials="未" lastIdx="8" clrIdx="0"/>
  <p:cmAuthor id="180" name="未知的使用者65" initials="未" lastIdx="1" clrIdx="0"/>
  <p:cmAuthor id="181" name="huang gerrard" initials="h" lastIdx="1" clrIdx="0"/>
  <p:cmAuthor id="182" name="未知用户170" initials="未" lastIdx="1" clrIdx="0"/>
  <p:cmAuthor id="183" name="未知用户171" initials="未" lastIdx="5" clrIdx="1"/>
  <p:cmAuthor id="184" name="未知用户172" initials="未" lastIdx="1" clrIdx="1"/>
  <p:cmAuthor id="185" name="未知用户173" initials="未" lastIdx="1" clrIdx="0"/>
  <p:cmAuthor id="186" name="未知用户149" initials="未" lastIdx="1" clrIdx="0"/>
  <p:cmAuthor id="187" name="未知用户150" initials="未" lastIdx="1" clrIdx="0"/>
  <p:cmAuthor id="188" name="未知用户151" initials="未" lastIdx="2" clrIdx="0"/>
  <p:cmAuthor id="189" name="未知用户152" initials="未" lastIdx="8" clrIdx="0"/>
  <p:cmAuthor id="190" name="未知用户153" initials="未" lastIdx="8" clrIdx="0"/>
  <p:cmAuthor id="191" name="未知用户154" initials="未" lastIdx="1" clrIdx="0"/>
  <p:cmAuthor id="192" name="未知用户155" initials="未" lastIdx="1" clrIdx="0"/>
  <p:cmAuthor id="193" name="未知用户41" initials="未" lastIdx="8" clrIdx="0"/>
  <p:cmAuthor id="194" name="未知用户44" initials="未" lastIdx="1" clrIdx="0"/>
  <p:cmAuthor id="195" name="未知用户45" initials="未" lastIdx="1" clrIdx="0"/>
  <p:cmAuthor id="196" name="未知用户156" initials="未" lastIdx="10" clrIdx="0"/>
  <p:cmAuthor id="197" name="未知用户65" initials="未" lastIdx="1" clrIdx="0"/>
  <p:cmAuthor id="198" name="未知用户69" initials="未" lastIdx="2" clrIdx="0"/>
  <p:cmAuthor id="199" name="未知用户70" initials="未" lastIdx="1" clrIdx="1"/>
  <p:cmAuthor id="200" name="未知用户71" initials="未" lastIdx="1" clrIdx="0"/>
  <p:cmAuthor id="201" name="未知用户72" initials="未" lastIdx="1" clrIdx="0"/>
  <p:cmAuthor id="202" name="未知用户73" initials="未" lastIdx="2" clrIdx="0"/>
  <p:cmAuthor id="203" name="未知用户49" initials="未" lastIdx="1" clrIdx="0"/>
  <p:cmAuthor id="204" name="未知用户50" initials="未" lastIdx="1" clrIdx="0"/>
  <p:cmAuthor id="205" name="未知用户47" initials="未" lastIdx="6" clrIdx="0"/>
  <p:cmAuthor id="206" name="未知用户48" initials="未" lastIdx="1" clrIdx="0"/>
  <p:cmAuthor id="207" name="未知用户40" initials="未" lastIdx="5" clrIdx="1"/>
  <p:cmAuthor id="208" name="未知用户43" initials="未" lastIdx="1" clrIdx="0"/>
  <p:cmAuthor id="209" name="未知的使用者75" initials="未" lastIdx="8" clrIdx="0"/>
  <p:cmAuthor id="210" name="未知的使用者45" initials="未" lastIdx="1" clrIdx="0"/>
  <p:cmAuthor id="211" name="王嘉偉" initials="王" lastIdx="2" clrIdx="0"/>
  <p:cmAuthor id="212" name="dcis" initials="d" lastIdx="4" clrIdx="0"/>
  <p:cmAuthor id="213" name="FanJQ" initials="F" lastIdx="1" clrIdx="1"/>
  <p:cmAuthor id="214" name="未知的使用者145" initials="未" lastIdx="1" clrIdx="0"/>
  <p:cmAuthor id="215" name="Unknown User24" initials="U" lastIdx="1" clrIdx="0"/>
  <p:cmAuthor id="216" name="Unknown User25" initials="U" lastIdx="1" clrIdx="0"/>
  <p:cmAuthor id="217" name="Unknown User26" initials="U" lastIdx="1" clrIdx="1"/>
  <p:cmAuthor id="218" name="Unknown User27" initials="U" lastIdx="1" clrIdx="0"/>
  <p:cmAuthor id="219" name="zhangbin" initials="z" lastIdx="6" clrIdx="0"/>
  <p:cmAuthor id="220" name="未知用户114" initials="未" lastIdx="1" clrIdx="0"/>
  <p:cmAuthor id="221" name="未知用户117" initials="未" lastIdx="1" clrIdx="2"/>
  <p:cmAuthor id="222" name="Unknown User112" initials="U" lastIdx="1" clrIdx="0"/>
  <p:cmAuthor id="223" name="Unknown User59" initials="U" lastIdx="1" clrIdx="0"/>
  <p:cmAuthor id="224" name="Unknown User113" initials="U" lastIdx="1" clrIdx="0"/>
  <p:cmAuthor id="225" name="Unknown User114" initials="U" lastIdx="1" clrIdx="1"/>
  <p:cmAuthor id="226" name="Unknown User111" initials="U" lastIdx="1" clrIdx="0"/>
  <p:cmAuthor id="227" name="Unknown User117" initials="U" lastIdx="10" clrIdx="0"/>
  <p:cmAuthor id="228" name="Unknown User63" initials="U" lastIdx="8" clrIdx="0"/>
  <p:cmAuthor id="229" name="Unknown User115" initials="U" lastIdx="10" clrIdx="0"/>
  <p:cmAuthor id="230" name="Unknown User116" initials="U" lastIdx="0" clrIdx="1"/>
  <p:cmAuthor id="231" name="Unknown User65" initials="U" lastIdx="1" clrIdx="0"/>
  <p:cmAuthor id="232" name="James" initials="J" lastIdx="1" clrIdx="0"/>
  <p:cmAuthor id="233" name="未知用户109" initials="未" lastIdx="1" clrIdx="0"/>
  <p:cmAuthor id="234" name="刘云轩" initials="刘" lastIdx="1" clrIdx="0"/>
  <p:cmAuthor id="235" name="sharon" initials="s" lastIdx="1" clrIdx="84"/>
  <p:cmAuthor id="236" name="nancy" initials="n" lastIdx="1" clrIdx="0"/>
  <p:cmAuthor id="237" name="未知用户124" initials="未" lastIdx="1" clrIdx="0"/>
  <p:cmAuthor id="238" name="未知用户125" initials="未" lastIdx="1" clrIdx="1"/>
  <p:cmAuthor id="239" name="未知用户126" initials="未" lastIdx="1" clrIdx="0"/>
  <p:cmAuthor id="240" name="未知用户84" initials="未" lastIdx="1" clrIdx="0"/>
  <p:cmAuthor id="241" name="Ted Su" initials="T" lastIdx="1" clrIdx="78"/>
  <p:cmAuthor id="242" name="R affer" initials="R" lastIdx="1" clrIdx="0"/>
  <p:cmAuthor id="243" name="未知用户129" initials="未" lastIdx="1" clrIdx="0"/>
  <p:cmAuthor id="244" name="未知的使用者162" initials="未" lastIdx="8" clrIdx="0"/>
  <p:cmAuthor id="245" name="未知的使用者163" initials="未" lastIdx="1" clrIdx="0"/>
  <p:cmAuthor id="246" name="未知的使用者170" initials="未" lastIdx="0" clrIdx="1"/>
  <p:cmAuthor id="247" name="未知的使用者165" initials="未" lastIdx="1" clrIdx="0"/>
  <p:cmAuthor id="248" name="未知的使用者158" initials="未" lastIdx="1" clrIdx="0"/>
  <p:cmAuthor id="249" name="未知的使用者148" initials="未" lastIdx="5" clrIdx="0"/>
  <p:cmAuthor id="250" name="未知的使用者149" initials="未" lastIdx="10" clrIdx="0"/>
  <p:cmAuthor id="251" name="未知的使用者150" initials="未" lastIdx="1" clrIdx="0"/>
  <p:cmAuthor id="252" name="未知的使用者166" initials="未" lastIdx="8" clrIdx="0"/>
  <p:cmAuthor id="253" name="未知的使用者167" initials="未" lastIdx="0" clrIdx="1"/>
  <p:cmAuthor id="254" name="未知的使用者159" initials="未" lastIdx="1" clrIdx="1"/>
  <p:cmAuthor id="255" name="未知的使用者160" initials="未" lastIdx="1" clrIdx="0"/>
  <p:cmAuthor id="256" name="未知的使用者168" initials="未" lastIdx="1" clrIdx="0"/>
  <p:cmAuthor id="257" name="未知的使用者169" initials="未" lastIdx="1" clrIdx="0"/>
  <p:cmAuthor id="258" name="未知用户120" initials="未" lastIdx="1" clrIdx="0"/>
  <p:cmAuthor id="259" name="未知用户122" initials="未" lastIdx="1" clrIdx="0"/>
  <p:cmAuthor id="260" name="未知用户139" initials="未" lastIdx="2" clrIdx="0"/>
  <p:cmAuthor id="261" name="未知用户141" initials="未" lastIdx="1" clrIdx="1"/>
  <p:cmAuthor id="262" name="未知用户143" initials="未" lastIdx="1" clrIdx="0"/>
  <p:cmAuthor id="263" name="未知用户144" initials="未" lastIdx="1" clrIdx="0"/>
  <p:cmAuthor id="264" name="未知用户145" initials="未" lastIdx="2" clrIdx="0"/>
  <p:cmAuthor id="265" name="未知用户119" initials="未" lastIdx="1" clrIdx="1"/>
  <p:cmAuthor id="266" name="未知用户140" initials="未" lastIdx="0" clrIdx="1"/>
  <p:cmAuthor id="267" name="未知用户142" initials="未" lastIdx="1" clrIdx="0"/>
  <p:cmAuthor id="268" name="未知用户146" initials="未" lastIdx="5" clrIdx="1"/>
  <p:cmAuthor id="269" name="未知用户147" initials="未" lastIdx="0" clrIdx="1"/>
  <p:cmAuthor id="270" name="未知用户148" initials="未" lastIdx="1" clrIdx="0"/>
  <p:cmAuthor id="271" name="未知用户195" initials="未" lastIdx="1" clrIdx="0"/>
  <p:cmAuthor id="272" name="未知用户207" initials="未" lastIdx="3" clrIdx="1"/>
  <p:cmAuthor id="273" name="未知用户208" initials="未" lastIdx="1" clrIdx="0"/>
  <p:cmAuthor id="274" name="未知用户198" initials="未" lastIdx="1" clrIdx="0"/>
  <p:cmAuthor id="275" name="未知用户209" initials="未" lastIdx="1" clrIdx="0"/>
  <p:cmAuthor id="276" name="未知用户206" initials="未" lastIdx="6" clrIdx="0"/>
  <p:cmAuthor id="277" name="未知用户46" initials="未" lastIdx="10" clrIdx="0"/>
  <p:cmAuthor id="278" name="P1063cindychen" initials="P" lastIdx="6" clrIdx="0"/>
  <p:cmAuthor id="279" name="未知用户59" initials="未" lastIdx="8" clrIdx="0"/>
  <p:cmAuthor id="280" name="未知用户60" initials="未" lastIdx="1" clrIdx="0"/>
  <p:cmAuthor id="281" name="未知的使用者66" initials="未" lastIdx="1" clrIdx="0"/>
  <p:cmAuthor id="282" name="未知的使用者60" initials="未" lastIdx="1" clrIdx="0"/>
  <p:cmAuthor id="283" name="未知用户2" initials="未" lastIdx="1" clrIdx="0"/>
  <p:cmAuthor id="284" name="未知的使用者73" initials="未" lastIdx="1" clrIdx="0"/>
  <p:cmAuthor id="285" name="未知用户95" initials="未" lastIdx="1" clrIdx="0"/>
  <p:cmAuthor id="286" name="未知用户99" initials="未" lastIdx="8" clrIdx="0"/>
  <p:cmAuthor id="287" name="未知用户42" initials="未" lastIdx="1" clrIdx="0"/>
  <p:cmAuthor id="288" name="未知用户52" initials="未" lastIdx="1" clrIdx="0"/>
  <p:cmAuthor id="289" name="未知用户177" initials="未" lastIdx="2" clrIdx="0"/>
  <p:cmAuthor id="290" name="未知用户184" initials="未" lastIdx="1" clrIdx="1"/>
  <p:cmAuthor id="291" name="未知用户179" initials="未" lastIdx="1" clrIdx="0"/>
  <p:cmAuthor id="292" name="未知用户185" initials="未" lastIdx="1" clrIdx="0"/>
  <p:cmAuthor id="293" name="未知用户182" initials="未" lastIdx="1" clrIdx="49"/>
  <p:cmAuthor id="294" name="未知用户204" initials="未" lastIdx="1" clrIdx="0"/>
  <p:cmAuthor id="295" name="未知用户205" initials="未" lastIdx="1" clrIdx="0"/>
  <p:cmAuthor id="296" name="未知的使用者201" initials="未" lastIdx="8" clrIdx="0"/>
  <p:cmAuthor id="297" name="未知的使用者202" initials="未" lastIdx="0" clrIdx="1"/>
  <p:cmAuthor id="298" name="未知用户193" initials="未" lastIdx="3" clrIdx="0"/>
  <p:cmAuthor id="299" name="未知用户194" initials="未" lastIdx="1" clrIdx="0"/>
  <p:cmAuthor id="300" name="未知用户107" initials="未" lastIdx="1" clrIdx="0"/>
  <p:cmAuthor id="301" name="未知用户187" initials="未" lastIdx="10" clrIdx="0"/>
  <p:cmAuthor id="302" name="Kent" initials="K" lastIdx="2" clrIdx="0"/>
  <p:cmAuthor id="303" name="留毓吟" initials="留" lastIdx="1" clrIdx="0"/>
  <p:cmAuthor id="304" name="未知的使用者204" initials="未" lastIdx="1" clrIdx="0"/>
  <p:cmAuthor id="305" name="未知用户190" initials="未" lastIdx="1" clrIdx="1"/>
  <p:cmAuthor id="306" name="未知用户127" initials="未" lastIdx="10" clrIdx="0"/>
  <p:cmAuthor id="307" name="未知用户196" initials="未" lastIdx="1" clrIdx="0"/>
  <p:cmAuthor id="308" name="未知用户199" initials="未" lastIdx="1" clrIdx="0"/>
  <p:cmAuthor id="309" name="未知用户128" initials="未" lastIdx="0" clrIdx="1"/>
  <p:cmAuthor id="310" name="未知用户118" initials="未" lastIdx="1" clrIdx="0"/>
  <p:cmAuthor id="311" name="未知用户123" initials="未" lastIdx="6" clrIdx="0"/>
  <p:cmAuthor id="312" name="未知用户178" initials="未" lastIdx="1" clrIdx="0"/>
  <p:cmAuthor id="313" name="未知用户180" initials="未" lastIdx="8" clrIdx="0"/>
  <p:cmAuthor id="314" name="未知用户186" initials="未" lastIdx="1" clrIdx="0"/>
  <p:cmAuthor id="315" name="未知用户188" initials="未" lastIdx="1" clrIdx="0"/>
  <p:cmAuthor id="316" name="未知用户189" initials="未" lastIdx="2" clrIdx="0"/>
  <p:cmAuthor id="317" name="未知的使用者85" initials="未" lastIdx="6" clrIdx="0"/>
  <p:cmAuthor id="318" name="未知的使用者100" initials="未" lastIdx="1" clrIdx="0"/>
  <p:cmAuthor id="319" name="未知的使用者87" initials="未" lastIdx="2" clrIdx="0"/>
  <p:cmAuthor id="320" name="liucunri" initials="l" lastIdx="1" clrIdx="0"/>
  <p:cmAuthor id="321" name="未知的使用者77" initials="未" lastIdx="1" clrIdx="1"/>
  <p:cmAuthor id="322" name="未知的使用者78" initials="未" lastIdx="1" clrIdx="2"/>
  <p:cmAuthor id="323" name="未知的使用者79" initials="未" lastIdx="1" clrIdx="0"/>
  <p:cmAuthor id="324" name="未知的使用者80" initials="未" lastIdx="1" clrIdx="1"/>
  <p:cmAuthor id="325" name="未知的使用者81" initials="未" lastIdx="1" clrIdx="2"/>
  <p:cmAuthor id="326" name="未知的使用者82" initials="未" lastIdx="1" clrIdx="0"/>
  <p:cmAuthor id="327" name="未知的使用者84" initials="未" lastIdx="1" clrIdx="0"/>
  <p:cmAuthor id="328" name="未知的使用者88" initials="未" lastIdx="1" clrIdx="0"/>
  <p:cmAuthor id="329" name="未知的使用者89" initials="未" lastIdx="5" clrIdx="0"/>
  <p:cmAuthor id="330" name="未知的使用者90" initials="未" lastIdx="10" clrIdx="0"/>
  <p:cmAuthor id="331" name="未知的使用者91" initials="未" lastIdx="1" clrIdx="0"/>
  <p:cmAuthor id="332" name="未知的使用者63" initials="未" lastIdx="1" clrIdx="0"/>
  <p:cmAuthor id="333" name="kathy chen" initials="k" lastIdx="3" clrIdx="0"/>
  <p:cmAuthor id="334" name="raymond luan" initials="r" lastIdx="0" clrIdx="0"/>
  <p:cmAuthor id="335" name="未知的使用者106" initials="未" lastIdx="3" clrIdx="1"/>
  <p:cmAuthor id="336" name="未知的使用者86" initials="未" lastIdx="1" clrIdx="0"/>
  <p:cmAuthor id="337" name="未知的使用者116" initials="未" lastIdx="1" clrIdx="1"/>
  <p:cmAuthor id="338" name="未知的使用者119" initials="未" lastIdx="1" clrIdx="0"/>
  <p:cmAuthor id="339" name="Vicky" initials="V" lastIdx="1" clrIdx="3"/>
  <p:cmAuthor id="340" name="Sara Chen" initials="S" lastIdx="1" clrIdx="0"/>
  <p:cmAuthor id="341" name="未知的使用者114" initials="未" lastIdx="1" clrIdx="0"/>
  <p:cmAuthor id="342" name="未知用户138" initials="未" lastIdx="1" clrIdx="0"/>
  <p:cmAuthor id="343" name="未知用户130" initials="未" lastIdx="1" clrIdx="1"/>
  <p:cmAuthor id="344" name="未知用户131" initials="未" lastIdx="1" clrIdx="2"/>
  <p:cmAuthor id="345" name="未知用户132" initials="未" lastIdx="1" clrIdx="0"/>
  <p:cmAuthor id="346" name="未知用户133" initials="未" lastIdx="1" clrIdx="0"/>
  <p:cmAuthor id="347" name="未知用户134" initials="未" lastIdx="10" clrIdx="0"/>
  <p:cmAuthor id="348" name="未知用户135" initials="未" lastIdx="1" clrIdx="0"/>
  <p:cmAuthor id="349" name="未知用户137" initials="未" lastIdx="10" clrIdx="0"/>
  <p:cmAuthor id="350" name="未知用户136" initials="未" lastIdx="1" clrIdx="1"/>
  <p:cmAuthor id="351" name="Arno.Du(杜明星)" initials="A" lastIdx="0" clrIdx="0"/>
  <p:cmAuthor id="352" name="Yoyo Wu" initials="Y" lastIdx="2" clrIdx="0"/>
  <p:cmAuthor id="353" name="未知的使用者111" initials="未" lastIdx="1" clrIdx="0"/>
  <p:cmAuthor id="354" name="未知的使用者113" initials="未" lastIdx="1" clrIdx="0"/>
  <p:cmAuthor id="355" name="未知的使用者123" initials="未" lastIdx="8" clrIdx="0"/>
  <p:cmAuthor id="356" name="未知用户11" initials="未" lastIdx="1" clrIdx="0"/>
  <p:cmAuthor id="357" name="ch-je" initials="c" lastIdx="1" clrIdx="356"/>
  <p:cmAuthor id="358" name="Carol Wu" initials="C" lastIdx="1" clrIdx="0"/>
  <p:cmAuthor id="359" name="未知的使用者207" initials="未" lastIdx="1" clrIdx="0"/>
  <p:cmAuthor id="360" name="未知的使用者208" initials="未" lastIdx="1" clrIdx="0"/>
  <p:cmAuthor id="361" name="未知的使用者192" initials="未" lastIdx="1" clrIdx="0"/>
  <p:cmAuthor id="362" name="未知的使用者193" initials="未" lastIdx="2" clrIdx="0"/>
  <p:cmAuthor id="363" name="未知的使用者209" initials="未" lastIdx="8" clrIdx="0"/>
  <p:cmAuthor id="364" name="未知的使用者210" initials="未" lastIdx="1" clrIdx="0"/>
  <p:cmAuthor id="365" name="未知的使用者211" initials="未" lastIdx="1" clrIdx="0"/>
  <p:cmAuthor id="366" name="未知的使用者212" initials="未" lastIdx="11" clrIdx="0"/>
  <p:cmAuthor id="367" name="未知的使用者213" initials="未" lastIdx="7" clrIdx="1"/>
  <p:cmAuthor id="368" name="未知的使用者214" initials="未" lastIdx="1" clrIdx="2"/>
  <p:cmAuthor id="369" name="未知的使用者215" initials="未" lastIdx="1" clrIdx="0"/>
  <p:cmAuthor id="370" name="未知的使用者216" initials="未" lastIdx="1" clrIdx="0"/>
  <p:cmAuthor id="371" name="未知的使用者217" initials="未" lastIdx="1" clrIdx="1"/>
  <p:cmAuthor id="372" name="未知的使用者218" initials="未" lastIdx="1" clrIdx="0"/>
  <p:cmAuthor id="373" name="未知的使用者219" initials="未" lastIdx="2" clrIdx="0"/>
  <p:cmAuthor id="374" name="未知的使用者220" initials="未" lastIdx="7" clrIdx="1"/>
  <p:cmAuthor id="375" name="未知的使用者247" initials="未" lastIdx="6" clrIdx="0"/>
  <p:cmAuthor id="376" name="未知的使用者249" initials="未" lastIdx="43" clrIdx="1"/>
  <p:cmAuthor id="377" name="未知的使用者250" initials="未" lastIdx="1" clrIdx="0"/>
  <p:cmAuthor id="378" name="未知的使用者251" initials="未" lastIdx="1" clrIdx="0"/>
  <p:cmAuthor id="379" name="未知的使用者246" initials="未" lastIdx="1" clrIdx="1"/>
  <p:cmAuthor id="380" name="未知的使用者224" initials="未" lastIdx="1" clrIdx="0"/>
  <p:cmAuthor id="381" name="未知的使用者252" initials="未" lastIdx="1" clrIdx="0"/>
  <p:cmAuthor id="382" name="未知的使用者253" initials="未" lastIdx="1" clrIdx="0"/>
  <p:cmAuthor id="383" name="未知的使用者254" initials="未" lastIdx="1" clrIdx="0"/>
  <p:cmAuthor id="384" name="未知的使用者255" initials="未" lastIdx="1" clrIdx="0"/>
  <p:cmAuthor id="385" name="未知的使用者226" initials="未" lastIdx="8" clrIdx="0"/>
  <p:cmAuthor id="386" name="未知的使用者227" initials="未" lastIdx="2" clrIdx="0"/>
  <p:cmAuthor id="387" name="未知的使用者270" initials="未" lastIdx="1" clrIdx="0"/>
  <p:cmAuthor id="388" name="未知的使用者228" initials="未" lastIdx="8" clrIdx="0"/>
  <p:cmAuthor id="389" name="未知的使用者229" initials="未" lastIdx="8" clrIdx="0"/>
  <p:cmAuthor id="390" name="未知的使用者230" initials="未" lastIdx="1" clrIdx="0"/>
  <p:cmAuthor id="391" name="未知的使用者231" initials="未" lastIdx="1" clrIdx="0"/>
  <p:cmAuthor id="392" name="未知的使用者256" initials="未" lastIdx="1" clrIdx="0"/>
  <p:cmAuthor id="393" name="未知的使用者233" initials="未" lastIdx="1" clrIdx="0"/>
  <p:cmAuthor id="394" name="未知的使用者234" initials="未" lastIdx="10" clrIdx="0"/>
  <p:cmAuthor id="395" name="未知的使用者235" initials="未" lastIdx="1" clrIdx="0"/>
  <p:cmAuthor id="396" name="未知的使用者236" initials="未" lastIdx="1" clrIdx="0"/>
  <p:cmAuthor id="397" name="未知的使用者257" initials="未" lastIdx="1" clrIdx="0"/>
  <p:cmAuthor id="398" name="未知的使用者237" initials="未" lastIdx="1" clrIdx="0"/>
  <p:cmAuthor id="399" name="未知的使用者238" initials="未" lastIdx="2" clrIdx="0"/>
  <p:cmAuthor id="400" name="未知的使用者239" initials="未" lastIdx="1" clrIdx="1"/>
  <p:cmAuthor id="401" name="未知的使用者240" initials="未" lastIdx="1" clrIdx="0"/>
  <p:cmAuthor id="402" name="未知的使用者241" initials="未" lastIdx="1" clrIdx="0"/>
  <p:cmAuthor id="403" name="未知的使用者242" initials="未" lastIdx="2" clrIdx="0"/>
  <p:cmAuthor id="404" name="未知的使用者243" initials="未" lastIdx="1" clrIdx="0"/>
  <p:cmAuthor id="405" name="未知的使用者258" initials="未" lastIdx="8" clrIdx="0"/>
  <p:cmAuthor id="406" name="未知的使用者259" initials="未" lastIdx="1" clrIdx="0"/>
  <p:cmAuthor id="407" name="未知的使用者260" initials="未" lastIdx="1" clrIdx="0"/>
  <p:cmAuthor id="408" name="未知的使用者261" initials="未" lastIdx="11" clrIdx="0"/>
  <p:cmAuthor id="409" name="未知的使用者262" initials="未" lastIdx="7" clrIdx="1"/>
  <p:cmAuthor id="410" name="未知的使用者263" initials="未" lastIdx="1" clrIdx="2"/>
  <p:cmAuthor id="411" name="未知的使用者264" initials="未" lastIdx="1" clrIdx="0"/>
  <p:cmAuthor id="412" name="未知的使用者265" initials="未" lastIdx="1" clrIdx="0"/>
  <p:cmAuthor id="413" name="未知的使用者266" initials="未" lastIdx="1" clrIdx="1"/>
  <p:cmAuthor id="414" name="未知的使用者267" initials="未" lastIdx="1" clrIdx="0"/>
  <p:cmAuthor id="415" name="未知的使用者268" initials="未" lastIdx="2" clrIdx="0"/>
  <p:cmAuthor id="416" name="未知的使用者269" initials="未" lastIdx="7" clrIdx="1"/>
  <p:cmAuthor id="417" name="lillian" initials="l" lastIdx="1" clrIdx="0"/>
  <p:cmAuthor id="418" name="未知用户197" initials="未" lastIdx="1" clrIdx="0"/>
  <p:cmAuthor id="419" name="未知用户157" initials="未" lastIdx="8" clrIdx="0"/>
  <p:cmAuthor id="420" name="未知用户158" initials="未" lastIdx="2" clrIdx="0"/>
  <p:cmAuthor id="421" name="未知用户159" initials="未" lastIdx="1" clrIdx="0"/>
  <p:cmAuthor id="422" name="未知用户160" initials="未" lastIdx="2" clrIdx="0"/>
  <p:cmAuthor id="423" name="未知用户168" initials="未" lastIdx="1" clrIdx="0"/>
  <p:cmAuthor id="424" name="順天" initials="順" lastIdx="1" clrIdx="0"/>
  <p:cmAuthor id="425" name="clinchen" initials="c" lastIdx="0" clrIdx="1"/>
  <p:cmAuthor id="426" name="Unknown User66" initials="U" lastIdx="1" clrIdx="0"/>
  <p:cmAuthor id="427" name="Unknown User67" initials="U" lastIdx="1" clrIdx="0"/>
  <p:cmAuthor id="428" name="Unknown User68" initials="U" lastIdx="1" clrIdx="0"/>
  <p:cmAuthor id="429" name="Unknown User69" initials="U" lastIdx="8" clrIdx="0"/>
  <p:cmAuthor id="430" name="Unknown User70"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24405"/>
    <a:srgbClr val="F19B27"/>
    <a:srgbClr val="C4261D"/>
    <a:srgbClr val="7D060A"/>
    <a:srgbClr val="703B14"/>
    <a:srgbClr val="FEF8FB"/>
    <a:srgbClr val="6A1C1A"/>
    <a:srgbClr val="F6B90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0654" autoAdjust="0"/>
  </p:normalViewPr>
  <p:slideViewPr>
    <p:cSldViewPr>
      <p:cViewPr varScale="1">
        <p:scale>
          <a:sx n="66" d="100"/>
          <a:sy n="66" d="100"/>
        </p:scale>
        <p:origin x="72" y="52"/>
      </p:cViewPr>
      <p:guideLst>
        <p:guide orient="horz" pos="2372"/>
        <p:guide pos="3868"/>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commentAuthors" Target="commentAuthors.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eaLnBrk="1" hangingPunct="1">
              <a:buFontTx/>
              <a:buNone/>
              <a:defRPr kumimoji="1" sz="1200">
                <a:latin typeface="Arial" panose="020B0604020202020204" pitchFamily="34" charset="0"/>
                <a:ea typeface="PMingLiU" panose="02020500000000000000" pitchFamily="18" charset="-12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lstStyle>
            <a:lvl1pPr algn="r" eaLnBrk="1" hangingPunct="1">
              <a:buFontTx/>
              <a:buNone/>
              <a:defRPr kumimoji="1" sz="1200">
                <a:latin typeface="Arial" panose="020B0604020202020204" pitchFamily="34" charset="0"/>
                <a:ea typeface="PMingLiU" panose="02020500000000000000" pitchFamily="18" charset="-120"/>
              </a:defRPr>
            </a:lvl1pPr>
          </a:lstStyle>
          <a:p>
            <a:pPr>
              <a:defRPr/>
            </a:pPr>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lstStyle>
            <a:lvl1pPr eaLnBrk="1" hangingPunct="1">
              <a:buFontTx/>
              <a:buNone/>
              <a:defRPr kumimoji="1" sz="1200">
                <a:latin typeface="Arial" panose="020B0604020202020204" pitchFamily="34" charset="0"/>
                <a:ea typeface="PMingLiU" panose="02020500000000000000" pitchFamily="18" charset="-120"/>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noProof="1">
                <a:latin typeface="Arial" panose="020B0604020202020204" pitchFamily="34" charset="0"/>
                <a:cs typeface="+mn-ea"/>
              </a:defRPr>
            </a:lvl1pPr>
          </a:lstStyle>
          <a:p>
            <a:pPr>
              <a:defRPr/>
            </a:pPr>
            <a:fld id="{0E2AC4DE-0ED0-46A0-AF23-F612A34135EB}" type="slidenum">
              <a:rPr lang="zh-CN" altLang="en-US"/>
            </a:fld>
            <a:endParaRPr lang="zh-CN" altLang="en-US">
              <a:latin typeface="Calibri" panose="020F0502020204030204" pitchFamily="34" charset="0"/>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eaLnBrk="1" hangingPunct="1">
              <a:buFontTx/>
              <a:buNone/>
              <a:defRPr kumimoji="0" sz="1200">
                <a:latin typeface="Calibri" panose="020F0502020204030204" pitchFamily="34" charset="0"/>
                <a:ea typeface="PMingLiU" panose="02020500000000000000" pitchFamily="18" charset="-120"/>
              </a:defRPr>
            </a:lvl1pPr>
          </a:lstStyle>
          <a:p>
            <a:pPr>
              <a:defRPr/>
            </a:pPr>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eaLnBrk="1" hangingPunct="1">
              <a:buFontTx/>
              <a:buNone/>
              <a:defRPr kumimoji="0" sz="1200">
                <a:latin typeface="Calibri" panose="020F0502020204030204" pitchFamily="34" charset="0"/>
                <a:ea typeface="PMingLiU" panose="02020500000000000000" pitchFamily="18" charset="-120"/>
              </a:defRPr>
            </a:lvl1pPr>
          </a:lstStyle>
          <a:p>
            <a:pPr>
              <a:defRPr/>
            </a:pPr>
            <a:endParaRPr lang="zh-TW" altLang="en-US"/>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TW" altLang="en-US" noProof="0"/>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zh-TW" altLang="en-US" noProof="0"/>
              <a:t>按一下以編輯母片文字樣式</a:t>
            </a:r>
            <a:endParaRPr lang="zh-TW" altLang="en-US" noProof="0"/>
          </a:p>
          <a:p>
            <a:pPr lvl="1"/>
            <a:r>
              <a:rPr lang="zh-TW" altLang="en-US" noProof="0"/>
              <a:t>第二層</a:t>
            </a:r>
            <a:endParaRPr lang="zh-TW" altLang="en-US" noProof="0"/>
          </a:p>
          <a:p>
            <a:pPr lvl="2"/>
            <a:r>
              <a:rPr lang="zh-TW" altLang="en-US" noProof="0"/>
              <a:t>第三層</a:t>
            </a:r>
            <a:endParaRPr lang="zh-TW" altLang="en-US" noProof="0"/>
          </a:p>
          <a:p>
            <a:pPr lvl="3"/>
            <a:r>
              <a:rPr lang="zh-TW" altLang="en-US" noProof="0"/>
              <a:t>第四層</a:t>
            </a:r>
            <a:endParaRPr lang="zh-TW" altLang="en-US" noProof="0"/>
          </a:p>
          <a:p>
            <a:pPr lvl="4"/>
            <a:r>
              <a:rPr lang="zh-TW" altLang="en-US" noProof="0"/>
              <a:t>第五層</a:t>
            </a:r>
            <a:endParaRPr lang="zh-TW" altLang="en-US" noProof="0"/>
          </a:p>
        </p:txBody>
      </p:sp>
      <p:sp>
        <p:nvSpPr>
          <p:cNvPr id="6" name="頁尾版面配置區 5"/>
          <p:cNvSpPr>
            <a:spLocks noGrp="1"/>
          </p:cNvSpPr>
          <p:nvPr>
            <p:ph type="ftr" sz="quarter" idx="4"/>
          </p:nvPr>
        </p:nvSpPr>
        <p:spPr>
          <a:xfrm>
            <a:off x="3884930" y="8686483"/>
            <a:ext cx="2971800" cy="457200"/>
          </a:xfrm>
          <a:prstGeom prst="rect">
            <a:avLst/>
          </a:prstGeom>
        </p:spPr>
        <p:txBody>
          <a:bodyPr vert="horz" wrap="square" lIns="91440" tIns="45720" rIns="91440" bIns="45720" numCol="1" anchor="b" anchorCtr="0" compatLnSpc="1"/>
          <a:lstStyle>
            <a:lvl1pPr algn="r" eaLnBrk="1" hangingPunct="1">
              <a:buFontTx/>
              <a:buNone/>
              <a:defRPr kumimoji="0" sz="1200">
                <a:latin typeface="Calibri" panose="020F0502020204030204" pitchFamily="34" charset="0"/>
                <a:ea typeface="PMingLiU" panose="02020500000000000000" pitchFamily="18" charset="-120"/>
              </a:defRPr>
            </a:lvl1pPr>
          </a:lstStyle>
          <a:p>
            <a:pPr>
              <a:defRPr/>
            </a:pPr>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noProof="1">
                <a:cs typeface="+mn-ea"/>
              </a:defRPr>
            </a:lvl1pPr>
          </a:lstStyle>
          <a:p>
            <a:pPr>
              <a:defRPr/>
            </a:pPr>
            <a:fld id="{9778A813-AB2E-4472-A8CA-C038DDB4C37B}" type="slidenum">
              <a:rPr lang="zh-TW" altLang="en-US"/>
            </a:fld>
            <a:endParaRPr lang="zh-TW" altLang="en-US">
              <a:cs typeface="+mn-cs"/>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PMingLiU" panose="02020500000000000000" pitchFamily="18" charset="-120"/>
        <a:cs typeface="+mn-cs"/>
      </a:defRPr>
    </a:lvl1pPr>
    <a:lvl2pPr marL="457200" algn="l" rtl="0" eaLnBrk="0" fontAlgn="base" hangingPunct="0">
      <a:spcBef>
        <a:spcPct val="30000"/>
      </a:spcBef>
      <a:spcAft>
        <a:spcPct val="0"/>
      </a:spcAft>
      <a:defRPr sz="1200" kern="1200">
        <a:solidFill>
          <a:schemeClr val="tx1"/>
        </a:solidFill>
        <a:latin typeface="+mn-lt"/>
        <a:ea typeface="PMingLiU" panose="02020500000000000000" pitchFamily="18" charset="-120"/>
        <a:cs typeface="+mn-cs"/>
      </a:defRPr>
    </a:lvl2pPr>
    <a:lvl3pPr marL="914400" algn="l" rtl="0" eaLnBrk="0" fontAlgn="base" hangingPunct="0">
      <a:spcBef>
        <a:spcPct val="30000"/>
      </a:spcBef>
      <a:spcAft>
        <a:spcPct val="0"/>
      </a:spcAft>
      <a:defRPr sz="1200" kern="1200">
        <a:solidFill>
          <a:schemeClr val="tx1"/>
        </a:solidFill>
        <a:latin typeface="+mn-lt"/>
        <a:ea typeface="PMingLiU" panose="02020500000000000000" pitchFamily="18" charset="-120"/>
        <a:cs typeface="+mn-cs"/>
      </a:defRPr>
    </a:lvl3pPr>
    <a:lvl4pPr marL="1371600" algn="l" rtl="0" eaLnBrk="0" fontAlgn="base" hangingPunct="0">
      <a:spcBef>
        <a:spcPct val="30000"/>
      </a:spcBef>
      <a:spcAft>
        <a:spcPct val="0"/>
      </a:spcAft>
      <a:defRPr sz="1200" kern="1200">
        <a:solidFill>
          <a:schemeClr val="tx1"/>
        </a:solidFill>
        <a:latin typeface="+mn-lt"/>
        <a:ea typeface="PMingLiU" panose="02020500000000000000" pitchFamily="18" charset="-120"/>
        <a:cs typeface="+mn-cs"/>
      </a:defRPr>
    </a:lvl4pPr>
    <a:lvl5pPr marL="1828800" algn="l" rtl="0" eaLnBrk="0" fontAlgn="base" hangingPunct="0">
      <a:spcBef>
        <a:spcPct val="30000"/>
      </a:spcBef>
      <a:spcAft>
        <a:spcPct val="0"/>
      </a:spcAft>
      <a:defRPr sz="1200" kern="1200">
        <a:solidFill>
          <a:schemeClr val="tx1"/>
        </a:solidFill>
        <a:latin typeface="+mn-lt"/>
        <a:ea typeface="PMingLiU"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投影片圖像版面配置區 1"/>
          <p:cNvSpPr>
            <a:spLocks noGrp="1" noRot="1" noChangeAspect="1" noChangeArrowheads="1" noTextEdit="1"/>
          </p:cNvSpPr>
          <p:nvPr>
            <p:ph type="sldImg" idx="4294967295"/>
          </p:nvPr>
        </p:nvSpPr>
        <p:spPr bwMode="auto">
          <a:xfrm>
            <a:off x="381000" y="685800"/>
            <a:ext cx="6096000" cy="3429000"/>
          </a:xfrm>
          <a:ln>
            <a:solidFill>
              <a:srgbClr val="000000"/>
            </a:solidFill>
            <a:miter lim="800000"/>
          </a:ln>
        </p:spPr>
      </p:sp>
      <p:sp>
        <p:nvSpPr>
          <p:cNvPr id="10243" name="備忘稿版面配置區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TW" altLang="en-US"/>
          </a:p>
        </p:txBody>
      </p:sp>
      <p:sp>
        <p:nvSpPr>
          <p:cNvPr id="18435" name="投影片編號版面配置區 3"/>
          <p:cNvSpPr>
            <a:spLocks noGrp="1" noChangeArrowheads="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PMingLiU" panose="02020500000000000000" pitchFamily="18" charset="-120"/>
              </a:defRPr>
            </a:lvl1pPr>
            <a:lvl2pPr>
              <a:defRPr>
                <a:solidFill>
                  <a:schemeClr val="tx1"/>
                </a:solidFill>
                <a:latin typeface="Calibri" panose="020F0502020204030204" pitchFamily="34" charset="0"/>
                <a:ea typeface="PMingLiU" panose="02020500000000000000" pitchFamily="18" charset="-120"/>
              </a:defRPr>
            </a:lvl2pPr>
            <a:lvl3pPr>
              <a:defRPr>
                <a:solidFill>
                  <a:schemeClr val="tx1"/>
                </a:solidFill>
                <a:latin typeface="Calibri" panose="020F0502020204030204" pitchFamily="34" charset="0"/>
                <a:ea typeface="PMingLiU" panose="02020500000000000000" pitchFamily="18" charset="-120"/>
              </a:defRPr>
            </a:lvl3pPr>
            <a:lvl4pPr>
              <a:defRPr>
                <a:solidFill>
                  <a:schemeClr val="tx1"/>
                </a:solidFill>
                <a:latin typeface="Calibri" panose="020F0502020204030204" pitchFamily="34" charset="0"/>
                <a:ea typeface="PMingLiU" panose="02020500000000000000" pitchFamily="18" charset="-120"/>
              </a:defRPr>
            </a:lvl4pPr>
            <a:lvl5pPr>
              <a:defRPr>
                <a:solidFill>
                  <a:schemeClr val="tx1"/>
                </a:solidFill>
                <a:latin typeface="Calibri" panose="020F0502020204030204" pitchFamily="34" charset="0"/>
                <a:ea typeface="PMingLiU" panose="02020500000000000000" pitchFamily="18" charset="-120"/>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PMingLiU" panose="02020500000000000000" pitchFamily="18" charset="-120"/>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PMingLiU" panose="02020500000000000000" pitchFamily="18" charset="-120"/>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PMingLiU" panose="02020500000000000000" pitchFamily="18" charset="-120"/>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PMingLiU" panose="02020500000000000000" pitchFamily="18" charset="-120"/>
              </a:defRPr>
            </a:lvl9pPr>
          </a:lstStyle>
          <a:p>
            <a:pPr>
              <a:defRPr/>
            </a:pPr>
            <a:fld id="{380830EB-23A8-48BF-AB6B-712BF778E462}" type="slidenum">
              <a:rPr lang="zh-TW" altLang="en-US" sz="1800" dirty="0" smtClean="0"/>
            </a:fld>
            <a:endParaRPr lang="zh-TW" altLang="en-US" sz="18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a:defRPr/>
            </a:pPr>
            <a:fld id="{9778A813-AB2E-4472-A8CA-C038DDB4C37B}" type="slidenum">
              <a:rPr lang="zh-TW" altLang="en-US"/>
            </a:fld>
            <a:endParaRPr lang="zh-TW" altLang="en-US">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首頁投影片">
    <p:spTree>
      <p:nvGrpSpPr>
        <p:cNvPr id="1" name=""/>
        <p:cNvGrpSpPr/>
        <p:nvPr/>
      </p:nvGrpSpPr>
      <p:grpSpPr>
        <a:xfrm>
          <a:off x="0" y="0"/>
          <a:ext cx="0" cy="0"/>
          <a:chOff x="0" y="0"/>
          <a:chExt cx="0" cy="0"/>
        </a:xfrm>
      </p:grpSpPr>
      <p:pic>
        <p:nvPicPr>
          <p:cNvPr id="4" name="圖片 5" descr="4_3R_b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圖片 9" descr="數位價值_繁"/>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68452" y="193676"/>
            <a:ext cx="2112433" cy="11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圖片 4" descr="鼎新電腦"/>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515600" y="6397625"/>
            <a:ext cx="1356784"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ctrTitle"/>
          </p:nvPr>
        </p:nvSpPr>
        <p:spPr>
          <a:xfrm>
            <a:off x="2658533" y="1539875"/>
            <a:ext cx="9482667" cy="1464310"/>
          </a:xfrm>
        </p:spPr>
        <p:txBody>
          <a:bodyPr anchor="b"/>
          <a:lstStyle>
            <a:lvl1pPr algn="l">
              <a:defRPr sz="4800" b="1">
                <a:solidFill>
                  <a:schemeClr val="bg1"/>
                </a:solidFill>
                <a:effectLst>
                  <a:outerShdw blurRad="38100" dist="38100" dir="2700000" algn="tl">
                    <a:srgbClr val="000000">
                      <a:alpha val="43137"/>
                    </a:srgbClr>
                  </a:outerShdw>
                </a:effectLst>
                <a:latin typeface="Microsoft JhengHei" panose="020B0604030504040204" charset="-120"/>
                <a:ea typeface="Microsoft JhengHei" panose="020B0604030504040204" charset="-120"/>
              </a:defRPr>
            </a:lvl1pPr>
          </a:lstStyle>
          <a:p>
            <a:r>
              <a:rPr lang="zh-TW" altLang="en-US" noProof="1"/>
              <a:t>按一下以編輯母片標題樣式</a:t>
            </a:r>
            <a:endParaRPr lang="zh-TW" altLang="en-US" noProof="1"/>
          </a:p>
        </p:txBody>
      </p:sp>
      <p:sp>
        <p:nvSpPr>
          <p:cNvPr id="3" name="副標題 2"/>
          <p:cNvSpPr>
            <a:spLocks noGrp="1"/>
          </p:cNvSpPr>
          <p:nvPr>
            <p:ph type="subTitle" idx="1"/>
          </p:nvPr>
        </p:nvSpPr>
        <p:spPr>
          <a:xfrm>
            <a:off x="4053841" y="4678046"/>
            <a:ext cx="8108527" cy="1491615"/>
          </a:xfrm>
        </p:spPr>
        <p:txBody>
          <a:bodyPr/>
          <a:lstStyle>
            <a:lvl1pPr marL="0" indent="0" algn="l">
              <a:buNone/>
              <a:defRPr sz="2400" b="1">
                <a:latin typeface="Microsoft JhengHei" panose="020B0604030504040204" charset="-120"/>
                <a:ea typeface="Microsoft JhengHei" panose="020B0604030504040204"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noProof="1"/>
              <a:t>按一下以編輯母片副標題樣式</a:t>
            </a:r>
            <a:endParaRPr lang="zh-TW" altLang="en-US" noProof="1"/>
          </a:p>
        </p:txBody>
      </p:sp>
      <p:sp>
        <p:nvSpPr>
          <p:cNvPr id="7" name="日期版面配置區 3"/>
          <p:cNvSpPr>
            <a:spLocks noGrp="1"/>
          </p:cNvSpPr>
          <p:nvPr>
            <p:ph type="dt" sz="half" idx="10"/>
          </p:nvPr>
        </p:nvSpPr>
        <p:spPr>
          <a:xfrm>
            <a:off x="10090574" y="6368734"/>
            <a:ext cx="1648883" cy="365125"/>
          </a:xfrm>
        </p:spPr>
        <p:txBody>
          <a:bodyPr/>
          <a:lstStyle>
            <a:lvl1pPr defTabSz="457200" eaLnBrk="1" fontAlgn="auto" hangingPunct="1">
              <a:spcBef>
                <a:spcPts val="0"/>
              </a:spcBef>
              <a:spcAft>
                <a:spcPts val="0"/>
              </a:spcAft>
              <a:defRPr noProof="1">
                <a:solidFill>
                  <a:prstClr val="black"/>
                </a:solidFill>
                <a:latin typeface="Calibri" panose="020F0502020204030204"/>
              </a:defRPr>
            </a:lvl1pPr>
          </a:lstStyle>
          <a:p>
            <a:pPr>
              <a:defRPr/>
            </a:pPr>
            <a:fld id="{D78BA8C8-3086-4E9A-81CB-81E1EAF758A4}" type="datetimeFigureOut">
              <a:rPr lang="zh-TW" altLang="en-US"/>
            </a:fld>
            <a:endParaRPr lang="zh-TW"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2_章節標題及物件(有logo)">
    <p:spTree>
      <p:nvGrpSpPr>
        <p:cNvPr id="1" name=""/>
        <p:cNvGrpSpPr/>
        <p:nvPr/>
      </p:nvGrpSpPr>
      <p:grpSpPr>
        <a:xfrm>
          <a:off x="0" y="0"/>
          <a:ext cx="0" cy="0"/>
          <a:chOff x="0" y="0"/>
          <a:chExt cx="0" cy="0"/>
        </a:xfrm>
      </p:grpSpPr>
      <p:pic>
        <p:nvPicPr>
          <p:cNvPr id="4" name="圖片 2" descr="4_3R_top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584" y="-1588"/>
            <a:ext cx="12198351"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xfrm>
            <a:off x="838200" y="648335"/>
            <a:ext cx="10515600" cy="1042670"/>
          </a:xfrm>
        </p:spPr>
        <p:txBody>
          <a:bodyPr/>
          <a:lstStyle>
            <a:lvl1pPr algn="ctr">
              <a:defRPr sz="3600" b="1">
                <a:latin typeface="Microsoft JhengHei" panose="020B0604030504040204" charset="-120"/>
                <a:ea typeface="Microsoft JhengHei" panose="020B0604030504040204" charset="-120"/>
              </a:defRPr>
            </a:lvl1pPr>
          </a:lstStyle>
          <a:p>
            <a:r>
              <a:rPr lang="zh-TW" altLang="en-US" noProof="1"/>
              <a:t>按一下以編輯母片標題樣式</a:t>
            </a:r>
            <a:endParaRPr lang="zh-TW" altLang="en-US" noProof="1"/>
          </a:p>
        </p:txBody>
      </p:sp>
      <p:sp>
        <p:nvSpPr>
          <p:cNvPr id="3" name="內容版面配置區 2"/>
          <p:cNvSpPr>
            <a:spLocks noGrp="1"/>
          </p:cNvSpPr>
          <p:nvPr>
            <p:ph idx="1"/>
          </p:nvPr>
        </p:nvSpPr>
        <p:spPr>
          <a:xfrm>
            <a:off x="838201" y="1825628"/>
            <a:ext cx="10515616" cy="4351344"/>
          </a:xfrm>
        </p:spPr>
        <p:txBody>
          <a:bodyPr/>
          <a:lstStyle>
            <a:lvl1pPr>
              <a:defRPr>
                <a:solidFill>
                  <a:schemeClr val="tx1">
                    <a:lumMod val="75000"/>
                    <a:lumOff val="25000"/>
                  </a:schemeClr>
                </a:solidFill>
                <a:latin typeface="Microsoft JhengHei" panose="020B0604030504040204" charset="-120"/>
                <a:ea typeface="Microsoft JhengHei" panose="020B0604030504040204" charset="-120"/>
              </a:defRPr>
            </a:lvl1pPr>
            <a:lvl2pPr>
              <a:defRPr>
                <a:solidFill>
                  <a:schemeClr val="tx1">
                    <a:lumMod val="75000"/>
                    <a:lumOff val="25000"/>
                  </a:schemeClr>
                </a:solidFill>
                <a:latin typeface="Microsoft JhengHei" panose="020B0604030504040204" charset="-120"/>
                <a:ea typeface="Microsoft JhengHei" panose="020B0604030504040204" charset="-120"/>
              </a:defRPr>
            </a:lvl2pPr>
            <a:lvl3pPr>
              <a:defRPr>
                <a:solidFill>
                  <a:schemeClr val="tx1">
                    <a:lumMod val="75000"/>
                    <a:lumOff val="25000"/>
                  </a:schemeClr>
                </a:solidFill>
                <a:latin typeface="Microsoft JhengHei" panose="020B0604030504040204" charset="-120"/>
                <a:ea typeface="Microsoft JhengHei" panose="020B0604030504040204" charset="-120"/>
              </a:defRPr>
            </a:lvl3pPr>
            <a:lvl4pPr>
              <a:defRPr sz="1600">
                <a:solidFill>
                  <a:schemeClr val="tx1">
                    <a:lumMod val="75000"/>
                    <a:lumOff val="25000"/>
                  </a:schemeClr>
                </a:solidFill>
                <a:latin typeface="Microsoft JhengHei" panose="020B0604030504040204" charset="-120"/>
                <a:ea typeface="Microsoft JhengHei" panose="020B0604030504040204" charset="-120"/>
              </a:defRPr>
            </a:lvl4pPr>
            <a:lvl5pPr>
              <a:defRPr sz="1200">
                <a:solidFill>
                  <a:schemeClr val="tx1">
                    <a:lumMod val="75000"/>
                    <a:lumOff val="25000"/>
                  </a:schemeClr>
                </a:solidFill>
                <a:latin typeface="Microsoft JhengHei" panose="020B0604030504040204" charset="-120"/>
                <a:ea typeface="Microsoft JhengHei" panose="020B0604030504040204" charset="-120"/>
              </a:defRPr>
            </a:lvl5pPr>
          </a:lstStyle>
          <a:p>
            <a:pPr lvl="0"/>
            <a:r>
              <a:rPr lang="zh-TW" altLang="en-US" noProof="1"/>
              <a:t>按一下以編輯母片文字樣式</a:t>
            </a:r>
            <a:endParaRPr lang="zh-TW" altLang="en-US" noProof="1"/>
          </a:p>
          <a:p>
            <a:pPr lvl="1"/>
            <a:r>
              <a:rPr lang="zh-TW" altLang="en-US" noProof="1"/>
              <a:t>第二層</a:t>
            </a:r>
            <a:endParaRPr lang="zh-TW" altLang="en-US" noProof="1"/>
          </a:p>
          <a:p>
            <a:pPr lvl="2"/>
            <a:r>
              <a:rPr lang="zh-TW" altLang="en-US" noProof="1"/>
              <a:t>第三層</a:t>
            </a:r>
            <a:endParaRPr lang="zh-TW" altLang="en-US" noProof="1"/>
          </a:p>
          <a:p>
            <a:pPr lvl="3"/>
            <a:r>
              <a:rPr lang="zh-TW" altLang="en-US" noProof="1"/>
              <a:t>第四層</a:t>
            </a:r>
            <a:endParaRPr lang="zh-TW" altLang="en-US" noProof="1"/>
          </a:p>
          <a:p>
            <a:pPr lvl="4"/>
            <a:r>
              <a:rPr lang="zh-TW" altLang="en-US" noProof="1"/>
              <a:t>第五層</a:t>
            </a:r>
            <a:endParaRPr lang="zh-TW" altLang="en-US" noProof="1"/>
          </a:p>
        </p:txBody>
      </p:sp>
      <p:sp>
        <p:nvSpPr>
          <p:cNvPr id="5" name="投影片編號版面配置區 7"/>
          <p:cNvSpPr>
            <a:spLocks noGrp="1"/>
          </p:cNvSpPr>
          <p:nvPr>
            <p:ph type="sldNum" sz="quarter" idx="10"/>
          </p:nvPr>
        </p:nvSpPr>
        <p:spPr>
          <a:xfrm>
            <a:off x="10282768" y="6353811"/>
            <a:ext cx="1071033" cy="365125"/>
          </a:xfrm>
        </p:spPr>
        <p:txBody>
          <a:bodyPr/>
          <a:lstStyle>
            <a:lvl1pPr defTabSz="457200" eaLnBrk="1" fontAlgn="auto" hangingPunct="1">
              <a:spcBef>
                <a:spcPts val="0"/>
              </a:spcBef>
              <a:spcAft>
                <a:spcPts val="0"/>
              </a:spcAft>
              <a:defRPr noProof="1">
                <a:solidFill>
                  <a:prstClr val="black"/>
                </a:solidFill>
                <a:latin typeface="Calibri" panose="020F0502020204030204"/>
              </a:defRPr>
            </a:lvl1pPr>
          </a:lstStyle>
          <a:p>
            <a:pPr>
              <a:defRPr/>
            </a:pPr>
            <a:fld id="{20CA043F-65F3-4073-8BDC-7A4D6BECC55B}" type="slidenum">
              <a:rPr lang="zh-TW" altLang="en-US"/>
            </a:fld>
            <a:endParaRPr lang="zh-TW"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章節標題及物件(無logo)">
    <p:spTree>
      <p:nvGrpSpPr>
        <p:cNvPr id="1" name=""/>
        <p:cNvGrpSpPr/>
        <p:nvPr/>
      </p:nvGrpSpPr>
      <p:grpSpPr>
        <a:xfrm>
          <a:off x="0" y="0"/>
          <a:ext cx="0" cy="0"/>
          <a:chOff x="0" y="0"/>
          <a:chExt cx="0" cy="0"/>
        </a:xfrm>
      </p:grpSpPr>
      <p:pic>
        <p:nvPicPr>
          <p:cNvPr id="4" name="圖片 4" descr="4_3R_top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74"/>
            <a:ext cx="121920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xfrm>
            <a:off x="838200" y="648335"/>
            <a:ext cx="10515600" cy="1042670"/>
          </a:xfrm>
        </p:spPr>
        <p:txBody>
          <a:bodyPr/>
          <a:lstStyle>
            <a:lvl1pPr algn="ctr">
              <a:defRPr sz="3600" b="1">
                <a:latin typeface="Microsoft JhengHei" panose="020B0604030504040204" charset="-120"/>
                <a:ea typeface="Microsoft JhengHei" panose="020B0604030504040204" charset="-120"/>
              </a:defRPr>
            </a:lvl1pPr>
          </a:lstStyle>
          <a:p>
            <a:r>
              <a:rPr lang="zh-TW" altLang="en-US" noProof="1"/>
              <a:t>按一下以編輯母片標題樣式</a:t>
            </a:r>
            <a:endParaRPr lang="zh-TW" altLang="en-US" noProof="1"/>
          </a:p>
        </p:txBody>
      </p:sp>
      <p:sp>
        <p:nvSpPr>
          <p:cNvPr id="3" name="內容版面配置區 2"/>
          <p:cNvSpPr>
            <a:spLocks noGrp="1"/>
          </p:cNvSpPr>
          <p:nvPr>
            <p:ph idx="1"/>
          </p:nvPr>
        </p:nvSpPr>
        <p:spPr>
          <a:xfrm>
            <a:off x="838201" y="1825628"/>
            <a:ext cx="10515616" cy="4351344"/>
          </a:xfrm>
        </p:spPr>
        <p:txBody>
          <a:bodyPr/>
          <a:lstStyle>
            <a:lvl1pPr>
              <a:defRPr>
                <a:solidFill>
                  <a:schemeClr val="tx1">
                    <a:lumMod val="75000"/>
                    <a:lumOff val="25000"/>
                  </a:schemeClr>
                </a:solidFill>
                <a:latin typeface="Microsoft JhengHei" panose="020B0604030504040204" charset="-120"/>
                <a:ea typeface="Microsoft JhengHei" panose="020B0604030504040204" charset="-120"/>
              </a:defRPr>
            </a:lvl1pPr>
            <a:lvl2pPr>
              <a:defRPr>
                <a:solidFill>
                  <a:schemeClr val="tx1">
                    <a:lumMod val="75000"/>
                    <a:lumOff val="25000"/>
                  </a:schemeClr>
                </a:solidFill>
                <a:latin typeface="Microsoft JhengHei" panose="020B0604030504040204" charset="-120"/>
                <a:ea typeface="Microsoft JhengHei" panose="020B0604030504040204" charset="-120"/>
              </a:defRPr>
            </a:lvl2pPr>
            <a:lvl3pPr>
              <a:defRPr>
                <a:solidFill>
                  <a:schemeClr val="tx1">
                    <a:lumMod val="75000"/>
                    <a:lumOff val="25000"/>
                  </a:schemeClr>
                </a:solidFill>
                <a:latin typeface="Microsoft JhengHei" panose="020B0604030504040204" charset="-120"/>
                <a:ea typeface="Microsoft JhengHei" panose="020B0604030504040204" charset="-120"/>
              </a:defRPr>
            </a:lvl3pPr>
            <a:lvl4pPr>
              <a:defRPr sz="1600">
                <a:solidFill>
                  <a:schemeClr val="tx1">
                    <a:lumMod val="75000"/>
                    <a:lumOff val="25000"/>
                  </a:schemeClr>
                </a:solidFill>
                <a:latin typeface="Microsoft JhengHei" panose="020B0604030504040204" charset="-120"/>
                <a:ea typeface="Microsoft JhengHei" panose="020B0604030504040204" charset="-120"/>
              </a:defRPr>
            </a:lvl4pPr>
            <a:lvl5pPr>
              <a:defRPr sz="1200">
                <a:solidFill>
                  <a:schemeClr val="tx1">
                    <a:lumMod val="75000"/>
                    <a:lumOff val="25000"/>
                  </a:schemeClr>
                </a:solidFill>
                <a:latin typeface="Microsoft JhengHei" panose="020B0604030504040204" charset="-120"/>
                <a:ea typeface="Microsoft JhengHei" panose="020B0604030504040204" charset="-120"/>
              </a:defRPr>
            </a:lvl5pPr>
          </a:lstStyle>
          <a:p>
            <a:pPr lvl="0"/>
            <a:r>
              <a:rPr lang="zh-TW" altLang="en-US" noProof="1"/>
              <a:t>按一下以編輯母片文字樣式</a:t>
            </a:r>
            <a:endParaRPr lang="zh-TW" altLang="en-US" noProof="1"/>
          </a:p>
          <a:p>
            <a:pPr lvl="1"/>
            <a:r>
              <a:rPr lang="zh-TW" altLang="en-US" noProof="1"/>
              <a:t>第二層</a:t>
            </a:r>
            <a:endParaRPr lang="zh-TW" altLang="en-US" noProof="1"/>
          </a:p>
          <a:p>
            <a:pPr lvl="2"/>
            <a:r>
              <a:rPr lang="zh-TW" altLang="en-US" noProof="1"/>
              <a:t>第三層</a:t>
            </a:r>
            <a:endParaRPr lang="zh-TW" altLang="en-US" noProof="1"/>
          </a:p>
          <a:p>
            <a:pPr lvl="3"/>
            <a:r>
              <a:rPr lang="zh-TW" altLang="en-US" noProof="1"/>
              <a:t>第四層</a:t>
            </a:r>
            <a:endParaRPr lang="zh-TW" altLang="en-US" noProof="1"/>
          </a:p>
          <a:p>
            <a:pPr lvl="4"/>
            <a:r>
              <a:rPr lang="zh-TW" altLang="en-US" noProof="1"/>
              <a:t>第五層</a:t>
            </a:r>
            <a:endParaRPr lang="zh-TW" altLang="en-US" noProof="1"/>
          </a:p>
        </p:txBody>
      </p:sp>
      <p:sp>
        <p:nvSpPr>
          <p:cNvPr id="5" name="投影片編號版面配置區 7"/>
          <p:cNvSpPr>
            <a:spLocks noGrp="1"/>
          </p:cNvSpPr>
          <p:nvPr>
            <p:ph type="sldNum" sz="quarter" idx="10"/>
          </p:nvPr>
        </p:nvSpPr>
        <p:spPr>
          <a:xfrm>
            <a:off x="10282768" y="6416041"/>
            <a:ext cx="1071033" cy="365125"/>
          </a:xfrm>
        </p:spPr>
        <p:txBody>
          <a:bodyPr/>
          <a:lstStyle>
            <a:lvl1pPr defTabSz="457200" eaLnBrk="1" fontAlgn="auto" hangingPunct="1">
              <a:spcBef>
                <a:spcPts val="0"/>
              </a:spcBef>
              <a:spcAft>
                <a:spcPts val="0"/>
              </a:spcAft>
              <a:defRPr noProof="1">
                <a:solidFill>
                  <a:prstClr val="black"/>
                </a:solidFill>
                <a:latin typeface="Calibri" panose="020F0502020204030204"/>
              </a:defRPr>
            </a:lvl1pPr>
          </a:lstStyle>
          <a:p>
            <a:pPr>
              <a:defRPr/>
            </a:pPr>
            <a:fld id="{D77BDAD0-0E65-46F2-93C8-AED454BAC644}" type="slidenum">
              <a:rPr lang="zh-TW" altLang="en-US"/>
            </a:fld>
            <a:endParaRPr lang="zh-TW"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章節標題及物件(無logo)">
    <p:spTree>
      <p:nvGrpSpPr>
        <p:cNvPr id="1" name=""/>
        <p:cNvGrpSpPr/>
        <p:nvPr/>
      </p:nvGrpSpPr>
      <p:grpSpPr>
        <a:xfrm>
          <a:off x="0" y="0"/>
          <a:ext cx="0" cy="0"/>
          <a:chOff x="0" y="0"/>
          <a:chExt cx="0" cy="0"/>
        </a:xfrm>
      </p:grpSpPr>
      <p:pic>
        <p:nvPicPr>
          <p:cNvPr id="2" name="圖片 4" descr="4_3R_top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74"/>
            <a:ext cx="121920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投影片編號版面配置區 7"/>
          <p:cNvSpPr>
            <a:spLocks noGrp="1"/>
          </p:cNvSpPr>
          <p:nvPr>
            <p:ph type="sldNum" sz="quarter" idx="10"/>
          </p:nvPr>
        </p:nvSpPr>
        <p:spPr>
          <a:xfrm>
            <a:off x="10214188" y="6351906"/>
            <a:ext cx="1071033" cy="365125"/>
          </a:xfrm>
        </p:spPr>
        <p:txBody>
          <a:bodyPr/>
          <a:lstStyle>
            <a:lvl1pPr defTabSz="457200" eaLnBrk="1" fontAlgn="auto" hangingPunct="1">
              <a:spcBef>
                <a:spcPts val="0"/>
              </a:spcBef>
              <a:spcAft>
                <a:spcPts val="0"/>
              </a:spcAft>
              <a:defRPr noProof="1">
                <a:solidFill>
                  <a:prstClr val="black"/>
                </a:solidFill>
                <a:latin typeface="Calibri" panose="020F0502020204030204"/>
              </a:defRPr>
            </a:lvl1pPr>
          </a:lstStyle>
          <a:p>
            <a:pPr>
              <a:defRPr/>
            </a:pPr>
            <a:fld id="{BF54F07E-AC70-409E-BB3D-CFDAC41D8C0E}" type="slidenum">
              <a:rPr lang="zh-TW" altLang="en-US"/>
            </a:fld>
            <a:endParaRPr lang="zh-TW"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4_章節標題及物件(logo+鼎新)">
    <p:spTree>
      <p:nvGrpSpPr>
        <p:cNvPr id="1" name=""/>
        <p:cNvGrpSpPr/>
        <p:nvPr/>
      </p:nvGrpSpPr>
      <p:grpSpPr>
        <a:xfrm>
          <a:off x="0" y="0"/>
          <a:ext cx="0" cy="0"/>
          <a:chOff x="0" y="0"/>
          <a:chExt cx="0" cy="0"/>
        </a:xfrm>
      </p:grpSpPr>
      <p:pic>
        <p:nvPicPr>
          <p:cNvPr id="4" name="圖片 4" descr="鼎新電腦"/>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515600" y="6397625"/>
            <a:ext cx="1356784"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圖片 5" descr="4_3R_top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5874"/>
            <a:ext cx="121920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a:xfrm>
            <a:off x="838200" y="648335"/>
            <a:ext cx="10515600" cy="1042670"/>
          </a:xfrm>
        </p:spPr>
        <p:txBody>
          <a:bodyPr/>
          <a:lstStyle>
            <a:lvl1pPr algn="ctr">
              <a:defRPr sz="3600" b="1">
                <a:latin typeface="Microsoft JhengHei" panose="020B0604030504040204" charset="-120"/>
                <a:ea typeface="Microsoft JhengHei" panose="020B0604030504040204" charset="-120"/>
              </a:defRPr>
            </a:lvl1pPr>
          </a:lstStyle>
          <a:p>
            <a:r>
              <a:rPr lang="zh-TW" altLang="en-US" noProof="1"/>
              <a:t>按一下以編輯母片標題樣式</a:t>
            </a:r>
            <a:endParaRPr lang="zh-TW" altLang="en-US" noProof="1"/>
          </a:p>
        </p:txBody>
      </p:sp>
      <p:sp>
        <p:nvSpPr>
          <p:cNvPr id="3" name="內容版面配置區 2"/>
          <p:cNvSpPr>
            <a:spLocks noGrp="1"/>
          </p:cNvSpPr>
          <p:nvPr>
            <p:ph idx="1"/>
          </p:nvPr>
        </p:nvSpPr>
        <p:spPr>
          <a:xfrm>
            <a:off x="838201" y="1825628"/>
            <a:ext cx="10515616" cy="4351344"/>
          </a:xfrm>
        </p:spPr>
        <p:txBody>
          <a:bodyPr/>
          <a:lstStyle>
            <a:lvl1pPr>
              <a:defRPr>
                <a:solidFill>
                  <a:schemeClr val="tx1">
                    <a:lumMod val="75000"/>
                    <a:lumOff val="25000"/>
                  </a:schemeClr>
                </a:solidFill>
                <a:latin typeface="Microsoft JhengHei" panose="020B0604030504040204" charset="-120"/>
                <a:ea typeface="Microsoft JhengHei" panose="020B0604030504040204" charset="-120"/>
              </a:defRPr>
            </a:lvl1pPr>
            <a:lvl2pPr>
              <a:defRPr>
                <a:solidFill>
                  <a:schemeClr val="tx1">
                    <a:lumMod val="75000"/>
                    <a:lumOff val="25000"/>
                  </a:schemeClr>
                </a:solidFill>
                <a:latin typeface="Microsoft JhengHei" panose="020B0604030504040204" charset="-120"/>
                <a:ea typeface="Microsoft JhengHei" panose="020B0604030504040204" charset="-120"/>
              </a:defRPr>
            </a:lvl2pPr>
            <a:lvl3pPr>
              <a:defRPr>
                <a:solidFill>
                  <a:schemeClr val="tx1">
                    <a:lumMod val="75000"/>
                    <a:lumOff val="25000"/>
                  </a:schemeClr>
                </a:solidFill>
                <a:latin typeface="Microsoft JhengHei" panose="020B0604030504040204" charset="-120"/>
                <a:ea typeface="Microsoft JhengHei" panose="020B0604030504040204" charset="-120"/>
              </a:defRPr>
            </a:lvl3pPr>
            <a:lvl4pPr>
              <a:defRPr sz="1600">
                <a:solidFill>
                  <a:schemeClr val="tx1">
                    <a:lumMod val="75000"/>
                    <a:lumOff val="25000"/>
                  </a:schemeClr>
                </a:solidFill>
                <a:latin typeface="Microsoft JhengHei" panose="020B0604030504040204" charset="-120"/>
                <a:ea typeface="Microsoft JhengHei" panose="020B0604030504040204" charset="-120"/>
              </a:defRPr>
            </a:lvl4pPr>
            <a:lvl5pPr>
              <a:defRPr sz="1200">
                <a:solidFill>
                  <a:schemeClr val="tx1">
                    <a:lumMod val="75000"/>
                    <a:lumOff val="25000"/>
                  </a:schemeClr>
                </a:solidFill>
                <a:latin typeface="Microsoft JhengHei" panose="020B0604030504040204" charset="-120"/>
                <a:ea typeface="Microsoft JhengHei" panose="020B0604030504040204" charset="-120"/>
              </a:defRPr>
            </a:lvl5pPr>
          </a:lstStyle>
          <a:p>
            <a:pPr lvl="0"/>
            <a:r>
              <a:rPr lang="zh-TW" altLang="en-US" noProof="1"/>
              <a:t>按一下以編輯母片文字樣式</a:t>
            </a:r>
            <a:endParaRPr lang="zh-TW" altLang="en-US" noProof="1"/>
          </a:p>
          <a:p>
            <a:pPr lvl="1"/>
            <a:r>
              <a:rPr lang="zh-TW" altLang="en-US" noProof="1"/>
              <a:t>第二層</a:t>
            </a:r>
            <a:endParaRPr lang="zh-TW" altLang="en-US" noProof="1"/>
          </a:p>
          <a:p>
            <a:pPr lvl="2"/>
            <a:r>
              <a:rPr lang="zh-TW" altLang="en-US" noProof="1"/>
              <a:t>第三層</a:t>
            </a:r>
            <a:endParaRPr lang="zh-TW" altLang="en-US" noProof="1"/>
          </a:p>
          <a:p>
            <a:pPr lvl="3"/>
            <a:r>
              <a:rPr lang="zh-TW" altLang="en-US" noProof="1"/>
              <a:t>第四層</a:t>
            </a:r>
            <a:endParaRPr lang="zh-TW" altLang="en-US" noProof="1"/>
          </a:p>
          <a:p>
            <a:pPr lvl="4"/>
            <a:r>
              <a:rPr lang="zh-TW" altLang="en-US" noProof="1"/>
              <a:t>第五層</a:t>
            </a:r>
            <a:endParaRPr lang="zh-TW" altLang="en-US" noProof="1"/>
          </a:p>
        </p:txBody>
      </p:sp>
      <p:sp>
        <p:nvSpPr>
          <p:cNvPr id="6" name="投影片編號版面配置區 7"/>
          <p:cNvSpPr>
            <a:spLocks noGrp="1"/>
          </p:cNvSpPr>
          <p:nvPr>
            <p:ph type="sldNum" sz="quarter" idx="10"/>
          </p:nvPr>
        </p:nvSpPr>
        <p:spPr>
          <a:xfrm>
            <a:off x="10282768" y="6383656"/>
            <a:ext cx="1071033" cy="365125"/>
          </a:xfrm>
        </p:spPr>
        <p:txBody>
          <a:bodyPr/>
          <a:lstStyle>
            <a:lvl1pPr defTabSz="457200" eaLnBrk="1" fontAlgn="auto" hangingPunct="1">
              <a:spcBef>
                <a:spcPts val="0"/>
              </a:spcBef>
              <a:spcAft>
                <a:spcPts val="0"/>
              </a:spcAft>
              <a:defRPr noProof="1">
                <a:solidFill>
                  <a:prstClr val="black"/>
                </a:solidFill>
                <a:latin typeface="Calibri" panose="020F0502020204030204"/>
              </a:defRPr>
            </a:lvl1pPr>
          </a:lstStyle>
          <a:p>
            <a:pPr>
              <a:defRPr/>
            </a:pPr>
            <a:fld id="{E611CFBC-0694-454F-B53C-A93CD2005DB2}" type="slidenum">
              <a:rPr lang="zh-TW" altLang="en-US"/>
            </a:fld>
            <a:endParaRPr lang="zh-TW"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6"/>
            <a:ext cx="10515600" cy="1325563"/>
          </a:xfrm>
          <a:prstGeom prst="rect">
            <a:avLst/>
          </a:prstGeom>
        </p:spPr>
        <p:txBody>
          <a:bodyPr/>
          <a:lstStyle/>
          <a:p>
            <a:r>
              <a:rPr lang="zh-TW" altLang="en-US"/>
              <a:t>按一下以編輯母片標題樣式</a:t>
            </a:r>
            <a:endParaRPr lang="zh-TW"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30" y="339511"/>
            <a:ext cx="11573197" cy="724247"/>
          </a:xfrm>
          <a:prstGeom prst="rect">
            <a:avLst/>
          </a:prstGeom>
        </p:spPr>
        <p:txBody>
          <a:bodyPr anchor="ctr"/>
          <a:lstStyle>
            <a:lvl1pPr marL="0" indent="0" algn="ctr">
              <a:buNone/>
              <a:defRPr sz="4050" b="0" baseline="0">
                <a:solidFill>
                  <a:schemeClr val="tx1">
                    <a:lumMod val="85000"/>
                    <a:lumOff val="1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0" name="Freeform: Shape 9"/>
          <p:cNvSpPr/>
          <p:nvPr userDrawn="1"/>
        </p:nvSpPr>
        <p:spPr>
          <a:xfrm>
            <a:off x="0" y="6147537"/>
            <a:ext cx="12192000" cy="722424"/>
          </a:xfrm>
          <a:custGeom>
            <a:avLst/>
            <a:gdLst>
              <a:gd name="connsiteX0" fmla="*/ 9381227 w 12192000"/>
              <a:gd name="connsiteY0" fmla="*/ 0 h 722424"/>
              <a:gd name="connsiteX1" fmla="*/ 9628588 w 12192000"/>
              <a:gd name="connsiteY1" fmla="*/ 97110 h 722424"/>
              <a:gd name="connsiteX2" fmla="*/ 9664383 w 12192000"/>
              <a:gd name="connsiteY2" fmla="*/ 138229 h 722424"/>
              <a:gd name="connsiteX3" fmla="*/ 9747177 w 12192000"/>
              <a:gd name="connsiteY3" fmla="*/ 128344 h 722424"/>
              <a:gd name="connsiteX4" fmla="*/ 9967039 w 12192000"/>
              <a:gd name="connsiteY4" fmla="*/ 191996 h 722424"/>
              <a:gd name="connsiteX5" fmla="*/ 10010266 w 12192000"/>
              <a:gd name="connsiteY5" fmla="*/ 225799 h 722424"/>
              <a:gd name="connsiteX6" fmla="*/ 10023948 w 12192000"/>
              <a:gd name="connsiteY6" fmla="*/ 210081 h 722424"/>
              <a:gd name="connsiteX7" fmla="*/ 10302008 w 12192000"/>
              <a:gd name="connsiteY7" fmla="*/ 100919 h 722424"/>
              <a:gd name="connsiteX8" fmla="*/ 10664342 w 12192000"/>
              <a:gd name="connsiteY8" fmla="*/ 328549 h 722424"/>
              <a:gd name="connsiteX9" fmla="*/ 10665904 w 12192000"/>
              <a:gd name="connsiteY9" fmla="*/ 335885 h 722424"/>
              <a:gd name="connsiteX10" fmla="*/ 10694098 w 12192000"/>
              <a:gd name="connsiteY10" fmla="*/ 321381 h 722424"/>
              <a:gd name="connsiteX11" fmla="*/ 10847163 w 12192000"/>
              <a:gd name="connsiteY11" fmla="*/ 292092 h 722424"/>
              <a:gd name="connsiteX12" fmla="*/ 11067025 w 12192000"/>
              <a:gd name="connsiteY12" fmla="*/ 355744 h 722424"/>
              <a:gd name="connsiteX13" fmla="*/ 11092379 w 12192000"/>
              <a:gd name="connsiteY13" fmla="*/ 375571 h 722424"/>
              <a:gd name="connsiteX14" fmla="*/ 11145253 w 12192000"/>
              <a:gd name="connsiteY14" fmla="*/ 334223 h 722424"/>
              <a:gd name="connsiteX15" fmla="*/ 11365115 w 12192000"/>
              <a:gd name="connsiteY15" fmla="*/ 270571 h 722424"/>
              <a:gd name="connsiteX16" fmla="*/ 11727448 w 12192000"/>
              <a:gd name="connsiteY16" fmla="*/ 498202 h 722424"/>
              <a:gd name="connsiteX17" fmla="*/ 11731256 w 12192000"/>
              <a:gd name="connsiteY17" fmla="*/ 516075 h 722424"/>
              <a:gd name="connsiteX18" fmla="*/ 11787810 w 12192000"/>
              <a:gd name="connsiteY18" fmla="*/ 510671 h 722424"/>
              <a:gd name="connsiteX19" fmla="*/ 11790458 w 12192000"/>
              <a:gd name="connsiteY19" fmla="*/ 498238 h 722424"/>
              <a:gd name="connsiteX20" fmla="*/ 12000600 w 12192000"/>
              <a:gd name="connsiteY20" fmla="*/ 366220 h 722424"/>
              <a:gd name="connsiteX21" fmla="*/ 12161866 w 12192000"/>
              <a:gd name="connsiteY21" fmla="*/ 429531 h 722424"/>
              <a:gd name="connsiteX22" fmla="*/ 12192000 w 12192000"/>
              <a:gd name="connsiteY22" fmla="*/ 471892 h 722424"/>
              <a:gd name="connsiteX23" fmla="*/ 12192000 w 12192000"/>
              <a:gd name="connsiteY23" fmla="*/ 692861 h 722424"/>
              <a:gd name="connsiteX24" fmla="*/ 12170970 w 12192000"/>
              <a:gd name="connsiteY24" fmla="*/ 722424 h 722424"/>
              <a:gd name="connsiteX25" fmla="*/ 7083124 w 12192000"/>
              <a:gd name="connsiteY25" fmla="*/ 722424 h 722424"/>
              <a:gd name="connsiteX26" fmla="*/ 7064687 w 12192000"/>
              <a:gd name="connsiteY26" fmla="*/ 635873 h 722424"/>
              <a:gd name="connsiteX27" fmla="*/ 7070633 w 12192000"/>
              <a:gd name="connsiteY27" fmla="*/ 607957 h 722424"/>
              <a:gd name="connsiteX28" fmla="*/ 7048484 w 12192000"/>
              <a:gd name="connsiteY28" fmla="*/ 646633 h 722424"/>
              <a:gd name="connsiteX29" fmla="*/ 6986810 w 12192000"/>
              <a:gd name="connsiteY29" fmla="*/ 714133 h 722424"/>
              <a:gd name="connsiteX30" fmla="*/ 6974500 w 12192000"/>
              <a:gd name="connsiteY30" fmla="*/ 722424 h 722424"/>
              <a:gd name="connsiteX31" fmla="*/ 6473658 w 12192000"/>
              <a:gd name="connsiteY31" fmla="*/ 722424 h 722424"/>
              <a:gd name="connsiteX32" fmla="*/ 6452315 w 12192000"/>
              <a:gd name="connsiteY32" fmla="*/ 704044 h 722424"/>
              <a:gd name="connsiteX33" fmla="*/ 6456230 w 12192000"/>
              <a:gd name="connsiteY33" fmla="*/ 722424 h 722424"/>
              <a:gd name="connsiteX34" fmla="*/ 12828 w 12192000"/>
              <a:gd name="connsiteY34" fmla="*/ 722424 h 722424"/>
              <a:gd name="connsiteX35" fmla="*/ 0 w 12192000"/>
              <a:gd name="connsiteY35" fmla="*/ 665416 h 722424"/>
              <a:gd name="connsiteX36" fmla="*/ 415407 w 12192000"/>
              <a:gd name="connsiteY36" fmla="*/ 292713 h 722424"/>
              <a:gd name="connsiteX37" fmla="*/ 647665 w 12192000"/>
              <a:gd name="connsiteY37" fmla="*/ 356365 h 722424"/>
              <a:gd name="connsiteX38" fmla="*/ 695234 w 12192000"/>
              <a:gd name="connsiteY38" fmla="*/ 391579 h 722424"/>
              <a:gd name="connsiteX39" fmla="*/ 748462 w 12192000"/>
              <a:gd name="connsiteY39" fmla="*/ 376754 h 722424"/>
              <a:gd name="connsiteX40" fmla="*/ 832181 w 12192000"/>
              <a:gd name="connsiteY40" fmla="*/ 369182 h 722424"/>
              <a:gd name="connsiteX41" fmla="*/ 993876 w 12192000"/>
              <a:gd name="connsiteY41" fmla="*/ 398471 h 722424"/>
              <a:gd name="connsiteX42" fmla="*/ 1026724 w 12192000"/>
              <a:gd name="connsiteY42" fmla="*/ 414467 h 722424"/>
              <a:gd name="connsiteX43" fmla="*/ 1041388 w 12192000"/>
              <a:gd name="connsiteY43" fmla="*/ 390229 h 722424"/>
              <a:gd name="connsiteX44" fmla="*/ 1385850 w 12192000"/>
              <a:gd name="connsiteY44" fmla="*/ 225907 h 722424"/>
              <a:gd name="connsiteX45" fmla="*/ 1618108 w 12192000"/>
              <a:gd name="connsiteY45" fmla="*/ 289559 h 722424"/>
              <a:gd name="connsiteX46" fmla="*/ 1650849 w 12192000"/>
              <a:gd name="connsiteY46" fmla="*/ 313796 h 722424"/>
              <a:gd name="connsiteX47" fmla="*/ 1658951 w 12192000"/>
              <a:gd name="connsiteY47" fmla="*/ 304985 h 722424"/>
              <a:gd name="connsiteX48" fmla="*/ 1952689 w 12192000"/>
              <a:gd name="connsiteY48" fmla="*/ 195823 h 722424"/>
              <a:gd name="connsiteX49" fmla="*/ 2246426 w 12192000"/>
              <a:gd name="connsiteY49" fmla="*/ 304985 h 722424"/>
              <a:gd name="connsiteX50" fmla="*/ 2256145 w 12192000"/>
              <a:gd name="connsiteY50" fmla="*/ 315554 h 722424"/>
              <a:gd name="connsiteX51" fmla="*/ 2261919 w 12192000"/>
              <a:gd name="connsiteY51" fmla="*/ 306011 h 722424"/>
              <a:gd name="connsiteX52" fmla="*/ 2606381 w 12192000"/>
              <a:gd name="connsiteY52" fmla="*/ 141690 h 722424"/>
              <a:gd name="connsiteX53" fmla="*/ 2838640 w 12192000"/>
              <a:gd name="connsiteY53" fmla="*/ 205342 h 722424"/>
              <a:gd name="connsiteX54" fmla="*/ 2855722 w 12192000"/>
              <a:gd name="connsiteY54" fmla="*/ 217987 h 722424"/>
              <a:gd name="connsiteX55" fmla="*/ 2893007 w 12192000"/>
              <a:gd name="connsiteY55" fmla="*/ 199830 h 722424"/>
              <a:gd name="connsiteX56" fmla="*/ 3054703 w 12192000"/>
              <a:gd name="connsiteY56" fmla="*/ 170541 h 722424"/>
              <a:gd name="connsiteX57" fmla="*/ 3348440 w 12192000"/>
              <a:gd name="connsiteY57" fmla="*/ 279703 h 722424"/>
              <a:gd name="connsiteX58" fmla="*/ 3385274 w 12192000"/>
              <a:gd name="connsiteY58" fmla="*/ 319757 h 722424"/>
              <a:gd name="connsiteX59" fmla="*/ 3422856 w 12192000"/>
              <a:gd name="connsiteY59" fmla="*/ 288067 h 722424"/>
              <a:gd name="connsiteX60" fmla="*/ 3655114 w 12192000"/>
              <a:gd name="connsiteY60" fmla="*/ 215562 h 722424"/>
              <a:gd name="connsiteX61" fmla="*/ 3738834 w 12192000"/>
              <a:gd name="connsiteY61" fmla="*/ 224187 h 722424"/>
              <a:gd name="connsiteX62" fmla="*/ 3752633 w 12192000"/>
              <a:gd name="connsiteY62" fmla="*/ 228564 h 722424"/>
              <a:gd name="connsiteX63" fmla="*/ 3761041 w 12192000"/>
              <a:gd name="connsiteY63" fmla="*/ 219422 h 722424"/>
              <a:gd name="connsiteX64" fmla="*/ 4054775 w 12192000"/>
              <a:gd name="connsiteY64" fmla="*/ 110260 h 722424"/>
              <a:gd name="connsiteX65" fmla="*/ 4287034 w 12192000"/>
              <a:gd name="connsiteY65" fmla="*/ 173912 h 722424"/>
              <a:gd name="connsiteX66" fmla="*/ 4341837 w 12192000"/>
              <a:gd name="connsiteY66" fmla="*/ 214480 h 722424"/>
              <a:gd name="connsiteX67" fmla="*/ 4370347 w 12192000"/>
              <a:gd name="connsiteY67" fmla="*/ 193376 h 722424"/>
              <a:gd name="connsiteX68" fmla="*/ 4602604 w 12192000"/>
              <a:gd name="connsiteY68" fmla="*/ 129724 h 722424"/>
              <a:gd name="connsiteX69" fmla="*/ 4947064 w 12192000"/>
              <a:gd name="connsiteY69" fmla="*/ 294045 h 722424"/>
              <a:gd name="connsiteX70" fmla="*/ 4965679 w 12192000"/>
              <a:gd name="connsiteY70" fmla="*/ 324816 h 722424"/>
              <a:gd name="connsiteX71" fmla="*/ 4988215 w 12192000"/>
              <a:gd name="connsiteY71" fmla="*/ 318540 h 722424"/>
              <a:gd name="connsiteX72" fmla="*/ 5064043 w 12192000"/>
              <a:gd name="connsiteY72" fmla="*/ 311682 h 722424"/>
              <a:gd name="connsiteX73" fmla="*/ 5089870 w 12192000"/>
              <a:gd name="connsiteY73" fmla="*/ 283596 h 722424"/>
              <a:gd name="connsiteX74" fmla="*/ 5383609 w 12192000"/>
              <a:gd name="connsiteY74" fmla="*/ 174434 h 722424"/>
              <a:gd name="connsiteX75" fmla="*/ 5615868 w 12192000"/>
              <a:gd name="connsiteY75" fmla="*/ 238086 h 722424"/>
              <a:gd name="connsiteX76" fmla="*/ 5638857 w 12192000"/>
              <a:gd name="connsiteY76" fmla="*/ 255105 h 722424"/>
              <a:gd name="connsiteX77" fmla="*/ 5639670 w 12192000"/>
              <a:gd name="connsiteY77" fmla="*/ 251290 h 722424"/>
              <a:gd name="connsiteX78" fmla="*/ 6002002 w 12192000"/>
              <a:gd name="connsiteY78" fmla="*/ 23660 h 722424"/>
              <a:gd name="connsiteX79" fmla="*/ 6364336 w 12192000"/>
              <a:gd name="connsiteY79" fmla="*/ 251290 h 722424"/>
              <a:gd name="connsiteX80" fmla="*/ 6369684 w 12192000"/>
              <a:gd name="connsiteY80" fmla="*/ 276397 h 722424"/>
              <a:gd name="connsiteX81" fmla="*/ 6396330 w 12192000"/>
              <a:gd name="connsiteY81" fmla="*/ 229869 h 722424"/>
              <a:gd name="connsiteX82" fmla="*/ 6722407 w 12192000"/>
              <a:gd name="connsiteY82" fmla="*/ 65548 h 722424"/>
              <a:gd name="connsiteX83" fmla="*/ 7000467 w 12192000"/>
              <a:gd name="connsiteY83" fmla="*/ 174710 h 722424"/>
              <a:gd name="connsiteX84" fmla="*/ 7029242 w 12192000"/>
              <a:gd name="connsiteY84" fmla="*/ 207765 h 722424"/>
              <a:gd name="connsiteX85" fmla="*/ 7052070 w 12192000"/>
              <a:gd name="connsiteY85" fmla="*/ 167904 h 722424"/>
              <a:gd name="connsiteX86" fmla="*/ 7378148 w 12192000"/>
              <a:gd name="connsiteY86" fmla="*/ 3583 h 722424"/>
              <a:gd name="connsiteX87" fmla="*/ 7598010 w 12192000"/>
              <a:gd name="connsiteY87" fmla="*/ 67235 h 722424"/>
              <a:gd name="connsiteX88" fmla="*/ 7638413 w 12192000"/>
              <a:gd name="connsiteY88" fmla="*/ 98830 h 722424"/>
              <a:gd name="connsiteX89" fmla="*/ 7691091 w 12192000"/>
              <a:gd name="connsiteY89" fmla="*/ 93797 h 722424"/>
              <a:gd name="connsiteX90" fmla="*/ 7994531 w 12192000"/>
              <a:gd name="connsiteY90" fmla="*/ 229426 h 722424"/>
              <a:gd name="connsiteX91" fmla="*/ 8041237 w 12192000"/>
              <a:gd name="connsiteY91" fmla="*/ 302389 h 722424"/>
              <a:gd name="connsiteX92" fmla="*/ 8050122 w 12192000"/>
              <a:gd name="connsiteY92" fmla="*/ 292182 h 722424"/>
              <a:gd name="connsiteX93" fmla="*/ 8328182 w 12192000"/>
              <a:gd name="connsiteY93" fmla="*/ 183020 h 722424"/>
              <a:gd name="connsiteX94" fmla="*/ 8548044 w 12192000"/>
              <a:gd name="connsiteY94" fmla="*/ 246672 h 722424"/>
              <a:gd name="connsiteX95" fmla="*/ 8598621 w 12192000"/>
              <a:gd name="connsiteY95" fmla="*/ 286223 h 722424"/>
              <a:gd name="connsiteX96" fmla="*/ 8598647 w 12192000"/>
              <a:gd name="connsiteY96" fmla="*/ 286193 h 722424"/>
              <a:gd name="connsiteX97" fmla="*/ 8876707 w 12192000"/>
              <a:gd name="connsiteY97" fmla="*/ 177031 h 722424"/>
              <a:gd name="connsiteX98" fmla="*/ 9047191 w 12192000"/>
              <a:gd name="connsiteY98" fmla="*/ 213783 h 722424"/>
              <a:gd name="connsiteX99" fmla="*/ 9055526 w 12192000"/>
              <a:gd name="connsiteY99" fmla="*/ 218324 h 722424"/>
              <a:gd name="connsiteX100" fmla="*/ 9058897 w 12192000"/>
              <a:gd name="connsiteY100" fmla="*/ 202498 h 722424"/>
              <a:gd name="connsiteX101" fmla="*/ 9381227 w 12192000"/>
              <a:gd name="connsiteY101" fmla="*/ 0 h 72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192000" h="722424">
                <a:moveTo>
                  <a:pt x="9381227" y="0"/>
                </a:moveTo>
                <a:cubicBezTo>
                  <a:pt x="9477828" y="0"/>
                  <a:pt x="9565283" y="37110"/>
                  <a:pt x="9628588" y="97110"/>
                </a:cubicBezTo>
                <a:lnTo>
                  <a:pt x="9664383" y="138229"/>
                </a:lnTo>
                <a:lnTo>
                  <a:pt x="9747177" y="128344"/>
                </a:lnTo>
                <a:cubicBezTo>
                  <a:pt x="9828619" y="128344"/>
                  <a:pt x="9904278" y="151809"/>
                  <a:pt x="9967039" y="191996"/>
                </a:cubicBezTo>
                <a:lnTo>
                  <a:pt x="10010266" y="225799"/>
                </a:lnTo>
                <a:lnTo>
                  <a:pt x="10023948" y="210081"/>
                </a:lnTo>
                <a:cubicBezTo>
                  <a:pt x="10095110" y="142635"/>
                  <a:pt x="10193419" y="100919"/>
                  <a:pt x="10302008" y="100919"/>
                </a:cubicBezTo>
                <a:cubicBezTo>
                  <a:pt x="10464892" y="100919"/>
                  <a:pt x="10604645" y="194780"/>
                  <a:pt x="10664342" y="328549"/>
                </a:cubicBezTo>
                <a:lnTo>
                  <a:pt x="10665904" y="335885"/>
                </a:lnTo>
                <a:lnTo>
                  <a:pt x="10694098" y="321381"/>
                </a:lnTo>
                <a:cubicBezTo>
                  <a:pt x="10741144" y="302521"/>
                  <a:pt x="10792869" y="292092"/>
                  <a:pt x="10847163" y="292092"/>
                </a:cubicBezTo>
                <a:cubicBezTo>
                  <a:pt x="10928605" y="292092"/>
                  <a:pt x="11004264" y="315557"/>
                  <a:pt x="11067025" y="355744"/>
                </a:cubicBezTo>
                <a:lnTo>
                  <a:pt x="11092379" y="375571"/>
                </a:lnTo>
                <a:lnTo>
                  <a:pt x="11145253" y="334223"/>
                </a:lnTo>
                <a:cubicBezTo>
                  <a:pt x="11208014" y="294036"/>
                  <a:pt x="11283673" y="270571"/>
                  <a:pt x="11365115" y="270571"/>
                </a:cubicBezTo>
                <a:cubicBezTo>
                  <a:pt x="11527998" y="270571"/>
                  <a:pt x="11667752" y="364432"/>
                  <a:pt x="11727448" y="498202"/>
                </a:cubicBezTo>
                <a:lnTo>
                  <a:pt x="11731256" y="516075"/>
                </a:lnTo>
                <a:lnTo>
                  <a:pt x="11787810" y="510671"/>
                </a:lnTo>
                <a:lnTo>
                  <a:pt x="11790458" y="498238"/>
                </a:lnTo>
                <a:cubicBezTo>
                  <a:pt x="11825080" y="420657"/>
                  <a:pt x="11906133" y="366220"/>
                  <a:pt x="12000600" y="366220"/>
                </a:cubicBezTo>
                <a:cubicBezTo>
                  <a:pt x="12063578" y="366220"/>
                  <a:pt x="12120594" y="390414"/>
                  <a:pt x="12161866" y="429531"/>
                </a:cubicBezTo>
                <a:lnTo>
                  <a:pt x="12192000" y="471892"/>
                </a:lnTo>
                <a:lnTo>
                  <a:pt x="12192000" y="692861"/>
                </a:lnTo>
                <a:lnTo>
                  <a:pt x="12170970" y="722424"/>
                </a:lnTo>
                <a:lnTo>
                  <a:pt x="7083124" y="722424"/>
                </a:lnTo>
                <a:lnTo>
                  <a:pt x="7064687" y="635873"/>
                </a:lnTo>
                <a:lnTo>
                  <a:pt x="7070633" y="607957"/>
                </a:lnTo>
                <a:lnTo>
                  <a:pt x="7048484" y="646633"/>
                </a:lnTo>
                <a:cubicBezTo>
                  <a:pt x="7030818" y="671418"/>
                  <a:pt x="7010088" y="694081"/>
                  <a:pt x="6986810" y="714133"/>
                </a:cubicBezTo>
                <a:lnTo>
                  <a:pt x="6974500" y="722424"/>
                </a:lnTo>
                <a:lnTo>
                  <a:pt x="6473658" y="722424"/>
                </a:lnTo>
                <a:lnTo>
                  <a:pt x="6452315" y="704044"/>
                </a:lnTo>
                <a:lnTo>
                  <a:pt x="6456230" y="722424"/>
                </a:lnTo>
                <a:lnTo>
                  <a:pt x="12828" y="722424"/>
                </a:lnTo>
                <a:lnTo>
                  <a:pt x="0" y="665416"/>
                </a:lnTo>
                <a:cubicBezTo>
                  <a:pt x="0" y="459578"/>
                  <a:pt x="185984" y="292713"/>
                  <a:pt x="415407" y="292713"/>
                </a:cubicBezTo>
                <a:cubicBezTo>
                  <a:pt x="501441" y="292713"/>
                  <a:pt x="581366" y="316178"/>
                  <a:pt x="647665" y="356365"/>
                </a:cubicBezTo>
                <a:lnTo>
                  <a:pt x="695234" y="391579"/>
                </a:lnTo>
                <a:lnTo>
                  <a:pt x="748462" y="376754"/>
                </a:lnTo>
                <a:cubicBezTo>
                  <a:pt x="775504" y="371790"/>
                  <a:pt x="803503" y="369182"/>
                  <a:pt x="832181" y="369182"/>
                </a:cubicBezTo>
                <a:cubicBezTo>
                  <a:pt x="889537" y="369182"/>
                  <a:pt x="944178" y="379611"/>
                  <a:pt x="993876" y="398471"/>
                </a:cubicBezTo>
                <a:lnTo>
                  <a:pt x="1026724" y="414467"/>
                </a:lnTo>
                <a:lnTo>
                  <a:pt x="1041388" y="390229"/>
                </a:lnTo>
                <a:cubicBezTo>
                  <a:pt x="1116039" y="291088"/>
                  <a:pt x="1242460" y="225907"/>
                  <a:pt x="1385850" y="225907"/>
                </a:cubicBezTo>
                <a:cubicBezTo>
                  <a:pt x="1471883" y="225907"/>
                  <a:pt x="1551808" y="249372"/>
                  <a:pt x="1618108" y="289559"/>
                </a:cubicBezTo>
                <a:lnTo>
                  <a:pt x="1650849" y="313796"/>
                </a:lnTo>
                <a:lnTo>
                  <a:pt x="1658951" y="304985"/>
                </a:lnTo>
                <a:cubicBezTo>
                  <a:pt x="1734125" y="237539"/>
                  <a:pt x="1837977" y="195823"/>
                  <a:pt x="1952689" y="195823"/>
                </a:cubicBezTo>
                <a:cubicBezTo>
                  <a:pt x="2067400" y="195823"/>
                  <a:pt x="2171252" y="237539"/>
                  <a:pt x="2246426" y="304985"/>
                </a:cubicBezTo>
                <a:lnTo>
                  <a:pt x="2256145" y="315554"/>
                </a:lnTo>
                <a:lnTo>
                  <a:pt x="2261919" y="306011"/>
                </a:lnTo>
                <a:cubicBezTo>
                  <a:pt x="2336571" y="206871"/>
                  <a:pt x="2462992" y="141690"/>
                  <a:pt x="2606381" y="141690"/>
                </a:cubicBezTo>
                <a:cubicBezTo>
                  <a:pt x="2692416" y="141690"/>
                  <a:pt x="2772341" y="165155"/>
                  <a:pt x="2838640" y="205342"/>
                </a:cubicBezTo>
                <a:lnTo>
                  <a:pt x="2855722" y="217987"/>
                </a:lnTo>
                <a:lnTo>
                  <a:pt x="2893007" y="199830"/>
                </a:lnTo>
                <a:cubicBezTo>
                  <a:pt x="2942707" y="180970"/>
                  <a:pt x="2997347" y="170541"/>
                  <a:pt x="3054703" y="170541"/>
                </a:cubicBezTo>
                <a:cubicBezTo>
                  <a:pt x="3169414" y="170541"/>
                  <a:pt x="3273266" y="212257"/>
                  <a:pt x="3348440" y="279703"/>
                </a:cubicBezTo>
                <a:lnTo>
                  <a:pt x="3385274" y="319757"/>
                </a:lnTo>
                <a:lnTo>
                  <a:pt x="3422856" y="288067"/>
                </a:lnTo>
                <a:cubicBezTo>
                  <a:pt x="3489156" y="242291"/>
                  <a:pt x="3569081" y="215562"/>
                  <a:pt x="3655114" y="215562"/>
                </a:cubicBezTo>
                <a:cubicBezTo>
                  <a:pt x="3683792" y="215562"/>
                  <a:pt x="3711792" y="218532"/>
                  <a:pt x="3738834" y="224187"/>
                </a:cubicBezTo>
                <a:lnTo>
                  <a:pt x="3752633" y="228564"/>
                </a:lnTo>
                <a:lnTo>
                  <a:pt x="3761041" y="219422"/>
                </a:lnTo>
                <a:cubicBezTo>
                  <a:pt x="3836213" y="151976"/>
                  <a:pt x="3940064" y="110260"/>
                  <a:pt x="4054775" y="110260"/>
                </a:cubicBezTo>
                <a:cubicBezTo>
                  <a:pt x="4140810" y="110260"/>
                  <a:pt x="4220734" y="133725"/>
                  <a:pt x="4287034" y="173912"/>
                </a:cubicBezTo>
                <a:lnTo>
                  <a:pt x="4341837" y="214480"/>
                </a:lnTo>
                <a:lnTo>
                  <a:pt x="4370347" y="193376"/>
                </a:lnTo>
                <a:cubicBezTo>
                  <a:pt x="4436643" y="153189"/>
                  <a:pt x="4516570" y="129724"/>
                  <a:pt x="4602604" y="129724"/>
                </a:cubicBezTo>
                <a:cubicBezTo>
                  <a:pt x="4745992" y="129724"/>
                  <a:pt x="4872413" y="194905"/>
                  <a:pt x="4947064" y="294045"/>
                </a:cubicBezTo>
                <a:lnTo>
                  <a:pt x="4965679" y="324816"/>
                </a:lnTo>
                <a:lnTo>
                  <a:pt x="4988215" y="318540"/>
                </a:lnTo>
                <a:lnTo>
                  <a:pt x="5064043" y="311682"/>
                </a:lnTo>
                <a:lnTo>
                  <a:pt x="5089870" y="283596"/>
                </a:lnTo>
                <a:cubicBezTo>
                  <a:pt x="5165045" y="216150"/>
                  <a:pt x="5268897" y="174434"/>
                  <a:pt x="5383609" y="174434"/>
                </a:cubicBezTo>
                <a:cubicBezTo>
                  <a:pt x="5469643" y="174434"/>
                  <a:pt x="5549567" y="197899"/>
                  <a:pt x="5615868" y="238086"/>
                </a:cubicBezTo>
                <a:lnTo>
                  <a:pt x="5638857" y="255105"/>
                </a:lnTo>
                <a:lnTo>
                  <a:pt x="5639670" y="251290"/>
                </a:lnTo>
                <a:cubicBezTo>
                  <a:pt x="5699366" y="117521"/>
                  <a:pt x="5839120" y="23660"/>
                  <a:pt x="6002002" y="23660"/>
                </a:cubicBezTo>
                <a:cubicBezTo>
                  <a:pt x="6164885" y="23660"/>
                  <a:pt x="6304640" y="117521"/>
                  <a:pt x="6364336" y="251290"/>
                </a:cubicBezTo>
                <a:lnTo>
                  <a:pt x="6369684" y="276397"/>
                </a:lnTo>
                <a:lnTo>
                  <a:pt x="6396330" y="229869"/>
                </a:lnTo>
                <a:cubicBezTo>
                  <a:pt x="6466997" y="130729"/>
                  <a:pt x="6586671" y="65548"/>
                  <a:pt x="6722407" y="65548"/>
                </a:cubicBezTo>
                <a:cubicBezTo>
                  <a:pt x="6830996" y="65548"/>
                  <a:pt x="6929305" y="107264"/>
                  <a:pt x="7000467" y="174710"/>
                </a:cubicBezTo>
                <a:lnTo>
                  <a:pt x="7029242" y="207765"/>
                </a:lnTo>
                <a:lnTo>
                  <a:pt x="7052070" y="167904"/>
                </a:lnTo>
                <a:cubicBezTo>
                  <a:pt x="7122738" y="68764"/>
                  <a:pt x="7242412" y="3583"/>
                  <a:pt x="7378148" y="3583"/>
                </a:cubicBezTo>
                <a:cubicBezTo>
                  <a:pt x="7459590" y="3583"/>
                  <a:pt x="7535249" y="27048"/>
                  <a:pt x="7598010" y="67235"/>
                </a:cubicBezTo>
                <a:lnTo>
                  <a:pt x="7638413" y="98830"/>
                </a:lnTo>
                <a:lnTo>
                  <a:pt x="7691091" y="93797"/>
                </a:lnTo>
                <a:cubicBezTo>
                  <a:pt x="7813253" y="93797"/>
                  <a:pt x="7922405" y="146594"/>
                  <a:pt x="7994531" y="229426"/>
                </a:cubicBezTo>
                <a:lnTo>
                  <a:pt x="8041237" y="302389"/>
                </a:lnTo>
                <a:lnTo>
                  <a:pt x="8050122" y="292182"/>
                </a:lnTo>
                <a:cubicBezTo>
                  <a:pt x="8121284" y="224736"/>
                  <a:pt x="8219593" y="183020"/>
                  <a:pt x="8328182" y="183020"/>
                </a:cubicBezTo>
                <a:cubicBezTo>
                  <a:pt x="8409624" y="183020"/>
                  <a:pt x="8485283" y="206485"/>
                  <a:pt x="8548044" y="246672"/>
                </a:cubicBezTo>
                <a:lnTo>
                  <a:pt x="8598621" y="286223"/>
                </a:lnTo>
                <a:lnTo>
                  <a:pt x="8598647" y="286193"/>
                </a:lnTo>
                <a:cubicBezTo>
                  <a:pt x="8669809" y="218747"/>
                  <a:pt x="8768118" y="177031"/>
                  <a:pt x="8876707" y="177031"/>
                </a:cubicBezTo>
                <a:cubicBezTo>
                  <a:pt x="8937788" y="177031"/>
                  <a:pt x="8995617" y="190230"/>
                  <a:pt x="9047191" y="213783"/>
                </a:cubicBezTo>
                <a:lnTo>
                  <a:pt x="9055526" y="218324"/>
                </a:lnTo>
                <a:lnTo>
                  <a:pt x="9058897" y="202498"/>
                </a:lnTo>
                <a:cubicBezTo>
                  <a:pt x="9112002" y="83498"/>
                  <a:pt x="9236326" y="0"/>
                  <a:pt x="9381227"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025" dirty="0"/>
          </a:p>
        </p:txBody>
      </p:sp>
      <p:sp>
        <p:nvSpPr>
          <p:cNvPr id="8" name="Freeform: Shape 7"/>
          <p:cNvSpPr/>
          <p:nvPr userDrawn="1"/>
        </p:nvSpPr>
        <p:spPr>
          <a:xfrm flipH="1">
            <a:off x="0" y="6381798"/>
            <a:ext cx="12192000" cy="488165"/>
          </a:xfrm>
          <a:custGeom>
            <a:avLst/>
            <a:gdLst>
              <a:gd name="connsiteX0" fmla="*/ 2697788 w 12192000"/>
              <a:gd name="connsiteY0" fmla="*/ 0 h 488165"/>
              <a:gd name="connsiteX1" fmla="*/ 2412743 w 12192000"/>
              <a:gd name="connsiteY1" fmla="*/ 188940 h 488165"/>
              <a:gd name="connsiteX2" fmla="*/ 2410667 w 12192000"/>
              <a:gd name="connsiteY2" fmla="*/ 199221 h 488165"/>
              <a:gd name="connsiteX3" fmla="*/ 2404214 w 12192000"/>
              <a:gd name="connsiteY3" fmla="*/ 193897 h 488165"/>
              <a:gd name="connsiteX4" fmla="*/ 2231250 w 12192000"/>
              <a:gd name="connsiteY4" fmla="*/ 141064 h 488165"/>
              <a:gd name="connsiteX5" fmla="*/ 2110835 w 12192000"/>
              <a:gd name="connsiteY5" fmla="*/ 165374 h 488165"/>
              <a:gd name="connsiteX6" fmla="*/ 2096679 w 12192000"/>
              <a:gd name="connsiteY6" fmla="*/ 173058 h 488165"/>
              <a:gd name="connsiteX7" fmla="*/ 2063894 w 12192000"/>
              <a:gd name="connsiteY7" fmla="*/ 133322 h 488165"/>
              <a:gd name="connsiteX8" fmla="*/ 1845146 w 12192000"/>
              <a:gd name="connsiteY8" fmla="*/ 42714 h 488165"/>
              <a:gd name="connsiteX9" fmla="*/ 1588623 w 12192000"/>
              <a:gd name="connsiteY9" fmla="*/ 179105 h 488165"/>
              <a:gd name="connsiteX10" fmla="*/ 1579781 w 12192000"/>
              <a:gd name="connsiteY10" fmla="*/ 195395 h 488165"/>
              <a:gd name="connsiteX11" fmla="*/ 1519900 w 12192000"/>
              <a:gd name="connsiteY11" fmla="*/ 201432 h 488165"/>
              <a:gd name="connsiteX12" fmla="*/ 1343532 w 12192000"/>
              <a:gd name="connsiteY12" fmla="*/ 307723 h 488165"/>
              <a:gd name="connsiteX13" fmla="*/ 1341283 w 12192000"/>
              <a:gd name="connsiteY13" fmla="*/ 311643 h 488165"/>
              <a:gd name="connsiteX14" fmla="*/ 1311629 w 12192000"/>
              <a:gd name="connsiteY14" fmla="*/ 295547 h 488165"/>
              <a:gd name="connsiteX15" fmla="*/ 1191214 w 12192000"/>
              <a:gd name="connsiteY15" fmla="*/ 271237 h 488165"/>
              <a:gd name="connsiteX16" fmla="*/ 1043756 w 12192000"/>
              <a:gd name="connsiteY16" fmla="*/ 308574 h 488165"/>
              <a:gd name="connsiteX17" fmla="*/ 1010986 w 12192000"/>
              <a:gd name="connsiteY17" fmla="*/ 331863 h 488165"/>
              <a:gd name="connsiteX18" fmla="*/ 966813 w 12192000"/>
              <a:gd name="connsiteY18" fmla="*/ 336316 h 488165"/>
              <a:gd name="connsiteX19" fmla="*/ 899053 w 12192000"/>
              <a:gd name="connsiteY19" fmla="*/ 357350 h 488165"/>
              <a:gd name="connsiteX20" fmla="*/ 870729 w 12192000"/>
              <a:gd name="connsiteY20" fmla="*/ 372723 h 488165"/>
              <a:gd name="connsiteX21" fmla="*/ 864057 w 12192000"/>
              <a:gd name="connsiteY21" fmla="*/ 367218 h 488165"/>
              <a:gd name="connsiteX22" fmla="*/ 691093 w 12192000"/>
              <a:gd name="connsiteY22" fmla="*/ 314385 h 488165"/>
              <a:gd name="connsiteX23" fmla="*/ 472345 w 12192000"/>
              <a:gd name="connsiteY23" fmla="*/ 404993 h 488165"/>
              <a:gd name="connsiteX24" fmla="*/ 459601 w 12192000"/>
              <a:gd name="connsiteY24" fmla="*/ 420439 h 488165"/>
              <a:gd name="connsiteX25" fmla="*/ 426235 w 12192000"/>
              <a:gd name="connsiteY25" fmla="*/ 402329 h 488165"/>
              <a:gd name="connsiteX26" fmla="*/ 274451 w 12192000"/>
              <a:gd name="connsiteY26" fmla="*/ 371685 h 488165"/>
              <a:gd name="connsiteX27" fmla="*/ 56429 w 12192000"/>
              <a:gd name="connsiteY27" fmla="*/ 438282 h 488165"/>
              <a:gd name="connsiteX28" fmla="*/ 0 w 12192000"/>
              <a:gd name="connsiteY28" fmla="*/ 484839 h 488165"/>
              <a:gd name="connsiteX29" fmla="*/ 0 w 12192000"/>
              <a:gd name="connsiteY29" fmla="*/ 488165 h 488165"/>
              <a:gd name="connsiteX30" fmla="*/ 12192000 w 12192000"/>
              <a:gd name="connsiteY30" fmla="*/ 488165 h 488165"/>
              <a:gd name="connsiteX31" fmla="*/ 12192000 w 12192000"/>
              <a:gd name="connsiteY31" fmla="*/ 417342 h 488165"/>
              <a:gd name="connsiteX32" fmla="*/ 12183125 w 12192000"/>
              <a:gd name="connsiteY32" fmla="*/ 411358 h 488165"/>
              <a:gd name="connsiteX33" fmla="*/ 12103862 w 12192000"/>
              <a:gd name="connsiteY33" fmla="*/ 395355 h 488165"/>
              <a:gd name="connsiteX34" fmla="*/ 12062823 w 12192000"/>
              <a:gd name="connsiteY34" fmla="*/ 399492 h 488165"/>
              <a:gd name="connsiteX35" fmla="*/ 12032697 w 12192000"/>
              <a:gd name="connsiteY35" fmla="*/ 408844 h 488165"/>
              <a:gd name="connsiteX36" fmla="*/ 12031247 w 12192000"/>
              <a:gd name="connsiteY36" fmla="*/ 401661 h 488165"/>
              <a:gd name="connsiteX37" fmla="*/ 11804447 w 12192000"/>
              <a:gd name="connsiteY37" fmla="*/ 251328 h 488165"/>
              <a:gd name="connsiteX38" fmla="*/ 11666826 w 12192000"/>
              <a:gd name="connsiteY38" fmla="*/ 293365 h 488165"/>
              <a:gd name="connsiteX39" fmla="*/ 11633620 w 12192000"/>
              <a:gd name="connsiteY39" fmla="*/ 320763 h 488165"/>
              <a:gd name="connsiteX40" fmla="*/ 11628501 w 12192000"/>
              <a:gd name="connsiteY40" fmla="*/ 316540 h 488165"/>
              <a:gd name="connsiteX41" fmla="*/ 11439637 w 12192000"/>
              <a:gd name="connsiteY41" fmla="*/ 258850 h 488165"/>
              <a:gd name="connsiteX42" fmla="*/ 11159532 w 12192000"/>
              <a:gd name="connsiteY42" fmla="*/ 407780 h 488165"/>
              <a:gd name="connsiteX43" fmla="*/ 11133249 w 12192000"/>
              <a:gd name="connsiteY43" fmla="*/ 456201 h 488165"/>
              <a:gd name="connsiteX44" fmla="*/ 11130393 w 12192000"/>
              <a:gd name="connsiteY44" fmla="*/ 457575 h 488165"/>
              <a:gd name="connsiteX45" fmla="*/ 11121802 w 12192000"/>
              <a:gd name="connsiteY45" fmla="*/ 464662 h 488165"/>
              <a:gd name="connsiteX46" fmla="*/ 11105739 w 12192000"/>
              <a:gd name="connsiteY46" fmla="*/ 385098 h 488165"/>
              <a:gd name="connsiteX47" fmla="*/ 10878939 w 12192000"/>
              <a:gd name="connsiteY47" fmla="*/ 234765 h 488165"/>
              <a:gd name="connsiteX48" fmla="*/ 10652139 w 12192000"/>
              <a:gd name="connsiteY48" fmla="*/ 385098 h 488165"/>
              <a:gd name="connsiteX49" fmla="*/ 10640286 w 12192000"/>
              <a:gd name="connsiteY49" fmla="*/ 443809 h 488165"/>
              <a:gd name="connsiteX50" fmla="*/ 10632922 w 12192000"/>
              <a:gd name="connsiteY50" fmla="*/ 439812 h 488165"/>
              <a:gd name="connsiteX51" fmla="*/ 10586719 w 12192000"/>
              <a:gd name="connsiteY51" fmla="*/ 425470 h 488165"/>
              <a:gd name="connsiteX52" fmla="*/ 10578669 w 12192000"/>
              <a:gd name="connsiteY52" fmla="*/ 424659 h 488165"/>
              <a:gd name="connsiteX53" fmla="*/ 10540357 w 12192000"/>
              <a:gd name="connsiteY53" fmla="*/ 367834 h 488165"/>
              <a:gd name="connsiteX54" fmla="*/ 10366307 w 12192000"/>
              <a:gd name="connsiteY54" fmla="*/ 295740 h 488165"/>
              <a:gd name="connsiteX55" fmla="*/ 10270498 w 12192000"/>
              <a:gd name="connsiteY55" fmla="*/ 315083 h 488165"/>
              <a:gd name="connsiteX56" fmla="*/ 10267631 w 12192000"/>
              <a:gd name="connsiteY56" fmla="*/ 316639 h 488165"/>
              <a:gd name="connsiteX57" fmla="*/ 10264594 w 12192000"/>
              <a:gd name="connsiteY57" fmla="*/ 301594 h 488165"/>
              <a:gd name="connsiteX58" fmla="*/ 10037792 w 12192000"/>
              <a:gd name="connsiteY58" fmla="*/ 151262 h 488165"/>
              <a:gd name="connsiteX59" fmla="*/ 9941983 w 12192000"/>
              <a:gd name="connsiteY59" fmla="*/ 170605 h 488165"/>
              <a:gd name="connsiteX60" fmla="*/ 9932834 w 12192000"/>
              <a:gd name="connsiteY60" fmla="*/ 175570 h 488165"/>
              <a:gd name="connsiteX61" fmla="*/ 9891633 w 12192000"/>
              <a:gd name="connsiteY61" fmla="*/ 171417 h 488165"/>
              <a:gd name="connsiteX62" fmla="*/ 9578239 w 12192000"/>
              <a:gd name="connsiteY62" fmla="*/ 379147 h 488165"/>
              <a:gd name="connsiteX63" fmla="*/ 9571593 w 12192000"/>
              <a:gd name="connsiteY63" fmla="*/ 412069 h 488165"/>
              <a:gd name="connsiteX64" fmla="*/ 9537676 w 12192000"/>
              <a:gd name="connsiteY64" fmla="*/ 393659 h 488165"/>
              <a:gd name="connsiteX65" fmla="*/ 9438057 w 12192000"/>
              <a:gd name="connsiteY65" fmla="*/ 373547 h 488165"/>
              <a:gd name="connsiteX66" fmla="*/ 9386478 w 12192000"/>
              <a:gd name="connsiteY66" fmla="*/ 378747 h 488165"/>
              <a:gd name="connsiteX67" fmla="*/ 9384764 w 12192000"/>
              <a:gd name="connsiteY67" fmla="*/ 379279 h 488165"/>
              <a:gd name="connsiteX68" fmla="*/ 9356370 w 12192000"/>
              <a:gd name="connsiteY68" fmla="*/ 326966 h 488165"/>
              <a:gd name="connsiteX69" fmla="*/ 9099846 w 12192000"/>
              <a:gd name="connsiteY69" fmla="*/ 190574 h 488165"/>
              <a:gd name="connsiteX70" fmla="*/ 8843324 w 12192000"/>
              <a:gd name="connsiteY70" fmla="*/ 326966 h 488165"/>
              <a:gd name="connsiteX71" fmla="*/ 8837922 w 12192000"/>
              <a:gd name="connsiteY71" fmla="*/ 336919 h 488165"/>
              <a:gd name="connsiteX72" fmla="*/ 8777269 w 12192000"/>
              <a:gd name="connsiteY72" fmla="*/ 286876 h 488165"/>
              <a:gd name="connsiteX73" fmla="*/ 8539902 w 12192000"/>
              <a:gd name="connsiteY73" fmla="*/ 214371 h 488165"/>
              <a:gd name="connsiteX74" fmla="*/ 8302533 w 12192000"/>
              <a:gd name="connsiteY74" fmla="*/ 286876 h 488165"/>
              <a:gd name="connsiteX75" fmla="*/ 8264230 w 12192000"/>
              <a:gd name="connsiteY75" fmla="*/ 318480 h 488165"/>
              <a:gd name="connsiteX76" fmla="*/ 8252614 w 12192000"/>
              <a:gd name="connsiteY76" fmla="*/ 324064 h 488165"/>
              <a:gd name="connsiteX77" fmla="*/ 8234834 w 12192000"/>
              <a:gd name="connsiteY77" fmla="*/ 338734 h 488165"/>
              <a:gd name="connsiteX78" fmla="*/ 8208461 w 12192000"/>
              <a:gd name="connsiteY78" fmla="*/ 290142 h 488165"/>
              <a:gd name="connsiteX79" fmla="*/ 7951941 w 12192000"/>
              <a:gd name="connsiteY79" fmla="*/ 153751 h 488165"/>
              <a:gd name="connsiteX80" fmla="*/ 7713227 w 12192000"/>
              <a:gd name="connsiteY80" fmla="*/ 266327 h 488165"/>
              <a:gd name="connsiteX81" fmla="*/ 7675799 w 12192000"/>
              <a:gd name="connsiteY81" fmla="*/ 328018 h 488165"/>
              <a:gd name="connsiteX82" fmla="*/ 7649999 w 12192000"/>
              <a:gd name="connsiteY82" fmla="*/ 314014 h 488165"/>
              <a:gd name="connsiteX83" fmla="*/ 7641007 w 12192000"/>
              <a:gd name="connsiteY83" fmla="*/ 269483 h 488165"/>
              <a:gd name="connsiteX84" fmla="*/ 7355962 w 12192000"/>
              <a:gd name="connsiteY84" fmla="*/ 80543 h 488165"/>
              <a:gd name="connsiteX85" fmla="*/ 7137215 w 12192000"/>
              <a:gd name="connsiteY85" fmla="*/ 171151 h 488165"/>
              <a:gd name="connsiteX86" fmla="*/ 7117143 w 12192000"/>
              <a:gd name="connsiteY86" fmla="*/ 195477 h 488165"/>
              <a:gd name="connsiteX87" fmla="*/ 7088841 w 12192000"/>
              <a:gd name="connsiteY87" fmla="*/ 161174 h 488165"/>
              <a:gd name="connsiteX88" fmla="*/ 6870093 w 12192000"/>
              <a:gd name="connsiteY88" fmla="*/ 70566 h 488165"/>
              <a:gd name="connsiteX89" fmla="*/ 6697129 w 12192000"/>
              <a:gd name="connsiteY89" fmla="*/ 123399 h 488165"/>
              <a:gd name="connsiteX90" fmla="*/ 6684995 w 12192000"/>
              <a:gd name="connsiteY90" fmla="*/ 133411 h 488165"/>
              <a:gd name="connsiteX91" fmla="*/ 6644023 w 12192000"/>
              <a:gd name="connsiteY91" fmla="*/ 120692 h 488165"/>
              <a:gd name="connsiteX92" fmla="*/ 6557873 w 12192000"/>
              <a:gd name="connsiteY92" fmla="*/ 112008 h 488165"/>
              <a:gd name="connsiteX93" fmla="*/ 6354116 w 12192000"/>
              <a:gd name="connsiteY93" fmla="*/ 163601 h 488165"/>
              <a:gd name="connsiteX94" fmla="*/ 6273160 w 12192000"/>
              <a:gd name="connsiteY94" fmla="*/ 221132 h 488165"/>
              <a:gd name="connsiteX95" fmla="*/ 6272783 w 12192000"/>
              <a:gd name="connsiteY95" fmla="*/ 221015 h 488165"/>
              <a:gd name="connsiteX96" fmla="*/ 6210437 w 12192000"/>
              <a:gd name="connsiteY96" fmla="*/ 214730 h 488165"/>
              <a:gd name="connsiteX97" fmla="*/ 6162864 w 12192000"/>
              <a:gd name="connsiteY97" fmla="*/ 219525 h 488165"/>
              <a:gd name="connsiteX98" fmla="*/ 6161180 w 12192000"/>
              <a:gd name="connsiteY98" fmla="*/ 211185 h 488165"/>
              <a:gd name="connsiteX99" fmla="*/ 5876135 w 12192000"/>
              <a:gd name="connsiteY99" fmla="*/ 22245 h 488165"/>
              <a:gd name="connsiteX100" fmla="*/ 5591090 w 12192000"/>
              <a:gd name="connsiteY100" fmla="*/ 211185 h 488165"/>
              <a:gd name="connsiteX101" fmla="*/ 5577004 w 12192000"/>
              <a:gd name="connsiteY101" fmla="*/ 280957 h 488165"/>
              <a:gd name="connsiteX102" fmla="*/ 5576535 w 12192000"/>
              <a:gd name="connsiteY102" fmla="*/ 280094 h 488165"/>
              <a:gd name="connsiteX103" fmla="*/ 5320012 w 12192000"/>
              <a:gd name="connsiteY103" fmla="*/ 143703 h 488165"/>
              <a:gd name="connsiteX104" fmla="*/ 5199597 w 12192000"/>
              <a:gd name="connsiteY104" fmla="*/ 168013 h 488165"/>
              <a:gd name="connsiteX105" fmla="*/ 5171310 w 12192000"/>
              <a:gd name="connsiteY105" fmla="*/ 183367 h 488165"/>
              <a:gd name="connsiteX106" fmla="*/ 5170430 w 12192000"/>
              <a:gd name="connsiteY106" fmla="*/ 181745 h 488165"/>
              <a:gd name="connsiteX107" fmla="*/ 4913907 w 12192000"/>
              <a:gd name="connsiteY107" fmla="*/ 45354 h 488165"/>
              <a:gd name="connsiteX108" fmla="*/ 4675193 w 12192000"/>
              <a:gd name="connsiteY108" fmla="*/ 157930 h 488165"/>
              <a:gd name="connsiteX109" fmla="*/ 4646008 w 12192000"/>
              <a:gd name="connsiteY109" fmla="*/ 206033 h 488165"/>
              <a:gd name="connsiteX110" fmla="*/ 4619097 w 12192000"/>
              <a:gd name="connsiteY110" fmla="*/ 173417 h 488165"/>
              <a:gd name="connsiteX111" fmla="*/ 4400349 w 12192000"/>
              <a:gd name="connsiteY111" fmla="*/ 82809 h 488165"/>
              <a:gd name="connsiteX112" fmla="*/ 4143826 w 12192000"/>
              <a:gd name="connsiteY112" fmla="*/ 219200 h 488165"/>
              <a:gd name="connsiteX113" fmla="*/ 4136836 w 12192000"/>
              <a:gd name="connsiteY113" fmla="*/ 232080 h 488165"/>
              <a:gd name="connsiteX114" fmla="*/ 4117121 w 12192000"/>
              <a:gd name="connsiteY114" fmla="*/ 221379 h 488165"/>
              <a:gd name="connsiteX115" fmla="*/ 3976611 w 12192000"/>
              <a:gd name="connsiteY115" fmla="*/ 193012 h 488165"/>
              <a:gd name="connsiteX116" fmla="*/ 3721359 w 12192000"/>
              <a:gd name="connsiteY116" fmla="*/ 298740 h 488165"/>
              <a:gd name="connsiteX117" fmla="*/ 3705197 w 12192000"/>
              <a:gd name="connsiteY117" fmla="*/ 318329 h 488165"/>
              <a:gd name="connsiteX118" fmla="*/ 3683571 w 12192000"/>
              <a:gd name="connsiteY118" fmla="*/ 292119 h 488165"/>
              <a:gd name="connsiteX119" fmla="*/ 3425576 w 12192000"/>
              <a:gd name="connsiteY119" fmla="*/ 185254 h 488165"/>
              <a:gd name="connsiteX120" fmla="*/ 3167581 w 12192000"/>
              <a:gd name="connsiteY120" fmla="*/ 292119 h 488165"/>
              <a:gd name="connsiteX121" fmla="*/ 3135507 w 12192000"/>
              <a:gd name="connsiteY121" fmla="*/ 330993 h 488165"/>
              <a:gd name="connsiteX122" fmla="*/ 3106582 w 12192000"/>
              <a:gd name="connsiteY122" fmla="*/ 322014 h 488165"/>
              <a:gd name="connsiteX123" fmla="*/ 3044236 w 12192000"/>
              <a:gd name="connsiteY123" fmla="*/ 315729 h 488165"/>
              <a:gd name="connsiteX124" fmla="*/ 3005060 w 12192000"/>
              <a:gd name="connsiteY124" fmla="*/ 319679 h 488165"/>
              <a:gd name="connsiteX125" fmla="*/ 3007144 w 12192000"/>
              <a:gd name="connsiteY125" fmla="*/ 309355 h 488165"/>
              <a:gd name="connsiteX126" fmla="*/ 2697788 w 12192000"/>
              <a:gd name="connsiteY126" fmla="*/ 0 h 488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12192000" h="488165">
                <a:moveTo>
                  <a:pt x="2697788" y="0"/>
                </a:moveTo>
                <a:cubicBezTo>
                  <a:pt x="2569648" y="0"/>
                  <a:pt x="2459705" y="77908"/>
                  <a:pt x="2412743" y="188940"/>
                </a:cubicBezTo>
                <a:lnTo>
                  <a:pt x="2410667" y="199221"/>
                </a:lnTo>
                <a:lnTo>
                  <a:pt x="2404214" y="193897"/>
                </a:lnTo>
                <a:cubicBezTo>
                  <a:pt x="2354841" y="160541"/>
                  <a:pt x="2295320" y="141064"/>
                  <a:pt x="2231250" y="141064"/>
                </a:cubicBezTo>
                <a:cubicBezTo>
                  <a:pt x="2188537" y="141064"/>
                  <a:pt x="2147845" y="149720"/>
                  <a:pt x="2110835" y="165374"/>
                </a:cubicBezTo>
                <a:lnTo>
                  <a:pt x="2096679" y="173058"/>
                </a:lnTo>
                <a:lnTo>
                  <a:pt x="2063894" y="133322"/>
                </a:lnTo>
                <a:cubicBezTo>
                  <a:pt x="2007912" y="77340"/>
                  <a:pt x="1930572" y="42714"/>
                  <a:pt x="1845146" y="42714"/>
                </a:cubicBezTo>
                <a:cubicBezTo>
                  <a:pt x="1738363" y="42714"/>
                  <a:pt x="1644216" y="96816"/>
                  <a:pt x="1588623" y="179105"/>
                </a:cubicBezTo>
                <a:lnTo>
                  <a:pt x="1579781" y="195395"/>
                </a:lnTo>
                <a:lnTo>
                  <a:pt x="1519900" y="201432"/>
                </a:lnTo>
                <a:cubicBezTo>
                  <a:pt x="1449416" y="215855"/>
                  <a:pt x="1387663" y="254248"/>
                  <a:pt x="1343532" y="307723"/>
                </a:cubicBezTo>
                <a:lnTo>
                  <a:pt x="1341283" y="311643"/>
                </a:lnTo>
                <a:lnTo>
                  <a:pt x="1311629" y="295547"/>
                </a:lnTo>
                <a:cubicBezTo>
                  <a:pt x="1274619" y="279893"/>
                  <a:pt x="1233927" y="271237"/>
                  <a:pt x="1191214" y="271237"/>
                </a:cubicBezTo>
                <a:cubicBezTo>
                  <a:pt x="1137822" y="271237"/>
                  <a:pt x="1087590" y="284762"/>
                  <a:pt x="1043756" y="308574"/>
                </a:cubicBezTo>
                <a:lnTo>
                  <a:pt x="1010986" y="331863"/>
                </a:lnTo>
                <a:lnTo>
                  <a:pt x="966813" y="336316"/>
                </a:lnTo>
                <a:cubicBezTo>
                  <a:pt x="943314" y="341125"/>
                  <a:pt x="920647" y="348217"/>
                  <a:pt x="899053" y="357350"/>
                </a:cubicBezTo>
                <a:lnTo>
                  <a:pt x="870729" y="372723"/>
                </a:lnTo>
                <a:lnTo>
                  <a:pt x="864057" y="367218"/>
                </a:lnTo>
                <a:cubicBezTo>
                  <a:pt x="814683" y="333862"/>
                  <a:pt x="755162" y="314385"/>
                  <a:pt x="691093" y="314385"/>
                </a:cubicBezTo>
                <a:cubicBezTo>
                  <a:pt x="605667" y="314385"/>
                  <a:pt x="528328" y="349011"/>
                  <a:pt x="472345" y="404993"/>
                </a:cubicBezTo>
                <a:lnTo>
                  <a:pt x="459601" y="420439"/>
                </a:lnTo>
                <a:lnTo>
                  <a:pt x="426235" y="402329"/>
                </a:lnTo>
                <a:cubicBezTo>
                  <a:pt x="379583" y="382597"/>
                  <a:pt x="328291" y="371685"/>
                  <a:pt x="274451" y="371685"/>
                </a:cubicBezTo>
                <a:cubicBezTo>
                  <a:pt x="193690" y="371685"/>
                  <a:pt x="118664" y="396236"/>
                  <a:pt x="56429" y="438282"/>
                </a:cubicBezTo>
                <a:lnTo>
                  <a:pt x="0" y="484839"/>
                </a:lnTo>
                <a:lnTo>
                  <a:pt x="0" y="488165"/>
                </a:lnTo>
                <a:lnTo>
                  <a:pt x="12192000" y="488165"/>
                </a:lnTo>
                <a:lnTo>
                  <a:pt x="12192000" y="417342"/>
                </a:lnTo>
                <a:lnTo>
                  <a:pt x="12183125" y="411358"/>
                </a:lnTo>
                <a:cubicBezTo>
                  <a:pt x="12158762" y="401054"/>
                  <a:pt x="12131977" y="395355"/>
                  <a:pt x="12103862" y="395355"/>
                </a:cubicBezTo>
                <a:cubicBezTo>
                  <a:pt x="12089804" y="395355"/>
                  <a:pt x="12076079" y="396780"/>
                  <a:pt x="12062823" y="399492"/>
                </a:cubicBezTo>
                <a:lnTo>
                  <a:pt x="12032697" y="408844"/>
                </a:lnTo>
                <a:lnTo>
                  <a:pt x="12031247" y="401661"/>
                </a:lnTo>
                <a:cubicBezTo>
                  <a:pt x="11993880" y="313316"/>
                  <a:pt x="11906403" y="251328"/>
                  <a:pt x="11804447" y="251328"/>
                </a:cubicBezTo>
                <a:cubicBezTo>
                  <a:pt x="11753469" y="251328"/>
                  <a:pt x="11706111" y="266825"/>
                  <a:pt x="11666826" y="293365"/>
                </a:cubicBezTo>
                <a:lnTo>
                  <a:pt x="11633620" y="320763"/>
                </a:lnTo>
                <a:lnTo>
                  <a:pt x="11628501" y="316540"/>
                </a:lnTo>
                <a:cubicBezTo>
                  <a:pt x="11574588" y="280117"/>
                  <a:pt x="11509596" y="258850"/>
                  <a:pt x="11439637" y="258850"/>
                </a:cubicBezTo>
                <a:cubicBezTo>
                  <a:pt x="11323037" y="258850"/>
                  <a:pt x="11220236" y="317926"/>
                  <a:pt x="11159532" y="407780"/>
                </a:cubicBezTo>
                <a:lnTo>
                  <a:pt x="11133249" y="456201"/>
                </a:lnTo>
                <a:lnTo>
                  <a:pt x="11130393" y="457575"/>
                </a:lnTo>
                <a:lnTo>
                  <a:pt x="11121802" y="464662"/>
                </a:lnTo>
                <a:lnTo>
                  <a:pt x="11105739" y="385098"/>
                </a:lnTo>
                <a:cubicBezTo>
                  <a:pt x="11068372" y="296753"/>
                  <a:pt x="10980895" y="234765"/>
                  <a:pt x="10878939" y="234765"/>
                </a:cubicBezTo>
                <a:cubicBezTo>
                  <a:pt x="10776983" y="234765"/>
                  <a:pt x="10689506" y="296753"/>
                  <a:pt x="10652139" y="385098"/>
                </a:cubicBezTo>
                <a:lnTo>
                  <a:pt x="10640286" y="443809"/>
                </a:lnTo>
                <a:lnTo>
                  <a:pt x="10632922" y="439812"/>
                </a:lnTo>
                <a:cubicBezTo>
                  <a:pt x="10618198" y="433585"/>
                  <a:pt x="10602742" y="428749"/>
                  <a:pt x="10586719" y="425470"/>
                </a:cubicBezTo>
                <a:lnTo>
                  <a:pt x="10578669" y="424659"/>
                </a:lnTo>
                <a:lnTo>
                  <a:pt x="10540357" y="367834"/>
                </a:lnTo>
                <a:cubicBezTo>
                  <a:pt x="10495814" y="323291"/>
                  <a:pt x="10434278" y="295740"/>
                  <a:pt x="10366307" y="295740"/>
                </a:cubicBezTo>
                <a:cubicBezTo>
                  <a:pt x="10332323" y="295740"/>
                  <a:pt x="10299946" y="302627"/>
                  <a:pt x="10270498" y="315083"/>
                </a:cubicBezTo>
                <a:lnTo>
                  <a:pt x="10267631" y="316639"/>
                </a:lnTo>
                <a:lnTo>
                  <a:pt x="10264594" y="301594"/>
                </a:lnTo>
                <a:cubicBezTo>
                  <a:pt x="10227227" y="213250"/>
                  <a:pt x="10139749" y="151262"/>
                  <a:pt x="10037792" y="151262"/>
                </a:cubicBezTo>
                <a:cubicBezTo>
                  <a:pt x="10003807" y="151262"/>
                  <a:pt x="9971430" y="158149"/>
                  <a:pt x="9941983" y="170605"/>
                </a:cubicBezTo>
                <a:lnTo>
                  <a:pt x="9932834" y="175570"/>
                </a:lnTo>
                <a:lnTo>
                  <a:pt x="9891633" y="171417"/>
                </a:lnTo>
                <a:cubicBezTo>
                  <a:pt x="9750750" y="171417"/>
                  <a:pt x="9629872" y="257073"/>
                  <a:pt x="9578239" y="379147"/>
                </a:cubicBezTo>
                <a:lnTo>
                  <a:pt x="9571593" y="412069"/>
                </a:lnTo>
                <a:lnTo>
                  <a:pt x="9537676" y="393659"/>
                </a:lnTo>
                <a:cubicBezTo>
                  <a:pt x="9507058" y="380709"/>
                  <a:pt x="9473393" y="373547"/>
                  <a:pt x="9438057" y="373547"/>
                </a:cubicBezTo>
                <a:cubicBezTo>
                  <a:pt x="9420388" y="373547"/>
                  <a:pt x="9403139" y="375338"/>
                  <a:pt x="9386478" y="378747"/>
                </a:cubicBezTo>
                <a:lnTo>
                  <a:pt x="9384764" y="379279"/>
                </a:lnTo>
                <a:lnTo>
                  <a:pt x="9356370" y="326966"/>
                </a:lnTo>
                <a:cubicBezTo>
                  <a:pt x="9300776" y="244677"/>
                  <a:pt x="9206629" y="190574"/>
                  <a:pt x="9099846" y="190574"/>
                </a:cubicBezTo>
                <a:cubicBezTo>
                  <a:pt x="8993063" y="190574"/>
                  <a:pt x="8898917" y="244677"/>
                  <a:pt x="8843324" y="326966"/>
                </a:cubicBezTo>
                <a:lnTo>
                  <a:pt x="8837922" y="336919"/>
                </a:lnTo>
                <a:lnTo>
                  <a:pt x="8777269" y="286876"/>
                </a:lnTo>
                <a:cubicBezTo>
                  <a:pt x="8709511" y="241100"/>
                  <a:pt x="8627828" y="214371"/>
                  <a:pt x="8539902" y="214371"/>
                </a:cubicBezTo>
                <a:cubicBezTo>
                  <a:pt x="8451975" y="214371"/>
                  <a:pt x="8370292" y="241100"/>
                  <a:pt x="8302533" y="286876"/>
                </a:cubicBezTo>
                <a:lnTo>
                  <a:pt x="8264230" y="318480"/>
                </a:lnTo>
                <a:lnTo>
                  <a:pt x="8252614" y="324064"/>
                </a:lnTo>
                <a:lnTo>
                  <a:pt x="8234834" y="338734"/>
                </a:lnTo>
                <a:lnTo>
                  <a:pt x="8208461" y="290142"/>
                </a:lnTo>
                <a:cubicBezTo>
                  <a:pt x="8152866" y="207854"/>
                  <a:pt x="8058721" y="153751"/>
                  <a:pt x="7951941" y="153751"/>
                </a:cubicBezTo>
                <a:cubicBezTo>
                  <a:pt x="7855835" y="153751"/>
                  <a:pt x="7769968" y="197574"/>
                  <a:pt x="7713227" y="266327"/>
                </a:cubicBezTo>
                <a:lnTo>
                  <a:pt x="7675799" y="328018"/>
                </a:lnTo>
                <a:lnTo>
                  <a:pt x="7649999" y="314014"/>
                </a:lnTo>
                <a:lnTo>
                  <a:pt x="7641007" y="269483"/>
                </a:lnTo>
                <a:cubicBezTo>
                  <a:pt x="7594044" y="158451"/>
                  <a:pt x="7484103" y="80543"/>
                  <a:pt x="7355962" y="80543"/>
                </a:cubicBezTo>
                <a:cubicBezTo>
                  <a:pt x="7270537" y="80543"/>
                  <a:pt x="7193198" y="115169"/>
                  <a:pt x="7137215" y="171151"/>
                </a:cubicBezTo>
                <a:lnTo>
                  <a:pt x="7117143" y="195477"/>
                </a:lnTo>
                <a:lnTo>
                  <a:pt x="7088841" y="161174"/>
                </a:lnTo>
                <a:cubicBezTo>
                  <a:pt x="7032857" y="105192"/>
                  <a:pt x="6955521" y="70566"/>
                  <a:pt x="6870093" y="70566"/>
                </a:cubicBezTo>
                <a:cubicBezTo>
                  <a:pt x="6806023" y="70566"/>
                  <a:pt x="6746503" y="90043"/>
                  <a:pt x="6697129" y="123399"/>
                </a:cubicBezTo>
                <a:lnTo>
                  <a:pt x="6684995" y="133411"/>
                </a:lnTo>
                <a:lnTo>
                  <a:pt x="6644023" y="120692"/>
                </a:lnTo>
                <a:cubicBezTo>
                  <a:pt x="6616195" y="114998"/>
                  <a:pt x="6587383" y="112008"/>
                  <a:pt x="6557873" y="112008"/>
                </a:cubicBezTo>
                <a:cubicBezTo>
                  <a:pt x="6484097" y="112008"/>
                  <a:pt x="6414685" y="130698"/>
                  <a:pt x="6354116" y="163601"/>
                </a:cubicBezTo>
                <a:lnTo>
                  <a:pt x="6273160" y="221132"/>
                </a:lnTo>
                <a:lnTo>
                  <a:pt x="6272783" y="221015"/>
                </a:lnTo>
                <a:cubicBezTo>
                  <a:pt x="6252645" y="216894"/>
                  <a:pt x="6231794" y="214730"/>
                  <a:pt x="6210437" y="214730"/>
                </a:cubicBezTo>
                <a:lnTo>
                  <a:pt x="6162864" y="219525"/>
                </a:lnTo>
                <a:lnTo>
                  <a:pt x="6161180" y="211185"/>
                </a:lnTo>
                <a:cubicBezTo>
                  <a:pt x="6114217" y="100153"/>
                  <a:pt x="6004275" y="22245"/>
                  <a:pt x="5876135" y="22245"/>
                </a:cubicBezTo>
                <a:cubicBezTo>
                  <a:pt x="5747995" y="22245"/>
                  <a:pt x="5638053" y="100153"/>
                  <a:pt x="5591090" y="211185"/>
                </a:cubicBezTo>
                <a:lnTo>
                  <a:pt x="5577004" y="280957"/>
                </a:lnTo>
                <a:lnTo>
                  <a:pt x="5576535" y="280094"/>
                </a:lnTo>
                <a:cubicBezTo>
                  <a:pt x="5520942" y="197805"/>
                  <a:pt x="5426795" y="143703"/>
                  <a:pt x="5320012" y="143703"/>
                </a:cubicBezTo>
                <a:cubicBezTo>
                  <a:pt x="5277299" y="143703"/>
                  <a:pt x="5236608" y="152359"/>
                  <a:pt x="5199597" y="168013"/>
                </a:cubicBezTo>
                <a:lnTo>
                  <a:pt x="5171310" y="183367"/>
                </a:lnTo>
                <a:lnTo>
                  <a:pt x="5170430" y="181745"/>
                </a:lnTo>
                <a:cubicBezTo>
                  <a:pt x="5114837" y="99456"/>
                  <a:pt x="5020690" y="45354"/>
                  <a:pt x="4913907" y="45354"/>
                </a:cubicBezTo>
                <a:cubicBezTo>
                  <a:pt x="4817802" y="45354"/>
                  <a:pt x="4731933" y="89177"/>
                  <a:pt x="4675193" y="157930"/>
                </a:cubicBezTo>
                <a:lnTo>
                  <a:pt x="4646008" y="206033"/>
                </a:lnTo>
                <a:lnTo>
                  <a:pt x="4619097" y="173417"/>
                </a:lnTo>
                <a:cubicBezTo>
                  <a:pt x="4563115" y="117435"/>
                  <a:pt x="4485776" y="82809"/>
                  <a:pt x="4400349" y="82809"/>
                </a:cubicBezTo>
                <a:cubicBezTo>
                  <a:pt x="4293566" y="82809"/>
                  <a:pt x="4199420" y="136912"/>
                  <a:pt x="4143826" y="219200"/>
                </a:cubicBezTo>
                <a:lnTo>
                  <a:pt x="4136836" y="232080"/>
                </a:lnTo>
                <a:lnTo>
                  <a:pt x="4117121" y="221379"/>
                </a:lnTo>
                <a:cubicBezTo>
                  <a:pt x="4073934" y="203113"/>
                  <a:pt x="4026452" y="193012"/>
                  <a:pt x="3976611" y="193012"/>
                </a:cubicBezTo>
                <a:cubicBezTo>
                  <a:pt x="3876929" y="193012"/>
                  <a:pt x="3786684" y="233416"/>
                  <a:pt x="3721359" y="298740"/>
                </a:cubicBezTo>
                <a:lnTo>
                  <a:pt x="3705197" y="318329"/>
                </a:lnTo>
                <a:lnTo>
                  <a:pt x="3683571" y="292119"/>
                </a:lnTo>
                <a:cubicBezTo>
                  <a:pt x="3617545" y="226092"/>
                  <a:pt x="3526330" y="185254"/>
                  <a:pt x="3425576" y="185254"/>
                </a:cubicBezTo>
                <a:cubicBezTo>
                  <a:pt x="3324823" y="185254"/>
                  <a:pt x="3233608" y="226092"/>
                  <a:pt x="3167581" y="292119"/>
                </a:cubicBezTo>
                <a:lnTo>
                  <a:pt x="3135507" y="330993"/>
                </a:lnTo>
                <a:lnTo>
                  <a:pt x="3106582" y="322014"/>
                </a:lnTo>
                <a:cubicBezTo>
                  <a:pt x="3086444" y="317893"/>
                  <a:pt x="3065593" y="315729"/>
                  <a:pt x="3044236" y="315729"/>
                </a:cubicBezTo>
                <a:lnTo>
                  <a:pt x="3005060" y="319679"/>
                </a:lnTo>
                <a:lnTo>
                  <a:pt x="3007144" y="309355"/>
                </a:lnTo>
                <a:cubicBezTo>
                  <a:pt x="3007144" y="138503"/>
                  <a:pt x="2868641" y="0"/>
                  <a:pt x="26977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025"/>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5_章節標題及物件(無logo)">
    <p:spTree>
      <p:nvGrpSpPr>
        <p:cNvPr id="1" name=""/>
        <p:cNvGrpSpPr/>
        <p:nvPr/>
      </p:nvGrpSpPr>
      <p:grpSpPr>
        <a:xfrm>
          <a:off x="0" y="0"/>
          <a:ext cx="0" cy="0"/>
          <a:chOff x="0" y="0"/>
          <a:chExt cx="0" cy="0"/>
        </a:xfrm>
      </p:grpSpPr>
      <p:pic>
        <p:nvPicPr>
          <p:cNvPr id="2" name="圖片 4" descr="4_3R_top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74"/>
            <a:ext cx="121920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投影片編號版面配置區 7"/>
          <p:cNvSpPr>
            <a:spLocks noGrp="1"/>
          </p:cNvSpPr>
          <p:nvPr>
            <p:ph type="sldNum" sz="quarter" idx="10"/>
          </p:nvPr>
        </p:nvSpPr>
        <p:spPr>
          <a:xfrm>
            <a:off x="10444693" y="6343016"/>
            <a:ext cx="1071033" cy="365125"/>
          </a:xfrm>
          <a:prstGeom prst="rect">
            <a:avLst/>
          </a:prstGeom>
        </p:spPr>
        <p:txBody>
          <a:bodyPr/>
          <a:lstStyle>
            <a:lvl1pPr defTabSz="457200" eaLnBrk="1" fontAlgn="auto" hangingPunct="1">
              <a:spcBef>
                <a:spcPts val="0"/>
              </a:spcBef>
              <a:spcAft>
                <a:spcPts val="0"/>
              </a:spcAft>
              <a:defRPr noProof="1">
                <a:solidFill>
                  <a:prstClr val="black"/>
                </a:solidFill>
                <a:latin typeface="Calibri" panose="020F0502020204030204"/>
              </a:defRPr>
            </a:lvl1pPr>
          </a:lstStyle>
          <a:p>
            <a:pPr>
              <a:defRPr/>
            </a:pPr>
            <a:fld id="{BF54F07E-AC70-409E-BB3D-CFDAC41D8C0E}" type="slidenum">
              <a:rPr lang="zh-TW" altLang="en-US"/>
            </a:fld>
            <a:endParaRPr lang="zh-TW"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圖片 3" descr="R_b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5505451" y="2520951"/>
            <a:ext cx="6671733" cy="433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PMingLiU" panose="02020500000000000000" pitchFamily="18" charset="-120"/>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PMingLiU" panose="02020500000000000000" pitchFamily="18" charset="-120"/>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PMingLiU" panose="02020500000000000000" pitchFamily="18" charset="-120"/>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PMingLiU" panose="02020500000000000000" pitchFamily="18" charset="-120"/>
        </a:defRPr>
      </a:lvl5pPr>
      <a:lvl6pPr marL="457200" algn="l" rtl="0" fontAlgn="base">
        <a:lnSpc>
          <a:spcPct val="90000"/>
        </a:lnSpc>
        <a:spcBef>
          <a:spcPct val="0"/>
        </a:spcBef>
        <a:spcAft>
          <a:spcPct val="0"/>
        </a:spcAft>
        <a:defRPr sz="4400">
          <a:solidFill>
            <a:schemeClr val="tx1"/>
          </a:solidFill>
          <a:latin typeface="Calibri Light" pitchFamily="34" charset="0"/>
          <a:ea typeface="PMingLiU" panose="02020500000000000000" pitchFamily="18" charset="-120"/>
        </a:defRPr>
      </a:lvl6pPr>
      <a:lvl7pPr marL="914400" algn="l" rtl="0" fontAlgn="base">
        <a:lnSpc>
          <a:spcPct val="90000"/>
        </a:lnSpc>
        <a:spcBef>
          <a:spcPct val="0"/>
        </a:spcBef>
        <a:spcAft>
          <a:spcPct val="0"/>
        </a:spcAft>
        <a:defRPr sz="4400">
          <a:solidFill>
            <a:schemeClr val="tx1"/>
          </a:solidFill>
          <a:latin typeface="Calibri Light" pitchFamily="34" charset="0"/>
          <a:ea typeface="PMingLiU" panose="02020500000000000000" pitchFamily="18" charset="-120"/>
        </a:defRPr>
      </a:lvl7pPr>
      <a:lvl8pPr marL="1371600" algn="l" rtl="0" fontAlgn="base">
        <a:lnSpc>
          <a:spcPct val="90000"/>
        </a:lnSpc>
        <a:spcBef>
          <a:spcPct val="0"/>
        </a:spcBef>
        <a:spcAft>
          <a:spcPct val="0"/>
        </a:spcAft>
        <a:defRPr sz="4400">
          <a:solidFill>
            <a:schemeClr val="tx1"/>
          </a:solidFill>
          <a:latin typeface="Calibri Light" pitchFamily="34" charset="0"/>
          <a:ea typeface="PMingLiU" panose="02020500000000000000" pitchFamily="18" charset="-120"/>
        </a:defRPr>
      </a:lvl8pPr>
      <a:lvl9pPr marL="1828800" algn="l" rtl="0" fontAlgn="base">
        <a:lnSpc>
          <a:spcPct val="90000"/>
        </a:lnSpc>
        <a:spcBef>
          <a:spcPct val="0"/>
        </a:spcBef>
        <a:spcAft>
          <a:spcPct val="0"/>
        </a:spcAft>
        <a:defRPr sz="4400">
          <a:solidFill>
            <a:schemeClr val="tx1"/>
          </a:solidFill>
          <a:latin typeface="Calibri Light" pitchFamily="34" charset="0"/>
          <a:ea typeface="PMingLiU" panose="02020500000000000000" pitchFamily="18" charset="-12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4.xml"/><Relationship Id="rId7" Type="http://schemas.openxmlformats.org/officeDocument/2006/relationships/tags" Target="../tags/tag3.xml"/><Relationship Id="rId6" Type="http://schemas.openxmlformats.org/officeDocument/2006/relationships/tags" Target="../tags/tag2.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5.png"/><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5.xml"/><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8.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tags" Target="../tags/tag8.xml"/><Relationship Id="rId2" Type="http://schemas.openxmlformats.org/officeDocument/2006/relationships/image" Target="../media/image5.png"/><Relationship Id="rId1" Type="http://schemas.openxmlformats.org/officeDocument/2006/relationships/image" Target="../media/image28.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tags" Target="../tags/tag9.xml"/><Relationship Id="rId2" Type="http://schemas.openxmlformats.org/officeDocument/2006/relationships/image" Target="../media/image30.png"/><Relationship Id="rId1" Type="http://schemas.openxmlformats.org/officeDocument/2006/relationships/image" Target="../media/image29.png"/></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tags" Target="../tags/tag10.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35.png"/><Relationship Id="rId1" Type="http://schemas.openxmlformats.org/officeDocument/2006/relationships/image" Target="../media/image34.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tags" Target="../tags/tag11.xml"/><Relationship Id="rId2" Type="http://schemas.openxmlformats.org/officeDocument/2006/relationships/image" Target="../media/image5.png"/><Relationship Id="rId1" Type="http://schemas.openxmlformats.org/officeDocument/2006/relationships/image" Target="../media/image36.png"/></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tags" Target="../tags/tag12.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image" Target="../media/image40.png"/><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5"/>
          <p:cNvSpPr txBox="1">
            <a:spLocks noChangeArrowheads="1"/>
          </p:cNvSpPr>
          <p:nvPr/>
        </p:nvSpPr>
        <p:spPr bwMode="auto">
          <a:xfrm>
            <a:off x="4095750" y="4786630"/>
            <a:ext cx="4276725" cy="181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pPr eaLnBrk="1" hangingPunct="1">
              <a:lnSpc>
                <a:spcPct val="200000"/>
              </a:lnSpc>
              <a:buFont typeface="Arial" panose="020B0604020202020204" pitchFamily="34" charset="0"/>
              <a:buNone/>
            </a:pPr>
            <a:r>
              <a:rPr lang="zh-CN" altLang="en-US" sz="1600" dirty="0">
                <a:latin typeface="微软雅黑" panose="020B0503020204020204" pitchFamily="34" charset="-122"/>
                <a:ea typeface="微软雅黑" panose="020B0503020204020204" pitchFamily="34" charset="-122"/>
              </a:rPr>
              <a:t>部门</a:t>
            </a:r>
            <a:r>
              <a:rPr lang="zh-CN" altLang="en-US" sz="1600" dirty="0" smtClean="0">
                <a:latin typeface="微软雅黑" panose="020B0503020204020204" pitchFamily="34" charset="-122"/>
                <a:ea typeface="微软雅黑" panose="020B0503020204020204" pitchFamily="34" charset="-122"/>
              </a:rPr>
              <a:t>：</a:t>
            </a:r>
            <a:r>
              <a:rPr sz="1600" dirty="0" smtClean="0">
                <a:latin typeface="微软雅黑" panose="020B0503020204020204" pitchFamily="34" charset="-122"/>
                <a:ea typeface="微软雅黑" panose="020B0503020204020204" pitchFamily="34" charset="-122"/>
              </a:rPr>
              <a:t>BX0900/智能+研发群 T软件产品中心</a:t>
            </a:r>
            <a:endParaRPr sz="1600" dirty="0" smtClean="0">
              <a:latin typeface="微软雅黑" panose="020B0503020204020204" pitchFamily="34" charset="-122"/>
              <a:ea typeface="微软雅黑" panose="020B0503020204020204" pitchFamily="34" charset="-122"/>
            </a:endParaRPr>
          </a:p>
          <a:p>
            <a:pPr eaLnBrk="1" hangingPunct="1">
              <a:lnSpc>
                <a:spcPct val="200000"/>
              </a:lnSpc>
              <a:buFont typeface="Arial" panose="020B0604020202020204" pitchFamily="34" charset="0"/>
              <a:buNone/>
            </a:pPr>
            <a:r>
              <a:rPr lang="zh-CN" altLang="en-US" sz="1600" dirty="0">
                <a:latin typeface="微软雅黑" panose="020B0503020204020204" pitchFamily="34" charset="-122"/>
                <a:ea typeface="微软雅黑" panose="020B0503020204020204" pitchFamily="34" charset="-122"/>
              </a:rPr>
              <a:t>姓名</a:t>
            </a:r>
            <a:r>
              <a:rPr lang="zh-CN" altLang="en-US" sz="1600" dirty="0" smtClean="0">
                <a:latin typeface="微软雅黑" panose="020B0503020204020204" pitchFamily="34" charset="-122"/>
                <a:ea typeface="微软雅黑" panose="020B0503020204020204" pitchFamily="34" charset="-122"/>
              </a:rPr>
              <a:t>：许乃升</a:t>
            </a:r>
            <a:endParaRPr lang="en-US" altLang="zh-CN" sz="1600" dirty="0">
              <a:latin typeface="微软雅黑" panose="020B0503020204020204" pitchFamily="34" charset="-122"/>
              <a:ea typeface="微软雅黑" panose="020B0503020204020204" pitchFamily="34" charset="-122"/>
            </a:endParaRPr>
          </a:p>
          <a:p>
            <a:pPr eaLnBrk="1" hangingPunct="1">
              <a:lnSpc>
                <a:spcPct val="200000"/>
              </a:lnSpc>
              <a:buFont typeface="Arial" panose="020B0604020202020204" pitchFamily="34" charset="0"/>
              <a:buNone/>
            </a:pPr>
            <a:r>
              <a:rPr lang="zh-CN" altLang="en-US" sz="1600" dirty="0">
                <a:latin typeface="微软雅黑" panose="020B0503020204020204" pitchFamily="34" charset="-122"/>
                <a:ea typeface="微软雅黑" panose="020B0503020204020204" pitchFamily="34" charset="-122"/>
              </a:rPr>
              <a:t>日期</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2020</a:t>
            </a:r>
            <a:r>
              <a:rPr lang="zh-CN" altLang="en-US" sz="1600" dirty="0" smtClean="0">
                <a:latin typeface="微软雅黑" panose="020B0503020204020204" pitchFamily="34" charset="-122"/>
                <a:ea typeface="微软雅黑" panose="020B0503020204020204" pitchFamily="34" charset="-122"/>
              </a:rPr>
              <a:t>年</a:t>
            </a:r>
            <a:r>
              <a:rPr lang="en-US" altLang="zh-CN" sz="1600" dirty="0" smtClean="0">
                <a:latin typeface="微软雅黑" panose="020B0503020204020204" pitchFamily="34" charset="-122"/>
                <a:ea typeface="微软雅黑" panose="020B0503020204020204" pitchFamily="34" charset="-122"/>
              </a:rPr>
              <a:t>04</a:t>
            </a:r>
            <a:r>
              <a:rPr lang="zh-CN" altLang="en-US" sz="1600" dirty="0" smtClean="0">
                <a:latin typeface="微软雅黑" panose="020B0503020204020204" pitchFamily="34" charset="-122"/>
                <a:ea typeface="微软雅黑" panose="020B0503020204020204" pitchFamily="34" charset="-122"/>
              </a:rPr>
              <a:t>月</a:t>
            </a:r>
            <a:r>
              <a:rPr lang="en-US" altLang="zh-CN" sz="1600" dirty="0" smtClean="0">
                <a:latin typeface="微软雅黑" panose="020B0503020204020204" pitchFamily="34" charset="-122"/>
                <a:ea typeface="微软雅黑" panose="020B0503020204020204" pitchFamily="34" charset="-122"/>
              </a:rPr>
              <a:t>09</a:t>
            </a:r>
            <a:r>
              <a:rPr lang="zh-CN" altLang="en-US" sz="1600" dirty="0" smtClean="0">
                <a:latin typeface="微软雅黑" panose="020B0503020204020204" pitchFamily="34" charset="-122"/>
                <a:ea typeface="微软雅黑" panose="020B0503020204020204" pitchFamily="34" charset="-122"/>
              </a:rPr>
              <a:t>日</a:t>
            </a:r>
            <a:endParaRPr lang="zh-TW" altLang="en-US" sz="1600" dirty="0">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endParaRPr lang="zh-CN" altLang="en-US" sz="1600" dirty="0">
              <a:latin typeface="微软雅黑" panose="020B0503020204020204" pitchFamily="34" charset="-122"/>
              <a:ea typeface="微软雅黑" panose="020B0503020204020204" pitchFamily="34" charset="-122"/>
            </a:endParaRPr>
          </a:p>
        </p:txBody>
      </p:sp>
      <p:sp>
        <p:nvSpPr>
          <p:cNvPr id="2" name="標題 1"/>
          <p:cNvSpPr>
            <a:spLocks noGrp="1"/>
          </p:cNvSpPr>
          <p:nvPr>
            <p:ph type="ctrTitle"/>
          </p:nvPr>
        </p:nvSpPr>
        <p:spPr>
          <a:xfrm>
            <a:off x="2929890" y="1584961"/>
            <a:ext cx="7112000" cy="1463675"/>
          </a:xfrm>
        </p:spPr>
        <p:txBody>
          <a:bodyPr>
            <a:normAutofit/>
          </a:bodyPr>
          <a:lstStyle/>
          <a:p>
            <a:pPr eaLnBrk="1" fontAlgn="auto" hangingPunct="1">
              <a:spcAft>
                <a:spcPts val="0"/>
              </a:spcAft>
              <a:defRPr/>
            </a:pPr>
            <a:r>
              <a:rPr kumimoji="1" lang="en-US" altLang="zh-TW" spc="-150" noProof="0" dirty="0">
                <a:cs typeface="+mn-cs"/>
                <a:sym typeface="+mn-ea"/>
              </a:rPr>
              <a:t>T100</a:t>
            </a:r>
            <a:r>
              <a:rPr kumimoji="1" lang="zh-CN" altLang="zh-TW" spc="-150" noProof="0" dirty="0">
                <a:ea typeface="宋体" panose="02010600030101010101" pitchFamily="2" charset="-122"/>
                <a:cs typeface="+mn-cs"/>
                <a:sym typeface="+mn-ea"/>
              </a:rPr>
              <a:t>应付暂估管理流程</a:t>
            </a:r>
            <a:endParaRPr lang="zh-TW"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a:xfrm>
            <a:off x="10378018" y="6335396"/>
            <a:ext cx="1071033" cy="365125"/>
          </a:xfrm>
        </p:spPr>
        <p:txBody>
          <a:bodyPr/>
          <a:p>
            <a:pPr>
              <a:defRPr/>
            </a:pPr>
            <a:fld id="{BF54F07E-AC70-409E-BB3D-CFDAC41D8C0E}" type="slidenum">
              <a:rPr lang="zh-TW" altLang="en-US"/>
            </a:fld>
            <a:endParaRPr lang="zh-TW" altLang="en-US"/>
          </a:p>
        </p:txBody>
      </p:sp>
      <p:sp>
        <p:nvSpPr>
          <p:cNvPr id="19" name="矩形 6"/>
          <p:cNvSpPr>
            <a:spLocks noChangeArrowheads="1"/>
          </p:cNvSpPr>
          <p:nvPr/>
        </p:nvSpPr>
        <p:spPr bwMode="auto">
          <a:xfrm>
            <a:off x="-9087" y="837483"/>
            <a:ext cx="3256885" cy="218863"/>
          </a:xfrm>
          <a:prstGeom prst="rect">
            <a:avLst/>
          </a:prstGeom>
          <a:solidFill>
            <a:srgbClr val="C00000"/>
          </a:solidFill>
          <a:ln>
            <a:noFill/>
          </a:ln>
        </p:spPr>
        <p:txBody>
          <a:bodyPr lIns="91404" tIns="45702" rIns="91404" bIns="45702"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0" name="矩形 7"/>
          <p:cNvSpPr>
            <a:spLocks noChangeArrowheads="1"/>
          </p:cNvSpPr>
          <p:nvPr/>
        </p:nvSpPr>
        <p:spPr bwMode="auto">
          <a:xfrm>
            <a:off x="2970530" y="837565"/>
            <a:ext cx="9218930" cy="219710"/>
          </a:xfrm>
          <a:prstGeom prst="rect">
            <a:avLst/>
          </a:prstGeom>
          <a:solidFill>
            <a:srgbClr val="C00000"/>
          </a:solidFill>
          <a:ln>
            <a:noFill/>
          </a:ln>
        </p:spPr>
        <p:txBody>
          <a:bodyPr lIns="91404" tIns="45702" rIns="91404" bIns="45702"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nvGrpSpPr>
          <p:cNvPr id="23" name="组合 22"/>
          <p:cNvGrpSpPr/>
          <p:nvPr/>
        </p:nvGrpSpPr>
        <p:grpSpPr>
          <a:xfrm>
            <a:off x="895445" y="501439"/>
            <a:ext cx="3840912" cy="808757"/>
            <a:chOff x="903371" y="249943"/>
            <a:chExt cx="2831223" cy="679699"/>
          </a:xfrm>
        </p:grpSpPr>
        <p:sp>
          <p:nvSpPr>
            <p:cNvPr id="24" name="任意多边形 23"/>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noAutofit/>
            </a:bodyPr>
            <a:lstStyle/>
            <a:p>
              <a:endParaRPr lang="zh-CN" altLang="en-US" dirty="0">
                <a:solidFill>
                  <a:prstClr val="black"/>
                </a:solidFill>
                <a:latin typeface="微软雅黑" panose="020B0503020204020204" pitchFamily="34" charset="-122"/>
              </a:endParaRPr>
            </a:p>
          </p:txBody>
        </p:sp>
        <p:sp>
          <p:nvSpPr>
            <p:cNvPr id="25" name="任意多边形 24"/>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chemeClr val="bg1"/>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vert="horz" wrap="square" lIns="91440" tIns="45720" rIns="91440" bIns="45720" numCol="1" anchor="t" anchorCtr="0" compatLnSpc="1">
              <a:noAutofit/>
            </a:bodyPr>
            <a:lstStyle/>
            <a:p>
              <a:endParaRPr lang="zh-CN" altLang="en-US" dirty="0">
                <a:solidFill>
                  <a:prstClr val="black"/>
                </a:solidFill>
                <a:latin typeface="微软雅黑" panose="020B0503020204020204" pitchFamily="34" charset="-122"/>
              </a:endParaRPr>
            </a:p>
          </p:txBody>
        </p:sp>
      </p:grpSp>
      <p:sp>
        <p:nvSpPr>
          <p:cNvPr id="26" name="标题 1"/>
          <p:cNvSpPr txBox="1"/>
          <p:nvPr/>
        </p:nvSpPr>
        <p:spPr>
          <a:xfrm>
            <a:off x="2002790" y="658495"/>
            <a:ext cx="2204085" cy="795020"/>
          </a:xfrm>
          <a:prstGeom prst="rect">
            <a:avLst/>
          </a:prstGeom>
        </p:spPr>
        <p:txBody>
          <a:bodyPr lIns="91437" tIns="45718" rIns="91437" bIns="45718">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smtClean="0">
                <a:solidFill>
                  <a:srgbClr val="C00000"/>
                </a:solidFill>
                <a:latin typeface="微软雅黑" panose="020B0503020204020204" pitchFamily="34" charset="-122"/>
                <a:ea typeface="微软雅黑" panose="020B0503020204020204" pitchFamily="34" charset="-122"/>
              </a:rPr>
              <a:t>共通能力</a:t>
            </a:r>
            <a:endParaRPr lang="zh-CN" altLang="en-US" sz="2800" b="1" dirty="0">
              <a:solidFill>
                <a:srgbClr val="C00000"/>
              </a:solidFill>
              <a:latin typeface="微软雅黑" panose="020B0503020204020204" pitchFamily="34" charset="-122"/>
              <a:ea typeface="微软雅黑" panose="020B0503020204020204" pitchFamily="34" charset="-122"/>
            </a:endParaRPr>
          </a:p>
        </p:txBody>
      </p:sp>
      <p:sp>
        <p:nvSpPr>
          <p:cNvPr id="27" name="TextBox 26"/>
          <p:cNvSpPr txBox="1"/>
          <p:nvPr/>
        </p:nvSpPr>
        <p:spPr>
          <a:xfrm>
            <a:off x="1356071" y="643460"/>
            <a:ext cx="683260" cy="582295"/>
          </a:xfrm>
          <a:prstGeom prst="rect">
            <a:avLst/>
          </a:prstGeom>
          <a:noFill/>
        </p:spPr>
        <p:txBody>
          <a:bodyPr wrap="none" lIns="91437" tIns="45718" rIns="91437" bIns="45718" rtlCol="0">
            <a:spAutoFit/>
          </a:bodyPr>
          <a:lstStyle/>
          <a:p>
            <a:r>
              <a:rPr lang="en-US" altLang="zh-CN" sz="3200" b="1" dirty="0" smtClean="0">
                <a:solidFill>
                  <a:srgbClr val="C00000"/>
                </a:solidFill>
                <a:latin typeface="微软雅黑" panose="020B0503020204020204" pitchFamily="34" charset="-122"/>
                <a:ea typeface="微软雅黑" panose="020B0503020204020204" pitchFamily="34" charset="-122"/>
              </a:rPr>
              <a:t>03</a:t>
            </a:r>
            <a:endParaRPr lang="zh-CN" altLang="en-US" sz="3200" b="1" dirty="0">
              <a:solidFill>
                <a:srgbClr val="C00000"/>
              </a:solidFill>
              <a:latin typeface="微软雅黑" panose="020B0503020204020204" pitchFamily="34" charset="-122"/>
              <a:ea typeface="微软雅黑" panose="020B0503020204020204" pitchFamily="34" charset="-122"/>
            </a:endParaRPr>
          </a:p>
        </p:txBody>
      </p:sp>
      <p:sp>
        <p:nvSpPr>
          <p:cNvPr id="3" name="灯片编号占位符 1"/>
          <p:cNvSpPr>
            <a:spLocks noGrp="1"/>
          </p:cNvSpPr>
          <p:nvPr/>
        </p:nvSpPr>
        <p:spPr>
          <a:xfrm>
            <a:off x="10505018" y="6462396"/>
            <a:ext cx="1071033" cy="365125"/>
          </a:xfrm>
        </p:spPr>
        <p:txBody>
          <a:bodyPr/>
          <a:lstStyle>
            <a:defPPr>
              <a:defRPr lang="zh-TW"/>
            </a:defPPr>
            <a:lvl1pPr marL="0" algn="l" defTabSz="457200" rtl="0" eaLnBrk="1" fontAlgn="auto" latinLnBrk="0" hangingPunct="1">
              <a:spcBef>
                <a:spcPts val="0"/>
              </a:spcBef>
              <a:spcAft>
                <a:spcPts val="0"/>
              </a:spcAft>
              <a:defRPr sz="1800" kern="1200" noProof="1">
                <a:solidFill>
                  <a:prstClr val="black"/>
                </a:solidFill>
                <a:latin typeface="Calibri" panose="020F0502020204030204"/>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BF54F07E-AC70-409E-BB3D-CFDAC41D8C0E}" type="slidenum">
              <a:rPr lang="zh-TW" altLang="en-US"/>
            </a:fld>
            <a:endParaRPr lang="zh-TW" altLang="en-US"/>
          </a:p>
        </p:txBody>
      </p:sp>
      <p:graphicFrame>
        <p:nvGraphicFramePr>
          <p:cNvPr id="4" name="表格 3"/>
          <p:cNvGraphicFramePr/>
          <p:nvPr/>
        </p:nvGraphicFramePr>
        <p:xfrm>
          <a:off x="225425" y="1471295"/>
          <a:ext cx="11741785" cy="3437890"/>
        </p:xfrm>
        <a:graphic>
          <a:graphicData uri="http://schemas.openxmlformats.org/drawingml/2006/table">
            <a:tbl>
              <a:tblPr firstRow="1" bandRow="1">
                <a:tableStyleId>{5C22544A-7EE6-4342-B048-85BDC9FD1C3A}</a:tableStyleId>
              </a:tblPr>
              <a:tblGrid>
                <a:gridCol w="1410970"/>
                <a:gridCol w="2028825"/>
                <a:gridCol w="8301990"/>
              </a:tblGrid>
              <a:tr h="471805">
                <a:tc>
                  <a:txBody>
                    <a:bodyPr/>
                    <a:p>
                      <a:pPr indent="0" algn="ctr">
                        <a:lnSpc>
                          <a:spcPct val="120000"/>
                        </a:lnSpc>
                        <a:spcBef>
                          <a:spcPts val="0"/>
                        </a:spcBef>
                        <a:spcAft>
                          <a:spcPts val="0"/>
                        </a:spcAft>
                        <a:buNone/>
                      </a:pPr>
                      <a:r>
                        <a:rPr lang="zh-CN" sz="1400" b="1" spc="120">
                          <a:solidFill>
                            <a:srgbClr val="FFFFFF"/>
                          </a:solidFill>
                          <a:latin typeface="微软雅黑" panose="020B0503020204020204" pitchFamily="34" charset="-122"/>
                          <a:ea typeface="微软雅黑" panose="020B0503020204020204" pitchFamily="34" charset="-122"/>
                        </a:rPr>
                        <a:t>共通项目</a:t>
                      </a:r>
                      <a:endParaRPr lang="zh-CN" sz="1400" b="1" spc="120">
                        <a:solidFill>
                          <a:srgbClr val="FFFFFF"/>
                        </a:solidFill>
                        <a:latin typeface="微软雅黑" panose="020B0503020204020204" pitchFamily="34" charset="-122"/>
                        <a:ea typeface="微软雅黑" panose="020B0503020204020204" pitchFamily="34" charset="-122"/>
                      </a:endParaRPr>
                    </a:p>
                  </a:txBody>
                  <a:tcPr marL="177800" marR="177800" marT="107950" marB="107950" vert="horz" anchor="ctr">
                    <a:lnL w="19050" cap="rnd">
                      <a:solidFill>
                        <a:srgbClr val="E34D4D"/>
                      </a:solidFill>
                      <a:prstDash val="solid"/>
                    </a:lnL>
                    <a:lnR w="3175">
                      <a:solidFill>
                        <a:srgbClr val="FFFFFF"/>
                      </a:solidFill>
                      <a:prstDash val="dot"/>
                    </a:lnR>
                    <a:lnT w="19050" cap="rnd">
                      <a:solidFill>
                        <a:srgbClr val="E34D4D"/>
                      </a:solidFill>
                      <a:prstDash val="solid"/>
                    </a:lnT>
                    <a:lnB w="19050">
                      <a:solidFill>
                        <a:srgbClr val="E34D4D"/>
                      </a:solidFill>
                      <a:prstDash val="solid"/>
                    </a:lnB>
                    <a:lnTlToBr>
                      <a:noFill/>
                    </a:lnTlToBr>
                    <a:lnBlToTr>
                      <a:noFill/>
                    </a:lnBlToTr>
                    <a:solidFill>
                      <a:srgbClr val="E34D4D"/>
                    </a:solidFill>
                  </a:tcPr>
                </a:tc>
                <a:tc>
                  <a:txBody>
                    <a:bodyPr/>
                    <a:p>
                      <a:pPr indent="0" algn="ctr">
                        <a:lnSpc>
                          <a:spcPct val="120000"/>
                        </a:lnSpc>
                        <a:spcBef>
                          <a:spcPts val="0"/>
                        </a:spcBef>
                        <a:spcAft>
                          <a:spcPts val="0"/>
                        </a:spcAft>
                        <a:buNone/>
                      </a:pPr>
                      <a:r>
                        <a:rPr lang="zh-CN" sz="1400" b="1" spc="120">
                          <a:solidFill>
                            <a:srgbClr val="FFFFFF"/>
                          </a:solidFill>
                          <a:latin typeface="微软雅黑" panose="020B0503020204020204" pitchFamily="34" charset="-122"/>
                          <a:ea typeface="微软雅黑" panose="020B0503020204020204" pitchFamily="34" charset="-122"/>
                        </a:rPr>
                        <a:t>评估维度</a:t>
                      </a:r>
                      <a:endParaRPr lang="zh-CN" sz="1400" b="1" spc="120">
                        <a:solidFill>
                          <a:srgbClr val="FFFFFF"/>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FFFFFF"/>
                      </a:solidFill>
                      <a:prstDash val="dot"/>
                    </a:lnL>
                    <a:lnR w="3175">
                      <a:solidFill>
                        <a:srgbClr val="FFFFFF"/>
                      </a:solidFill>
                      <a:prstDash val="dot"/>
                    </a:lnR>
                    <a:lnT w="19050" cap="rnd">
                      <a:solidFill>
                        <a:srgbClr val="E34D4D"/>
                      </a:solidFill>
                      <a:prstDash val="solid"/>
                    </a:lnT>
                    <a:lnB w="19050">
                      <a:solidFill>
                        <a:srgbClr val="E34D4D"/>
                      </a:solidFill>
                      <a:prstDash val="solid"/>
                    </a:lnB>
                    <a:lnTlToBr>
                      <a:noFill/>
                    </a:lnTlToBr>
                    <a:lnBlToTr>
                      <a:noFill/>
                    </a:lnBlToTr>
                    <a:solidFill>
                      <a:srgbClr val="E34D4D"/>
                    </a:solidFill>
                  </a:tcPr>
                </a:tc>
                <a:tc>
                  <a:txBody>
                    <a:bodyPr/>
                    <a:p>
                      <a:pPr indent="0" algn="ctr">
                        <a:lnSpc>
                          <a:spcPct val="120000"/>
                        </a:lnSpc>
                        <a:spcBef>
                          <a:spcPts val="0"/>
                        </a:spcBef>
                        <a:spcAft>
                          <a:spcPts val="0"/>
                        </a:spcAft>
                        <a:buNone/>
                      </a:pPr>
                      <a:r>
                        <a:rPr lang="zh-CN" sz="1400" b="1" spc="120">
                          <a:solidFill>
                            <a:srgbClr val="FFFFFF"/>
                          </a:solidFill>
                          <a:latin typeface="微软雅黑" panose="020B0503020204020204" pitchFamily="34" charset="-122"/>
                          <a:ea typeface="微软雅黑" panose="020B0503020204020204" pitchFamily="34" charset="-122"/>
                        </a:rPr>
                        <a:t>行为事例说明</a:t>
                      </a:r>
                      <a:endParaRPr lang="zh-CN" sz="1400" b="1" spc="120">
                        <a:solidFill>
                          <a:srgbClr val="FFFFFF"/>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FFFFFF"/>
                      </a:solidFill>
                      <a:prstDash val="dot"/>
                    </a:lnL>
                    <a:lnR w="19050" cap="rnd">
                      <a:solidFill>
                        <a:srgbClr val="E34D4D"/>
                      </a:solidFill>
                      <a:prstDash val="solid"/>
                    </a:lnR>
                    <a:lnT w="19050" cap="rnd">
                      <a:solidFill>
                        <a:srgbClr val="E34D4D"/>
                      </a:solidFill>
                      <a:prstDash val="solid"/>
                    </a:lnT>
                    <a:lnB w="19050">
                      <a:solidFill>
                        <a:srgbClr val="E34D4D"/>
                      </a:solidFill>
                      <a:prstDash val="solid"/>
                    </a:lnB>
                    <a:lnTlToBr>
                      <a:noFill/>
                    </a:lnTlToBr>
                    <a:lnBlToTr>
                      <a:noFill/>
                    </a:lnBlToTr>
                    <a:solidFill>
                      <a:srgbClr val="E34D4D"/>
                    </a:solidFill>
                  </a:tcPr>
                </a:tc>
              </a:tr>
              <a:tr h="1236980">
                <a:tc rowSpan="2">
                  <a:txBody>
                    <a:bodyPr/>
                    <a:p>
                      <a:pPr indent="0" algn="l">
                        <a:lnSpc>
                          <a:spcPct val="120000"/>
                        </a:lnSpc>
                        <a:spcBef>
                          <a:spcPts val="0"/>
                        </a:spcBef>
                        <a:spcAft>
                          <a:spcPts val="0"/>
                        </a:spcAft>
                        <a:buNone/>
                      </a:pPr>
                      <a:r>
                        <a:rPr lang="zh-CN" sz="1200" b="0" spc="120">
                          <a:solidFill>
                            <a:srgbClr val="404040"/>
                          </a:solidFill>
                          <a:latin typeface="微软雅黑" panose="020B0503020204020204" pitchFamily="34" charset="-122"/>
                          <a:ea typeface="微软雅黑" panose="020B0503020204020204" pitchFamily="34" charset="-122"/>
                        </a:rPr>
                        <a:t>问题分析解决能力</a:t>
                      </a:r>
                      <a:endParaRPr lang="zh-CN" sz="12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19050" cap="rnd">
                      <a:solidFill>
                        <a:srgbClr val="E34D4D"/>
                      </a:solidFill>
                      <a:prstDash val="solid"/>
                    </a:lnL>
                    <a:lnR w="3175">
                      <a:solidFill>
                        <a:srgbClr val="E34D4D"/>
                      </a:solidFill>
                      <a:prstDash val="dot"/>
                    </a:lnR>
                    <a:lnT w="19050">
                      <a:solidFill>
                        <a:srgbClr val="E34D4D"/>
                      </a:solidFill>
                      <a:prstDash val="solid"/>
                    </a:lnT>
                    <a:lnB w="3175">
                      <a:solidFill>
                        <a:srgbClr val="E34D4D"/>
                      </a:solidFill>
                      <a:prstDash val="dot"/>
                    </a:lnB>
                    <a:lnTlToBr>
                      <a:noFill/>
                    </a:lnTlToBr>
                    <a:lnBlToTr>
                      <a:noFill/>
                    </a:lnBlToTr>
                    <a:solidFill>
                      <a:srgbClr val="F2F2F2"/>
                    </a:solidFill>
                  </a:tcPr>
                </a:tc>
                <a:tc>
                  <a:txBody>
                    <a:bodyPr/>
                    <a:p>
                      <a:pPr indent="0" algn="l">
                        <a:lnSpc>
                          <a:spcPct val="120000"/>
                        </a:lnSpc>
                        <a:spcBef>
                          <a:spcPts val="0"/>
                        </a:spcBef>
                        <a:spcAft>
                          <a:spcPts val="0"/>
                        </a:spcAft>
                        <a:buNone/>
                      </a:pPr>
                      <a:r>
                        <a:rPr 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问题掌握</a:t>
                      </a:r>
                      <a:endParaRPr 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107950" marB="107950" vert="horz" anchor="ctr">
                    <a:lnL w="3175">
                      <a:solidFill>
                        <a:srgbClr val="E34D4D"/>
                      </a:solidFill>
                      <a:prstDash val="dot"/>
                    </a:lnL>
                    <a:lnR w="3175">
                      <a:solidFill>
                        <a:srgbClr val="E34D4D"/>
                      </a:solidFill>
                      <a:prstDash val="dot"/>
                    </a:lnR>
                    <a:lnT w="19050">
                      <a:solidFill>
                        <a:srgbClr val="E34D4D"/>
                      </a:solidFill>
                      <a:prstDash val="solid"/>
                    </a:lnT>
                    <a:lnB w="3175">
                      <a:solidFill>
                        <a:srgbClr val="E34D4D"/>
                      </a:solidFill>
                      <a:prstDash val="dot"/>
                    </a:lnB>
                    <a:lnTlToBr>
                      <a:noFill/>
                    </a:lnTlToBr>
                    <a:lnBlToTr>
                      <a:noFill/>
                    </a:lnBlToTr>
                    <a:solidFill>
                      <a:srgbClr val="F2F2F2"/>
                    </a:solidFill>
                  </a:tcPr>
                </a:tc>
                <a:tc>
                  <a:txBody>
                    <a:bodyPr/>
                    <a:p>
                      <a:pPr indent="0" algn="l">
                        <a:lnSpc>
                          <a:spcPct val="120000"/>
                        </a:lnSpc>
                        <a:spcBef>
                          <a:spcPts val="0"/>
                        </a:spcBef>
                        <a:spcAft>
                          <a:spcPts val="0"/>
                        </a:spcAft>
                        <a:buNone/>
                      </a:pPr>
                      <a:r>
                        <a:rPr 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1.一位顾问提了一个凭证删除后，单身没有科目了，保存还会报错借贷不平的问题。我首先需要判断这是否是产品bug，我先在产中环境打单测试，在我原本的操作下测试没出现报错；后来再去联系了顾问，了解了具体的操作步骤后，在客户家模拟出现了问题，debug后发现了具体出错的段落；请教QC后，确认了自己认为的逻辑单身没有科目的情况下不该再去判断借贷平衡是正确的，最后再动手在客户家修改并测试。                              2.对于此问题的解决思路，我认为在解决问题之前，还是要先去和顾问沟通，确认好了准确的操作步骤之后，再去做测试或请QC进行测试，这样操作下才能更准确快速地模拟出问题，提高解决问题的效率。</a:t>
                      </a:r>
                      <a:endParaRPr 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l">
                        <a:lnSpc>
                          <a:spcPct val="120000"/>
                        </a:lnSpc>
                        <a:spcBef>
                          <a:spcPts val="0"/>
                        </a:spcBef>
                        <a:spcAft>
                          <a:spcPts val="0"/>
                        </a:spcAft>
                        <a:buNone/>
                      </a:pPr>
                      <a:r>
                        <a:rPr 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联系顾问，了解问题点，关联到当前产品逻辑是否符合顾问需求，并提供响应的解决方案。</a:t>
                      </a:r>
                      <a:endParaRPr 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107950" marB="107950" vert="horz" anchor="ctr">
                    <a:lnL w="3175">
                      <a:solidFill>
                        <a:srgbClr val="E34D4D"/>
                      </a:solidFill>
                      <a:prstDash val="dot"/>
                    </a:lnL>
                    <a:lnR w="19050" cap="rnd">
                      <a:solidFill>
                        <a:srgbClr val="E34D4D"/>
                      </a:solidFill>
                      <a:prstDash val="solid"/>
                    </a:lnR>
                    <a:lnT w="19050">
                      <a:solidFill>
                        <a:srgbClr val="E34D4D"/>
                      </a:solidFill>
                      <a:prstDash val="solid"/>
                    </a:lnT>
                    <a:lnB w="3175">
                      <a:solidFill>
                        <a:srgbClr val="E34D4D"/>
                      </a:solidFill>
                      <a:prstDash val="dot"/>
                    </a:lnB>
                    <a:lnTlToBr>
                      <a:noFill/>
                    </a:lnTlToBr>
                    <a:lnBlToTr>
                      <a:noFill/>
                    </a:lnBlToTr>
                    <a:solidFill>
                      <a:srgbClr val="F2F2F2"/>
                    </a:solidFill>
                  </a:tcPr>
                </a:tc>
              </a:tr>
              <a:tr h="736600">
                <a:tc vMerge="1">
                  <a:tcPr marL="177800" marR="177800" marT="107950" marB="107950" vert="horz" anchor="ctr">
                    <a:lnL w="19050" cap="rnd">
                      <a:solidFill>
                        <a:srgbClr val="E34D4D"/>
                      </a:solidFill>
                      <a:prstDash val="solid"/>
                    </a:lnL>
                    <a:lnR w="3175">
                      <a:solidFill>
                        <a:srgbClr val="E34D4D"/>
                      </a:solidFill>
                      <a:prstDash val="dot"/>
                    </a:lnR>
                    <a:lnT w="3175">
                      <a:solidFill>
                        <a:srgbClr val="E34D4D"/>
                      </a:solidFill>
                      <a:prstDash val="dot"/>
                    </a:lnT>
                    <a:lnB w="3175">
                      <a:solidFill>
                        <a:srgbClr val="E34D4D"/>
                      </a:solidFill>
                      <a:prstDash val="dot"/>
                    </a:lnB>
                    <a:lnTlToBr>
                      <a:noFill/>
                    </a:lnTlToBr>
                    <a:lnBlToTr>
                      <a:noFill/>
                    </a:lnBlToTr>
                    <a:solidFill>
                      <a:srgbClr val="FFFFFF"/>
                    </a:solidFill>
                  </a:tcPr>
                </a:tc>
                <a:tc>
                  <a:txBody>
                    <a:bodyPr/>
                    <a:p>
                      <a:pPr indent="0" algn="l">
                        <a:lnSpc>
                          <a:spcPct val="120000"/>
                        </a:lnSpc>
                        <a:spcBef>
                          <a:spcPts val="0"/>
                        </a:spcBef>
                        <a:spcAft>
                          <a:spcPts val="0"/>
                        </a:spcAft>
                        <a:buNone/>
                      </a:pPr>
                      <a:r>
                        <a:rPr lang="zh-CN" sz="1200" b="0" spc="120">
                          <a:solidFill>
                            <a:srgbClr val="404040"/>
                          </a:solidFill>
                          <a:latin typeface="微软雅黑" panose="020B0503020204020204" pitchFamily="34" charset="-122"/>
                          <a:ea typeface="微软雅黑" panose="020B0503020204020204" pitchFamily="34" charset="-122"/>
                        </a:rPr>
                        <a:t>方法改善</a:t>
                      </a:r>
                      <a:endParaRPr lang="zh-CN" sz="12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E34D4D"/>
                      </a:solidFill>
                      <a:prstDash val="dot"/>
                    </a:lnL>
                    <a:lnR w="3175">
                      <a:solidFill>
                        <a:srgbClr val="E34D4D"/>
                      </a:solidFill>
                      <a:prstDash val="dot"/>
                    </a:lnR>
                    <a:lnT w="3175">
                      <a:solidFill>
                        <a:srgbClr val="E34D4D"/>
                      </a:solidFill>
                      <a:prstDash val="dot"/>
                    </a:lnT>
                    <a:lnB w="3175">
                      <a:solidFill>
                        <a:srgbClr val="E34D4D"/>
                      </a:solidFill>
                      <a:prstDash val="dot"/>
                    </a:lnB>
                    <a:lnTlToBr>
                      <a:noFill/>
                    </a:lnTlToBr>
                    <a:lnBlToTr>
                      <a:noFill/>
                    </a:lnBlToTr>
                    <a:solidFill>
                      <a:srgbClr val="FFFFFF"/>
                    </a:solidFill>
                  </a:tcPr>
                </a:tc>
                <a:tc>
                  <a:txBody>
                    <a:bodyPr/>
                    <a:p>
                      <a:pPr indent="0" algn="l">
                        <a:lnSpc>
                          <a:spcPct val="120000"/>
                        </a:lnSpc>
                        <a:spcBef>
                          <a:spcPts val="0"/>
                        </a:spcBef>
                        <a:spcAft>
                          <a:spcPts val="0"/>
                        </a:spcAft>
                        <a:buNone/>
                      </a:pPr>
                      <a:r>
                        <a:rPr 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1.财务流程方面遇到的问题，还是需要我自己去多做一些打单练习，多接触一些此方面的问题，然后在遇到不会的就主动去问QC或</a:t>
                      </a:r>
                      <a:r>
                        <a:rPr lang="en-US" alt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S</a:t>
                      </a:r>
                      <a:r>
                        <a:rPr 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A，在不断的实践中积累流程方面的知识；</a:t>
                      </a:r>
                      <a:endParaRPr 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l">
                        <a:lnSpc>
                          <a:spcPct val="120000"/>
                        </a:lnSpc>
                        <a:spcBef>
                          <a:spcPts val="0"/>
                        </a:spcBef>
                        <a:spcAft>
                          <a:spcPts val="0"/>
                        </a:spcAft>
                        <a:buNone/>
                      </a:pPr>
                      <a:r>
                        <a:rPr 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2.遇到不懂的问题，首先想一想自己之前有没有遇到过，看自己能否独立解决；然后去Tgroup或教学ppt上寻找解决方法，最后还可以寻求资深同仁的帮助，也是最直接有效的。</a:t>
                      </a:r>
                      <a:endParaRPr 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l">
                        <a:lnSpc>
                          <a:spcPct val="120000"/>
                        </a:lnSpc>
                        <a:spcBef>
                          <a:spcPts val="0"/>
                        </a:spcBef>
                        <a:spcAft>
                          <a:spcPts val="0"/>
                        </a:spcAft>
                        <a:buNone/>
                      </a:pPr>
                      <a:r>
                        <a:rPr 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3.产中有区分工具，架构，报表各个方面的专业部门，我在处理问题的同时，会遇到不同方向的问题，这时候就需要向不同部门的同仁请教，通过前辈的指点，不断积累，使自己在处理问题时判断更准确，速度更快。</a:t>
                      </a:r>
                      <a:endParaRPr 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l">
                        <a:lnSpc>
                          <a:spcPct val="120000"/>
                        </a:lnSpc>
                        <a:spcBef>
                          <a:spcPts val="0"/>
                        </a:spcBef>
                        <a:spcAft>
                          <a:spcPts val="0"/>
                        </a:spcAft>
                        <a:buNone/>
                      </a:pPr>
                      <a:r>
                        <a:rPr 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找出共性问题，提炼出更好更快的解决方案。</a:t>
                      </a:r>
                      <a:endParaRPr 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107950" marB="107950" vert="horz" anchor="ctr">
                    <a:lnL w="3175">
                      <a:solidFill>
                        <a:srgbClr val="E34D4D"/>
                      </a:solidFill>
                      <a:prstDash val="dot"/>
                    </a:lnL>
                    <a:lnR w="19050" cap="rnd">
                      <a:solidFill>
                        <a:srgbClr val="E34D4D"/>
                      </a:solidFill>
                      <a:prstDash val="solid"/>
                    </a:lnR>
                    <a:lnT w="3175">
                      <a:solidFill>
                        <a:srgbClr val="E34D4D"/>
                      </a:solidFill>
                      <a:prstDash val="dot"/>
                    </a:lnT>
                    <a:lnB w="3175">
                      <a:solidFill>
                        <a:srgbClr val="E34D4D"/>
                      </a:solidFill>
                      <a:prstDash val="dot"/>
                    </a:lnB>
                    <a:lnTlToBr>
                      <a:noFill/>
                    </a:lnTlToBr>
                    <a:lnBlToTr>
                      <a:noFill/>
                    </a:lnBlToTr>
                    <a:solidFill>
                      <a:srgbClr val="FFFFFF"/>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635" y="2551430"/>
            <a:ext cx="12190730" cy="10896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矩形 18"/>
          <p:cNvSpPr/>
          <p:nvPr/>
        </p:nvSpPr>
        <p:spPr>
          <a:xfrm>
            <a:off x="4853940" y="2668905"/>
            <a:ext cx="6808470" cy="873125"/>
          </a:xfrm>
          <a:prstGeom prst="rect">
            <a:avLst/>
          </a:prstGeom>
        </p:spPr>
        <p:txBody>
          <a:bodyPr wrap="square" lIns="91437" tIns="45718" rIns="91437" bIns="45718">
            <a:spAutoFit/>
          </a:bodyPr>
          <a:p>
            <a:r>
              <a:rPr lang="en-US" altLang="zh-CN" sz="4800" b="1" dirty="0" smtClean="0">
                <a:solidFill>
                  <a:schemeClr val="bg1"/>
                </a:solidFill>
                <a:latin typeface="微软雅黑" panose="020B0503020204020204" pitchFamily="34" charset="-122"/>
                <a:ea typeface="微软雅黑" panose="020B0503020204020204" pitchFamily="34" charset="-122"/>
                <a:sym typeface="+mn-ea"/>
              </a:rPr>
              <a:t>T100</a:t>
            </a:r>
            <a:r>
              <a:rPr lang="zh-CN" altLang="en-US" sz="4800" b="1" dirty="0" smtClean="0">
                <a:solidFill>
                  <a:schemeClr val="bg1"/>
                </a:solidFill>
                <a:latin typeface="微软雅黑" panose="020B0503020204020204" pitchFamily="34" charset="-122"/>
                <a:ea typeface="微软雅黑" panose="020B0503020204020204" pitchFamily="34" charset="-122"/>
                <a:sym typeface="+mn-ea"/>
              </a:rPr>
              <a:t>应付暂估管理流程</a:t>
            </a:r>
            <a:endParaRPr lang="zh-CN" sz="4800" b="1" dirty="0">
              <a:solidFill>
                <a:schemeClr val="bg1"/>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2507143" y="2087565"/>
            <a:ext cx="2209984" cy="1992550"/>
            <a:chOff x="3720691" y="2824413"/>
            <a:chExt cx="1341120" cy="1209172"/>
          </a:xfrm>
        </p:grpSpPr>
        <p:sp>
          <p:nvSpPr>
            <p:cNvPr id="21"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p>
              <a:endParaRPr lang="zh-CN" altLang="en-US"/>
            </a:p>
          </p:txBody>
        </p:sp>
        <p:sp>
          <p:nvSpPr>
            <p:cNvPr id="22"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p>
              <a:endParaRPr lang="zh-CN" altLang="en-US"/>
            </a:p>
          </p:txBody>
        </p:sp>
      </p:grpSp>
      <p:sp>
        <p:nvSpPr>
          <p:cNvPr id="23" name="Freeform 5"/>
          <p:cNvSpPr/>
          <p:nvPr/>
        </p:nvSpPr>
        <p:spPr bwMode="auto">
          <a:xfrm rot="1855731">
            <a:off x="2671950" y="2236158"/>
            <a:ext cx="1880368" cy="169536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C00000"/>
            </a:solidFill>
            <a:prstDash val="sysDash"/>
            <a:miter lim="800000"/>
          </a:ln>
          <a:effectLst/>
        </p:spPr>
        <p:txBody>
          <a:bodyPr vert="horz" wrap="square" lIns="91440" tIns="45720" rIns="91440" bIns="45720" numCol="1" anchor="t" anchorCtr="0" compatLnSpc="1"/>
          <a:p>
            <a:endParaRPr lang="zh-CN" altLang="en-US"/>
          </a:p>
        </p:txBody>
      </p:sp>
      <p:sp>
        <p:nvSpPr>
          <p:cNvPr id="24" name="TextBox 23"/>
          <p:cNvSpPr txBox="1"/>
          <p:nvPr/>
        </p:nvSpPr>
        <p:spPr>
          <a:xfrm>
            <a:off x="3157798" y="2339812"/>
            <a:ext cx="1126806" cy="1527175"/>
          </a:xfrm>
          <a:prstGeom prst="rect">
            <a:avLst/>
          </a:prstGeom>
          <a:noFill/>
        </p:spPr>
        <p:txBody>
          <a:bodyPr wrap="square" rtlCol="0">
            <a:spAutoFit/>
          </a:bodyPr>
          <a:p>
            <a:r>
              <a:rPr lang="en-US" altLang="zh-CN" sz="8800" b="1" dirty="0" smtClean="0">
                <a:solidFill>
                  <a:srgbClr val="C00000"/>
                </a:solidFill>
                <a:latin typeface="微软雅黑" panose="020B0503020204020204" pitchFamily="34" charset="-122"/>
                <a:ea typeface="微软雅黑" panose="020B0503020204020204" pitchFamily="34" charset="-122"/>
              </a:rPr>
              <a:t>C</a:t>
            </a:r>
            <a:endParaRPr lang="zh-CN" altLang="en-US" sz="8800" b="1" dirty="0">
              <a:solidFill>
                <a:srgbClr val="C00000"/>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0"/>
          </p:nvPr>
        </p:nvSpPr>
        <p:spPr/>
        <p:txBody>
          <a:bodyPr/>
          <a:p>
            <a:pPr>
              <a:defRPr/>
            </a:pPr>
            <a:fld id="{BF54F07E-AC70-409E-BB3D-CFDAC41D8C0E}" type="slidenum">
              <a:rPr lang="zh-TW" altLang="en-US"/>
            </a:fld>
            <a:endParaRPr lang="zh-TW"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圓角矩形 5"/>
          <p:cNvSpPr/>
          <p:nvPr/>
        </p:nvSpPr>
        <p:spPr>
          <a:xfrm>
            <a:off x="3531235" y="1951990"/>
            <a:ext cx="5400675" cy="503238"/>
          </a:xfrm>
          <a:prstGeom prst="roundRect">
            <a:avLst/>
          </a:prstGeom>
        </p:spPr>
        <p:style>
          <a:lnRef idx="0">
            <a:schemeClr val="accent1"/>
          </a:lnRef>
          <a:fillRef idx="3">
            <a:schemeClr val="accent1"/>
          </a:fillRef>
          <a:effectRef idx="3">
            <a:schemeClr val="accent1"/>
          </a:effectRef>
          <a:fontRef idx="minor">
            <a:schemeClr val="lt1"/>
          </a:fontRef>
        </p:style>
        <p:txBody>
          <a:bodyPr anchor="ct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1" lang="zh-CN" altLang="zh-TW" sz="2400" b="1" i="0" u="none" strike="noStrike" kern="1200" cap="none" spc="0" normalizeH="0" baseline="0" noProof="0" dirty="0">
                <a:ln>
                  <a:noFill/>
                </a:ln>
                <a:solidFill>
                  <a:srgbClr val="FF0000"/>
                </a:solidFill>
                <a:effectLst/>
                <a:uLnTx/>
                <a:uFillTx/>
                <a:latin typeface="+mn-lt"/>
                <a:ea typeface="+mn-ea"/>
                <a:cs typeface="+mn-cs"/>
              </a:rPr>
              <a:t>应付暂估概念</a:t>
            </a:r>
            <a:endParaRPr kumimoji="1" lang="zh-CN" altLang="zh-TW" sz="2400" b="1" i="0" u="none" strike="noStrike" kern="1200" cap="none" spc="0" normalizeH="0" baseline="0" noProof="0" dirty="0">
              <a:ln>
                <a:noFill/>
              </a:ln>
              <a:solidFill>
                <a:srgbClr val="FF0000"/>
              </a:solidFill>
              <a:effectLst/>
              <a:uLnTx/>
              <a:uFillTx/>
              <a:latin typeface="+mn-lt"/>
              <a:ea typeface="+mn-ea"/>
              <a:cs typeface="+mn-cs"/>
            </a:endParaRPr>
          </a:p>
        </p:txBody>
      </p:sp>
      <p:sp>
        <p:nvSpPr>
          <p:cNvPr id="37895" name="投影片編號版面配置區 1"/>
          <p:cNvSpPr txBox="1">
            <a:spLocks noGrp="1" noChangeArrowheads="1"/>
          </p:cNvSpPr>
          <p:nvPr/>
        </p:nvSpPr>
        <p:spPr bwMode="auto">
          <a:xfrm>
            <a:off x="8194675" y="6440805"/>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TW"/>
            </a:defPPr>
            <a:lvl1pPr marL="0" algn="r" defTabSz="914400" rtl="0" eaLnBrk="1" latinLnBrk="0" hangingPunct="1">
              <a:buFont typeface="Arial" panose="020B0604020202020204" pitchFamily="34" charset="0"/>
              <a:buNone/>
              <a:defRPr sz="1600" kern="1200" noProof="1">
                <a:solidFill>
                  <a:schemeClr val="tx1"/>
                </a:solidFill>
                <a:latin typeface="Microsoft JhengHei" panose="020B0604030504040204" charset="-120"/>
                <a:ea typeface="+mn-ea"/>
                <a:cs typeface="+mn-e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TW" altLang="en-US" sz="1600" b="0" i="0" u="none" strike="noStrike" kern="1200" cap="none" spc="0" normalizeH="0" baseline="0" noProof="1">
              <a:ln>
                <a:noFill/>
              </a:ln>
              <a:solidFill>
                <a:schemeClr val="tx1"/>
              </a:solidFill>
              <a:effectLst/>
              <a:uLnTx/>
              <a:uFillTx/>
              <a:latin typeface="Microsoft JhengHei" panose="020B0604030504040204" charset="-120"/>
              <a:ea typeface="Microsoft JhengHei" panose="020B0604030504040204" charset="-120"/>
              <a:cs typeface="+mn-ea"/>
            </a:endParaRPr>
          </a:p>
        </p:txBody>
      </p:sp>
      <p:sp>
        <p:nvSpPr>
          <p:cNvPr id="31" name="圓角矩形 8"/>
          <p:cNvSpPr/>
          <p:nvPr/>
        </p:nvSpPr>
        <p:spPr>
          <a:xfrm>
            <a:off x="3532823" y="2609215"/>
            <a:ext cx="5399088" cy="503238"/>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2400" b="1" i="0" u="none" strike="noStrike" kern="1200" cap="none" spc="0" normalizeH="0" baseline="0" noProof="0" dirty="0">
                <a:ln>
                  <a:noFill/>
                </a:ln>
                <a:solidFill>
                  <a:schemeClr val="lt1"/>
                </a:solidFill>
                <a:effectLst/>
                <a:uLnTx/>
                <a:uFillTx/>
                <a:latin typeface="+mn-lt"/>
                <a:ea typeface="+mn-ea"/>
                <a:cs typeface="+mn-cs"/>
              </a:rPr>
              <a:t>T100</a:t>
            </a:r>
            <a:r>
              <a:rPr kumimoji="1" lang="zh-CN" altLang="en-US" sz="2400" b="1" i="0" u="none" strike="noStrike" kern="1200" cap="none" spc="0" normalizeH="0" baseline="0" noProof="0" dirty="0">
                <a:ln>
                  <a:noFill/>
                </a:ln>
                <a:solidFill>
                  <a:schemeClr val="lt1"/>
                </a:solidFill>
                <a:effectLst/>
                <a:uLnTx/>
                <a:uFillTx/>
                <a:latin typeface="+mn-lt"/>
                <a:ea typeface="+mn-ea"/>
                <a:cs typeface="+mn-cs"/>
              </a:rPr>
              <a:t>应付暂估设定（</a:t>
            </a:r>
            <a:r>
              <a:rPr kumimoji="1" lang="zh-CN" altLang="en-US" sz="2000" b="1" i="0" u="none" strike="noStrike" kern="1200" cap="none" spc="0" normalizeH="0" baseline="0" noProof="0" dirty="0">
                <a:ln>
                  <a:noFill/>
                </a:ln>
                <a:solidFill>
                  <a:schemeClr val="lt1"/>
                </a:solidFill>
                <a:effectLst/>
                <a:uLnTx/>
                <a:uFillTx/>
                <a:latin typeface="+mn-lt"/>
                <a:ea typeface="+mn-ea"/>
                <a:cs typeface="+mn-cs"/>
              </a:rPr>
              <a:t>基础数据</a:t>
            </a:r>
            <a:r>
              <a:rPr kumimoji="1" lang="en-US" altLang="zh-CN" sz="2000" b="1" i="0" u="none" strike="noStrike" kern="1200" cap="none" spc="0" normalizeH="0" baseline="0" noProof="0" dirty="0">
                <a:ln>
                  <a:noFill/>
                </a:ln>
                <a:solidFill>
                  <a:schemeClr val="lt1"/>
                </a:solidFill>
                <a:effectLst/>
                <a:uLnTx/>
                <a:uFillTx/>
                <a:latin typeface="+mn-lt"/>
                <a:ea typeface="+mn-ea"/>
                <a:cs typeface="+mn-cs"/>
              </a:rPr>
              <a:t>/</a:t>
            </a:r>
            <a:r>
              <a:rPr kumimoji="1" lang="zh-CN" altLang="en-US" sz="2000" b="1" i="0" u="none" strike="noStrike" kern="1200" cap="none" spc="0" normalizeH="0" baseline="0" noProof="0" dirty="0">
                <a:ln>
                  <a:noFill/>
                </a:ln>
                <a:solidFill>
                  <a:schemeClr val="lt1"/>
                </a:solidFill>
                <a:effectLst/>
                <a:uLnTx/>
                <a:uFillTx/>
                <a:latin typeface="+mn-lt"/>
                <a:ea typeface="+mn-ea"/>
                <a:cs typeface="+mn-cs"/>
              </a:rPr>
              <a:t>参数设置</a:t>
            </a:r>
            <a:r>
              <a:rPr kumimoji="1" lang="zh-CN" altLang="en-US" sz="2400" b="1" i="0" u="none" strike="noStrike" kern="1200" cap="none" spc="0" normalizeH="0" baseline="0" noProof="0" dirty="0">
                <a:ln>
                  <a:noFill/>
                </a:ln>
                <a:solidFill>
                  <a:schemeClr val="lt1"/>
                </a:solidFill>
                <a:effectLst/>
                <a:uLnTx/>
                <a:uFillTx/>
                <a:latin typeface="+mn-lt"/>
                <a:ea typeface="+mn-ea"/>
                <a:cs typeface="+mn-cs"/>
              </a:rPr>
              <a:t>）</a:t>
            </a:r>
            <a:endParaRPr kumimoji="1" lang="zh-CN" altLang="en-US" sz="2400" b="1" i="0" u="none" strike="noStrike" kern="1200" cap="none" spc="0" normalizeH="0" baseline="0" noProof="0" dirty="0">
              <a:ln>
                <a:noFill/>
              </a:ln>
              <a:solidFill>
                <a:schemeClr val="lt1"/>
              </a:solidFill>
              <a:effectLst/>
              <a:uLnTx/>
              <a:uFillTx/>
              <a:latin typeface="+mn-lt"/>
              <a:ea typeface="+mn-ea"/>
              <a:cs typeface="+mn-cs"/>
            </a:endParaRPr>
          </a:p>
        </p:txBody>
      </p:sp>
      <p:sp>
        <p:nvSpPr>
          <p:cNvPr id="32" name="圓角矩形 8"/>
          <p:cNvSpPr/>
          <p:nvPr/>
        </p:nvSpPr>
        <p:spPr>
          <a:xfrm>
            <a:off x="3531235" y="3256915"/>
            <a:ext cx="5399088" cy="503238"/>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1" lang="en-US" altLang="zh-TW" sz="2400" b="1" i="0" u="none" strike="noStrike" kern="1200" cap="none" spc="0" normalizeH="0" baseline="0" noProof="0" dirty="0">
                <a:ln>
                  <a:noFill/>
                </a:ln>
                <a:solidFill>
                  <a:schemeClr val="lt1"/>
                </a:solidFill>
                <a:effectLst/>
                <a:uLnTx/>
                <a:uFillTx/>
                <a:latin typeface="+mn-lt"/>
                <a:ea typeface="+mn-ea"/>
                <a:cs typeface="+mn-cs"/>
              </a:rPr>
              <a:t>T100</a:t>
            </a:r>
            <a:r>
              <a:rPr kumimoji="1" lang="zh-CN" altLang="en-US" sz="2400" b="1" i="0" u="none" strike="noStrike" kern="1200" cap="none" spc="0" normalizeH="0" baseline="0" noProof="0" dirty="0">
                <a:ln>
                  <a:noFill/>
                </a:ln>
                <a:solidFill>
                  <a:schemeClr val="lt1"/>
                </a:solidFill>
                <a:effectLst/>
                <a:uLnTx/>
                <a:uFillTx/>
                <a:latin typeface="+mn-lt"/>
                <a:ea typeface="+mn-ea"/>
                <a:cs typeface="+mn-cs"/>
              </a:rPr>
              <a:t>应付暂估流程以及案例</a:t>
            </a:r>
            <a:endParaRPr kumimoji="1" lang="zh-CN" altLang="en-US" sz="2400" b="1" i="0" u="none" strike="noStrike" kern="1200" cap="none" spc="0" normalizeH="0" baseline="0" noProof="0" dirty="0">
              <a:ln>
                <a:noFill/>
              </a:ln>
              <a:solidFill>
                <a:schemeClr val="lt1"/>
              </a:solidFill>
              <a:effectLst/>
              <a:uLnTx/>
              <a:uFillTx/>
              <a:latin typeface="+mn-lt"/>
              <a:ea typeface="+mn-ea"/>
              <a:cs typeface="+mn-cs"/>
            </a:endParaRPr>
          </a:p>
        </p:txBody>
      </p:sp>
      <p:pic>
        <p:nvPicPr>
          <p:cNvPr id="33" name="圖片 8" descr="數位價值_P.png"/>
          <p:cNvPicPr>
            <a:picLocks noChangeAspect="1"/>
          </p:cNvPicPr>
          <p:nvPr/>
        </p:nvPicPr>
        <p:blipFill>
          <a:blip r:embed="rId1"/>
          <a:stretch>
            <a:fillRect/>
          </a:stretch>
        </p:blipFill>
        <p:spPr>
          <a:xfrm>
            <a:off x="8472488" y="5864543"/>
            <a:ext cx="3457575" cy="754062"/>
          </a:xfrm>
          <a:prstGeom prst="rect">
            <a:avLst/>
          </a:prstGeom>
          <a:noFill/>
          <a:ln w="9525">
            <a:noFill/>
          </a:ln>
        </p:spPr>
      </p:pic>
      <p:sp>
        <p:nvSpPr>
          <p:cNvPr id="2" name="圓角矩形 5"/>
          <p:cNvSpPr/>
          <p:nvPr/>
        </p:nvSpPr>
        <p:spPr>
          <a:xfrm>
            <a:off x="3529965" y="3912870"/>
            <a:ext cx="5400675" cy="503238"/>
          </a:xfrm>
          <a:prstGeom prst="roundRect">
            <a:avLst/>
          </a:prstGeom>
        </p:spPr>
        <p:style>
          <a:lnRef idx="0">
            <a:schemeClr val="accent1"/>
          </a:lnRef>
          <a:fillRef idx="3">
            <a:schemeClr val="accent1"/>
          </a:fillRef>
          <a:effectRef idx="3">
            <a:schemeClr val="accent1"/>
          </a:effectRef>
          <a:fontRef idx="minor">
            <a:schemeClr val="lt1"/>
          </a:fontRef>
        </p:style>
        <p:txBody>
          <a:bodyPr anchor="ct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1" lang="zh-CN" altLang="zh-TW" sz="2400" b="1" i="0" u="none" strike="noStrike" kern="1200" cap="none" spc="0" normalizeH="0" baseline="0" noProof="0" dirty="0">
                <a:ln>
                  <a:noFill/>
                </a:ln>
                <a:solidFill>
                  <a:schemeClr val="bg1"/>
                </a:solidFill>
                <a:effectLst/>
                <a:uLnTx/>
                <a:uFillTx/>
                <a:latin typeface="+mn-lt"/>
                <a:ea typeface="+mn-ea"/>
                <a:cs typeface="+mn-cs"/>
              </a:rPr>
              <a:t>新版暂估改善点</a:t>
            </a:r>
            <a:endParaRPr kumimoji="1" lang="zh-CN" altLang="zh-TW" sz="24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7890" name="圖片 8" descr="數位價值_P.png"/>
          <p:cNvPicPr>
            <a:picLocks noChangeAspect="1"/>
          </p:cNvPicPr>
          <p:nvPr/>
        </p:nvPicPr>
        <p:blipFill>
          <a:blip r:embed="rId1"/>
          <a:stretch>
            <a:fillRect/>
          </a:stretch>
        </p:blipFill>
        <p:spPr>
          <a:xfrm>
            <a:off x="8490903" y="5855018"/>
            <a:ext cx="3457575" cy="754062"/>
          </a:xfrm>
          <a:prstGeom prst="rect">
            <a:avLst/>
          </a:prstGeom>
          <a:noFill/>
          <a:ln w="9525">
            <a:noFill/>
          </a:ln>
        </p:spPr>
      </p:pic>
      <p:sp>
        <p:nvSpPr>
          <p:cNvPr id="10" name="文字方塊 9"/>
          <p:cNvSpPr txBox="1"/>
          <p:nvPr/>
        </p:nvSpPr>
        <p:spPr>
          <a:xfrm>
            <a:off x="659130" y="399415"/>
            <a:ext cx="7740650" cy="645160"/>
          </a:xfrm>
          <a:prstGeom prst="rect">
            <a:avLst/>
          </a:prstGeom>
          <a:noFill/>
        </p:spPr>
        <p:txBody>
          <a:bodyPr>
            <a:spAutoFit/>
          </a:bodyPr>
          <a:lstStyle/>
          <a:p>
            <a:pPr marR="0" defTabSz="914400" rtl="0">
              <a:buClrTx/>
              <a:buSzTx/>
              <a:buFont typeface="Arial" panose="020B0604020202020204" pitchFamily="34" charset="0"/>
              <a:buNone/>
              <a:defRPr/>
            </a:pPr>
            <a:r>
              <a:rPr kumimoji="1" lang="zh-CN" altLang="zh-TW" sz="3600" b="1" kern="1200" cap="none" spc="-150" normalizeH="0" baseline="0" noProof="0" dirty="0">
                <a:solidFill>
                  <a:srgbClr val="FF0000"/>
                </a:solidFill>
                <a:effectLst>
                  <a:outerShdw blurRad="38100" dist="38100" dir="2700000" algn="tl">
                    <a:srgbClr val="000000">
                      <a:alpha val="43137"/>
                    </a:srgbClr>
                  </a:outerShdw>
                </a:effectLst>
                <a:latin typeface="Microsoft JhengHei" panose="020B0604030504040204" charset="-120"/>
                <a:ea typeface="Microsoft JhengHei" panose="020B0604030504040204" charset="-120"/>
                <a:cs typeface="+mn-cs"/>
              </a:rPr>
              <a:t>应付暂估概念</a:t>
            </a:r>
            <a:r>
              <a:rPr kumimoji="1" lang="zh-TW" altLang="en-US" sz="3600" b="1" kern="1200" cap="none" spc="-150" normalizeH="0" baseline="0" noProof="0" dirty="0">
                <a:solidFill>
                  <a:schemeClr val="bg1"/>
                </a:solidFill>
                <a:effectLst>
                  <a:outerShdw blurRad="38100" dist="38100" dir="2700000" algn="tl">
                    <a:srgbClr val="000000">
                      <a:alpha val="43137"/>
                    </a:srgbClr>
                  </a:outerShdw>
                </a:effectLst>
                <a:latin typeface="Microsoft JhengHei" panose="020B0604030504040204" charset="-120"/>
                <a:ea typeface="Microsoft JhengHei" panose="020B0604030504040204" charset="-120"/>
                <a:cs typeface="+mn-cs"/>
              </a:rPr>
              <a:t> </a:t>
            </a:r>
            <a:endParaRPr kumimoji="1" lang="zh-TW" altLang="en-US" sz="3600" b="1" kern="1200" cap="none" spc="-150" normalizeH="0" baseline="0" noProof="0" dirty="0">
              <a:solidFill>
                <a:schemeClr val="bg1"/>
              </a:solidFill>
              <a:effectLst>
                <a:outerShdw blurRad="38100" dist="38100" dir="2700000" algn="tl">
                  <a:srgbClr val="000000">
                    <a:alpha val="43137"/>
                  </a:srgbClr>
                </a:outerShdw>
              </a:effectLst>
              <a:latin typeface="Microsoft JhengHei" panose="020B0604030504040204" charset="-120"/>
              <a:ea typeface="Microsoft JhengHei" panose="020B0604030504040204" charset="-120"/>
              <a:cs typeface="+mn-cs"/>
            </a:endParaRPr>
          </a:p>
        </p:txBody>
      </p:sp>
      <p:sp>
        <p:nvSpPr>
          <p:cNvPr id="4" name="文字方塊 2"/>
          <p:cNvSpPr txBox="1"/>
          <p:nvPr/>
        </p:nvSpPr>
        <p:spPr>
          <a:xfrm>
            <a:off x="620395" y="1771650"/>
            <a:ext cx="10341610" cy="1229995"/>
          </a:xfrm>
          <a:prstGeom prst="rect">
            <a:avLst/>
          </a:prstGeom>
          <a:noFill/>
        </p:spPr>
        <p:txBody>
          <a:bodyPr wrap="square">
            <a:spAutoFit/>
          </a:bodyPr>
          <a:p>
            <a:pPr marL="285750" marR="0" indent="-285750" defTabSz="914400" rtl="0">
              <a:buClrTx/>
              <a:buSzTx/>
              <a:buFont typeface="Wingdings" panose="05000000000000000000" pitchFamily="2" charset="2"/>
              <a:buChar char="Ø"/>
              <a:defRPr/>
            </a:pPr>
            <a:r>
              <a:rPr kumimoji="0" lang="zh-CN" altLang="zh-TW" sz="2500" b="1" kern="1200" cap="none" spc="0" normalizeH="0" baseline="0" noProof="0" dirty="0">
                <a:solidFill>
                  <a:schemeClr val="tx1"/>
                </a:solidFill>
                <a:latin typeface="Arial" panose="020B0604020202020204" pitchFamily="34" charset="0"/>
                <a:ea typeface="Microsoft JhengHei" panose="020B0604030504040204" charset="-120"/>
                <a:cs typeface="+mn-cs"/>
              </a:rPr>
              <a:t>什么是应付暂估？</a:t>
            </a:r>
            <a:r>
              <a:rPr kumimoji="0" lang="en-US" altLang="zh-TW" sz="2500" b="1" kern="1200" cap="none" spc="0" normalizeH="0" baseline="0" noProof="0" dirty="0">
                <a:solidFill>
                  <a:schemeClr val="tx1"/>
                </a:solidFill>
                <a:latin typeface="Arial" panose="020B0604020202020204" pitchFamily="34" charset="0"/>
                <a:ea typeface="Microsoft JhengHei" panose="020B0604030504040204" charset="-120"/>
                <a:cs typeface="+mn-cs"/>
              </a:rPr>
              <a:t> </a:t>
            </a:r>
            <a:endParaRPr kumimoji="0" lang="en-US" altLang="zh-TW" sz="2500" b="1" kern="1200" cap="none" spc="0" normalizeH="0" baseline="0" noProof="0" dirty="0">
              <a:solidFill>
                <a:schemeClr val="tx1"/>
              </a:solidFill>
              <a:latin typeface="Arial" panose="020B0604020202020204" pitchFamily="34" charset="0"/>
              <a:ea typeface="Microsoft JhengHei" panose="020B0604030504040204" charset="-120"/>
              <a:cs typeface="+mn-cs"/>
            </a:endParaRPr>
          </a:p>
          <a:p>
            <a:pPr marR="0" defTabSz="914400" rtl="0">
              <a:buClrTx/>
              <a:buSzTx/>
              <a:buFont typeface="Wingdings" panose="05000000000000000000" pitchFamily="2" charset="2"/>
              <a:defRPr/>
            </a:pPr>
            <a:r>
              <a:rPr kumimoji="0" lang="en-US" altLang="zh-TW" sz="2500" b="1" kern="1200" cap="none" spc="0" normalizeH="0" baseline="0" noProof="0" dirty="0">
                <a:solidFill>
                  <a:schemeClr val="tx1"/>
                </a:solidFill>
                <a:latin typeface="Arial" panose="020B0604020202020204" pitchFamily="34" charset="0"/>
                <a:ea typeface="Microsoft JhengHei" panose="020B0604030504040204" charset="-120"/>
                <a:cs typeface="+mn-cs"/>
              </a:rPr>
              <a:t>    </a:t>
            </a:r>
            <a:r>
              <a:rPr lang="zh-CN" altLang="en-US" sz="2400" dirty="0">
                <a:ea typeface="宋体" panose="02010600030101010101" pitchFamily="2" charset="-122"/>
                <a:sym typeface="黑体" panose="02010609060101010101" charset="-122"/>
              </a:rPr>
              <a:t>根据企业会计准则的规定，对于已验收入库的购进商品，但发票尚未收讫的，企业应当在期末合理估计入库成本，暂估入账。</a:t>
            </a:r>
            <a:endParaRPr kumimoji="0" lang="zh-CN" altLang="zh-TW" sz="2400" kern="1200" cap="none" spc="0" normalizeH="0" baseline="0" noProof="0" dirty="0">
              <a:solidFill>
                <a:srgbClr val="FF0000"/>
              </a:solidFill>
              <a:latin typeface="Arial" panose="020B0604020202020204" pitchFamily="34" charset="0"/>
              <a:ea typeface="Microsoft JhengHei" panose="020B0604030504040204" charset="-120"/>
              <a:cs typeface="+mn-cs"/>
            </a:endParaRPr>
          </a:p>
        </p:txBody>
      </p:sp>
      <p:pic>
        <p:nvPicPr>
          <p:cNvPr id="5" name="图片 4"/>
          <p:cNvPicPr>
            <a:picLocks noChangeAspect="1"/>
          </p:cNvPicPr>
          <p:nvPr/>
        </p:nvPicPr>
        <p:blipFill>
          <a:blip r:embed="rId2"/>
          <a:stretch>
            <a:fillRect/>
          </a:stretch>
        </p:blipFill>
        <p:spPr>
          <a:xfrm>
            <a:off x="1886585" y="3712210"/>
            <a:ext cx="1420495" cy="1619885"/>
          </a:xfrm>
          <a:prstGeom prst="rect">
            <a:avLst/>
          </a:prstGeom>
        </p:spPr>
      </p:pic>
      <p:pic>
        <p:nvPicPr>
          <p:cNvPr id="6" name="图片 5"/>
          <p:cNvPicPr>
            <a:picLocks noChangeAspect="1"/>
          </p:cNvPicPr>
          <p:nvPr/>
        </p:nvPicPr>
        <p:blipFill>
          <a:blip r:embed="rId3"/>
          <a:stretch>
            <a:fillRect/>
          </a:stretch>
        </p:blipFill>
        <p:spPr>
          <a:xfrm>
            <a:off x="9069070" y="3860800"/>
            <a:ext cx="1753235" cy="1542415"/>
          </a:xfrm>
          <a:prstGeom prst="rect">
            <a:avLst/>
          </a:prstGeom>
        </p:spPr>
      </p:pic>
      <p:sp>
        <p:nvSpPr>
          <p:cNvPr id="9" name="流程图: 终止 8"/>
          <p:cNvSpPr/>
          <p:nvPr/>
        </p:nvSpPr>
        <p:spPr>
          <a:xfrm>
            <a:off x="7020560" y="5733415"/>
            <a:ext cx="914400" cy="302260"/>
          </a:xfrm>
          <a:prstGeom prst="flowChartTerminator">
            <a:avLst/>
          </a:prstGeom>
        </p:spPr>
        <p:style>
          <a:lnRef idx="0">
            <a:schemeClr val="accent5"/>
          </a:lnRef>
          <a:fillRef idx="3">
            <a:schemeClr val="accent5"/>
          </a:fillRef>
          <a:effectRef idx="3">
            <a:schemeClr val="accent5"/>
          </a:effectRef>
          <a:fontRef idx="minor">
            <a:schemeClr val="lt1"/>
          </a:fontRef>
        </p:style>
        <p:txBody>
          <a:bodyPr>
            <a:spAutoFit/>
          </a:bodyPr>
          <a:p>
            <a:pPr eaLnBrk="1" hangingPunct="1"/>
            <a:endParaRPr lang="zh-CN" altLang="en-US" sz="2400" b="1" dirty="0" smtClean="0">
              <a:solidFill>
                <a:schemeClr val="bg1"/>
              </a:solidFill>
              <a:latin typeface="Microsoft JhengHei" panose="020B0604030504040204" charset="-120"/>
              <a:ea typeface="Microsoft JhengHei" panose="020B0604030504040204" charset="-120"/>
            </a:endParaRPr>
          </a:p>
        </p:txBody>
      </p:sp>
      <p:sp>
        <p:nvSpPr>
          <p:cNvPr id="11" name="文本框 10"/>
          <p:cNvSpPr txBox="1"/>
          <p:nvPr/>
        </p:nvSpPr>
        <p:spPr>
          <a:xfrm>
            <a:off x="7157720" y="5661660"/>
            <a:ext cx="640080" cy="368300"/>
          </a:xfrm>
          <a:prstGeom prst="rect">
            <a:avLst/>
          </a:prstGeom>
          <a:noFill/>
        </p:spPr>
        <p:txBody>
          <a:bodyPr wrap="none" rtlCol="0">
            <a:spAutoFit/>
          </a:bodyPr>
          <a:p>
            <a:r>
              <a:rPr lang="zh-CN" altLang="en-US"/>
              <a:t>企业</a:t>
            </a:r>
            <a:endParaRPr lang="zh-CN" altLang="en-US"/>
          </a:p>
        </p:txBody>
      </p:sp>
      <p:sp>
        <p:nvSpPr>
          <p:cNvPr id="12" name="流程图: 终止 11"/>
          <p:cNvSpPr/>
          <p:nvPr/>
        </p:nvSpPr>
        <p:spPr>
          <a:xfrm>
            <a:off x="2036445" y="5403215"/>
            <a:ext cx="914400" cy="302260"/>
          </a:xfrm>
          <a:prstGeom prst="flowChartTerminator">
            <a:avLst/>
          </a:prstGeom>
        </p:spPr>
        <p:style>
          <a:lnRef idx="0">
            <a:schemeClr val="accent5"/>
          </a:lnRef>
          <a:fillRef idx="3">
            <a:schemeClr val="accent5"/>
          </a:fillRef>
          <a:effectRef idx="3">
            <a:schemeClr val="accent5"/>
          </a:effectRef>
          <a:fontRef idx="minor">
            <a:schemeClr val="lt1"/>
          </a:fontRef>
        </p:style>
        <p:txBody>
          <a:bodyPr>
            <a:spAutoFit/>
          </a:bodyPr>
          <a:p>
            <a:pPr eaLnBrk="1" hangingPunct="1"/>
            <a:endParaRPr lang="zh-CN" altLang="en-US" sz="2400" b="1" dirty="0" smtClean="0">
              <a:solidFill>
                <a:schemeClr val="bg1"/>
              </a:solidFill>
              <a:latin typeface="Microsoft JhengHei" panose="020B0604030504040204" charset="-120"/>
              <a:ea typeface="Microsoft JhengHei" panose="020B0604030504040204" charset="-120"/>
            </a:endParaRPr>
          </a:p>
        </p:txBody>
      </p:sp>
      <p:sp>
        <p:nvSpPr>
          <p:cNvPr id="13" name="文本框 12"/>
          <p:cNvSpPr txBox="1"/>
          <p:nvPr/>
        </p:nvSpPr>
        <p:spPr>
          <a:xfrm>
            <a:off x="2059305" y="5365115"/>
            <a:ext cx="868680" cy="368300"/>
          </a:xfrm>
          <a:prstGeom prst="rect">
            <a:avLst/>
          </a:prstGeom>
          <a:noFill/>
        </p:spPr>
        <p:txBody>
          <a:bodyPr wrap="none" rtlCol="0">
            <a:spAutoFit/>
          </a:bodyPr>
          <a:p>
            <a:r>
              <a:rPr lang="zh-CN" altLang="en-US"/>
              <a:t>供应商</a:t>
            </a:r>
            <a:endParaRPr lang="zh-CN" altLang="en-US"/>
          </a:p>
        </p:txBody>
      </p:sp>
      <p:sp>
        <p:nvSpPr>
          <p:cNvPr id="19" name="右箭头 18"/>
          <p:cNvSpPr/>
          <p:nvPr/>
        </p:nvSpPr>
        <p:spPr>
          <a:xfrm>
            <a:off x="3791585" y="4493895"/>
            <a:ext cx="4608195" cy="498157"/>
          </a:xfrm>
          <a:prstGeom prst="rightArrow">
            <a:avLst/>
          </a:prstGeom>
        </p:spPr>
        <p:style>
          <a:lnRef idx="0">
            <a:schemeClr val="accent5"/>
          </a:lnRef>
          <a:fillRef idx="3">
            <a:schemeClr val="accent5"/>
          </a:fillRef>
          <a:effectRef idx="3">
            <a:schemeClr val="accent5"/>
          </a:effectRef>
          <a:fontRef idx="minor">
            <a:schemeClr val="lt1"/>
          </a:fontRef>
        </p:style>
        <p:txBody>
          <a:bodyPr wrap="square">
            <a:spAutoFit/>
          </a:bodyPr>
          <a:p>
            <a:pPr eaLnBrk="1" hangingPunct="1"/>
            <a:endParaRPr lang="zh-CN" altLang="en-US" sz="2400" b="1" dirty="0" smtClean="0">
              <a:solidFill>
                <a:schemeClr val="bg1"/>
              </a:solidFill>
              <a:latin typeface="Microsoft JhengHei" panose="020B0604030504040204" charset="-120"/>
              <a:ea typeface="Microsoft JhengHei" panose="020B0604030504040204" charset="-120"/>
            </a:endParaRPr>
          </a:p>
        </p:txBody>
      </p:sp>
      <p:pic>
        <p:nvPicPr>
          <p:cNvPr id="22" name="图片 21"/>
          <p:cNvPicPr>
            <a:picLocks noChangeAspect="1"/>
          </p:cNvPicPr>
          <p:nvPr/>
        </p:nvPicPr>
        <p:blipFill>
          <a:blip r:embed="rId4"/>
          <a:stretch>
            <a:fillRect/>
          </a:stretch>
        </p:blipFill>
        <p:spPr>
          <a:xfrm>
            <a:off x="8547735" y="3827780"/>
            <a:ext cx="742315" cy="819785"/>
          </a:xfrm>
          <a:prstGeom prst="rect">
            <a:avLst/>
          </a:prstGeom>
        </p:spPr>
      </p:pic>
      <p:sp>
        <p:nvSpPr>
          <p:cNvPr id="23" name="流程图: 终止 22"/>
          <p:cNvSpPr/>
          <p:nvPr/>
        </p:nvSpPr>
        <p:spPr>
          <a:xfrm>
            <a:off x="9290050" y="3525520"/>
            <a:ext cx="914400" cy="302260"/>
          </a:xfrm>
          <a:prstGeom prst="flowChartTerminator">
            <a:avLst/>
          </a:prstGeom>
        </p:spPr>
        <p:style>
          <a:lnRef idx="0">
            <a:schemeClr val="accent5"/>
          </a:lnRef>
          <a:fillRef idx="3">
            <a:schemeClr val="accent5"/>
          </a:fillRef>
          <a:effectRef idx="3">
            <a:schemeClr val="accent5"/>
          </a:effectRef>
          <a:fontRef idx="minor">
            <a:schemeClr val="lt1"/>
          </a:fontRef>
        </p:style>
        <p:txBody>
          <a:bodyPr>
            <a:spAutoFit/>
          </a:bodyPr>
          <a:p>
            <a:pPr eaLnBrk="1" hangingPunct="1"/>
            <a:endParaRPr lang="zh-CN" altLang="en-US" sz="2400" b="1" dirty="0" smtClean="0">
              <a:solidFill>
                <a:schemeClr val="bg1"/>
              </a:solidFill>
              <a:latin typeface="Microsoft JhengHei" panose="020B0604030504040204" charset="-120"/>
              <a:ea typeface="Microsoft JhengHei" panose="020B0604030504040204" charset="-120"/>
            </a:endParaRPr>
          </a:p>
        </p:txBody>
      </p:sp>
      <p:sp>
        <p:nvSpPr>
          <p:cNvPr id="24" name="文本框 23"/>
          <p:cNvSpPr txBox="1"/>
          <p:nvPr/>
        </p:nvSpPr>
        <p:spPr>
          <a:xfrm>
            <a:off x="9427210" y="3492500"/>
            <a:ext cx="640080" cy="368300"/>
          </a:xfrm>
          <a:prstGeom prst="rect">
            <a:avLst/>
          </a:prstGeom>
          <a:noFill/>
        </p:spPr>
        <p:txBody>
          <a:bodyPr wrap="none" rtlCol="0">
            <a:spAutoFit/>
          </a:bodyPr>
          <a:p>
            <a:r>
              <a:rPr lang="zh-CN" altLang="en-US"/>
              <a:t>材料</a:t>
            </a:r>
            <a:endParaRPr lang="zh-CN" altLang="en-US"/>
          </a:p>
        </p:txBody>
      </p:sp>
      <p:pic>
        <p:nvPicPr>
          <p:cNvPr id="25" name="图片 24"/>
          <p:cNvPicPr>
            <a:picLocks noChangeAspect="1"/>
          </p:cNvPicPr>
          <p:nvPr/>
        </p:nvPicPr>
        <p:blipFill>
          <a:blip r:embed="rId5"/>
          <a:stretch>
            <a:fillRect/>
          </a:stretch>
        </p:blipFill>
        <p:spPr>
          <a:xfrm>
            <a:off x="3072765" y="3789045"/>
            <a:ext cx="881380" cy="445770"/>
          </a:xfrm>
          <a:prstGeom prst="rect">
            <a:avLst/>
          </a:prstGeom>
        </p:spPr>
      </p:pic>
      <p:sp>
        <p:nvSpPr>
          <p:cNvPr id="26" name="流程图: 终止 25"/>
          <p:cNvSpPr/>
          <p:nvPr/>
        </p:nvSpPr>
        <p:spPr>
          <a:xfrm>
            <a:off x="3072765" y="3486785"/>
            <a:ext cx="914400" cy="302260"/>
          </a:xfrm>
          <a:prstGeom prst="flowChartTerminator">
            <a:avLst/>
          </a:prstGeom>
        </p:spPr>
        <p:style>
          <a:lnRef idx="0">
            <a:schemeClr val="accent5"/>
          </a:lnRef>
          <a:fillRef idx="3">
            <a:schemeClr val="accent5"/>
          </a:fillRef>
          <a:effectRef idx="3">
            <a:schemeClr val="accent5"/>
          </a:effectRef>
          <a:fontRef idx="minor">
            <a:schemeClr val="lt1"/>
          </a:fontRef>
        </p:style>
        <p:txBody>
          <a:bodyPr>
            <a:spAutoFit/>
          </a:bodyPr>
          <a:p>
            <a:pPr eaLnBrk="1" hangingPunct="1"/>
            <a:endParaRPr lang="zh-CN" altLang="en-US" sz="2400" b="1" dirty="0" smtClean="0">
              <a:solidFill>
                <a:schemeClr val="bg1"/>
              </a:solidFill>
              <a:latin typeface="Microsoft JhengHei" panose="020B0604030504040204" charset="-120"/>
              <a:ea typeface="Microsoft JhengHei" panose="020B0604030504040204" charset="-120"/>
            </a:endParaRPr>
          </a:p>
        </p:txBody>
      </p:sp>
      <p:sp>
        <p:nvSpPr>
          <p:cNvPr id="27" name="文本框 26"/>
          <p:cNvSpPr txBox="1"/>
          <p:nvPr/>
        </p:nvSpPr>
        <p:spPr>
          <a:xfrm>
            <a:off x="3286125" y="3459480"/>
            <a:ext cx="668020" cy="368300"/>
          </a:xfrm>
          <a:prstGeom prst="rect">
            <a:avLst/>
          </a:prstGeom>
          <a:noFill/>
        </p:spPr>
        <p:txBody>
          <a:bodyPr wrap="square" rtlCol="0">
            <a:spAutoFit/>
          </a:bodyPr>
          <a:p>
            <a:r>
              <a:rPr lang="zh-CN" altLang="en-US"/>
              <a:t>发票</a:t>
            </a:r>
            <a:endParaRPr lang="zh-CN" altLang="en-US"/>
          </a:p>
        </p:txBody>
      </p:sp>
      <p:sp>
        <p:nvSpPr>
          <p:cNvPr id="78" name="流程图: 联系 20"/>
          <p:cNvSpPr/>
          <p:nvPr>
            <p:custDataLst>
              <p:tags r:id="rId6"/>
            </p:custDataLst>
          </p:nvPr>
        </p:nvSpPr>
        <p:spPr>
          <a:xfrm>
            <a:off x="8743315" y="473075"/>
            <a:ext cx="546735" cy="571500"/>
          </a:xfrm>
          <a:custGeom>
            <a:avLst/>
            <a:gdLst/>
            <a:ahLst/>
            <a:cxnLst/>
            <a:rect l="l" t="t" r="r" b="b"/>
            <a:pathLst>
              <a:path w="977900" h="1447800">
                <a:moveTo>
                  <a:pt x="485775" y="203200"/>
                </a:moveTo>
                <a:lnTo>
                  <a:pt x="546485" y="399665"/>
                </a:lnTo>
                <a:lnTo>
                  <a:pt x="742949" y="399664"/>
                </a:lnTo>
                <a:lnTo>
                  <a:pt x="584005" y="521084"/>
                </a:lnTo>
                <a:lnTo>
                  <a:pt x="644718" y="717549"/>
                </a:lnTo>
                <a:lnTo>
                  <a:pt x="485775" y="596126"/>
                </a:lnTo>
                <a:lnTo>
                  <a:pt x="326832" y="717549"/>
                </a:lnTo>
                <a:lnTo>
                  <a:pt x="387545" y="521084"/>
                </a:lnTo>
                <a:lnTo>
                  <a:pt x="228601" y="399664"/>
                </a:lnTo>
                <a:lnTo>
                  <a:pt x="425065" y="399665"/>
                </a:lnTo>
                <a:close/>
                <a:moveTo>
                  <a:pt x="486229" y="136980"/>
                </a:moveTo>
                <a:cubicBezTo>
                  <a:pt x="290839" y="136980"/>
                  <a:pt x="132444" y="295375"/>
                  <a:pt x="132444" y="490765"/>
                </a:cubicBezTo>
                <a:cubicBezTo>
                  <a:pt x="132444" y="686155"/>
                  <a:pt x="290839" y="844550"/>
                  <a:pt x="486229" y="844550"/>
                </a:cubicBezTo>
                <a:cubicBezTo>
                  <a:pt x="681619" y="844550"/>
                  <a:pt x="840014" y="686155"/>
                  <a:pt x="840014" y="490765"/>
                </a:cubicBezTo>
                <a:cubicBezTo>
                  <a:pt x="840014" y="295375"/>
                  <a:pt x="681619" y="136980"/>
                  <a:pt x="486229" y="136980"/>
                </a:cubicBezTo>
                <a:close/>
                <a:moveTo>
                  <a:pt x="488950" y="0"/>
                </a:moveTo>
                <a:cubicBezTo>
                  <a:pt x="758990" y="0"/>
                  <a:pt x="977900" y="218910"/>
                  <a:pt x="977900" y="488950"/>
                </a:cubicBezTo>
                <a:cubicBezTo>
                  <a:pt x="977900" y="682898"/>
                  <a:pt x="864979" y="850470"/>
                  <a:pt x="700535" y="927935"/>
                </a:cubicBezTo>
                <a:lnTo>
                  <a:pt x="809625" y="1447800"/>
                </a:lnTo>
                <a:lnTo>
                  <a:pt x="506413" y="1206950"/>
                </a:lnTo>
                <a:lnTo>
                  <a:pt x="203200" y="1447800"/>
                </a:lnTo>
                <a:lnTo>
                  <a:pt x="309181" y="942752"/>
                </a:lnTo>
                <a:cubicBezTo>
                  <a:pt x="127925" y="871931"/>
                  <a:pt x="0" y="695380"/>
                  <a:pt x="0" y="488950"/>
                </a:cubicBezTo>
                <a:cubicBezTo>
                  <a:pt x="0" y="218910"/>
                  <a:pt x="218910" y="0"/>
                  <a:pt x="4889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defTabSz="921385" fontAlgn="auto">
              <a:spcBef>
                <a:spcPts val="0"/>
              </a:spcBef>
              <a:spcAft>
                <a:spcPts val="0"/>
              </a:spcAft>
              <a:defRPr/>
            </a:pPr>
            <a:endParaRPr lang="zh-CN" altLang="en-US"/>
          </a:p>
        </p:txBody>
      </p:sp>
      <p:sp>
        <p:nvSpPr>
          <p:cNvPr id="2" name="文本框 1"/>
          <p:cNvSpPr txBox="1"/>
          <p:nvPr>
            <p:custDataLst>
              <p:tags r:id="rId7"/>
            </p:custDataLst>
          </p:nvPr>
        </p:nvSpPr>
        <p:spPr>
          <a:xfrm>
            <a:off x="9290050" y="611505"/>
            <a:ext cx="2503170" cy="368300"/>
          </a:xfrm>
          <a:prstGeom prst="rect">
            <a:avLst/>
          </a:prstGeom>
          <a:noFill/>
        </p:spPr>
        <p:txBody>
          <a:bodyPr wrap="square" rtlCol="0">
            <a:spAutoFit/>
          </a:bodyPr>
          <a:p>
            <a:r>
              <a:rPr lang="zh-CN" spc="120">
                <a:solidFill>
                  <a:srgbClr val="404040"/>
                </a:solidFill>
                <a:latin typeface="微软雅黑" panose="020B0503020204020204" pitchFamily="34" charset="-122"/>
                <a:ea typeface="微软雅黑" panose="020B0503020204020204" pitchFamily="34" charset="-122"/>
                <a:sym typeface="+mn-ea"/>
              </a:rPr>
              <a:t>产品诉求及应用知识</a:t>
            </a:r>
            <a:endParaRPr lang="zh-CN" altLang="en-US">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字方塊 2"/>
          <p:cNvSpPr txBox="1"/>
          <p:nvPr/>
        </p:nvSpPr>
        <p:spPr>
          <a:xfrm>
            <a:off x="1181100" y="763905"/>
            <a:ext cx="7740650" cy="645160"/>
          </a:xfrm>
          <a:prstGeom prst="rect">
            <a:avLst/>
          </a:prstGeom>
          <a:noFill/>
        </p:spPr>
        <p:txBody>
          <a:bodyPr>
            <a:spAutoFit/>
          </a:bodyPr>
          <a:p>
            <a:pPr marR="0" defTabSz="914400" rtl="0">
              <a:buClrTx/>
              <a:buSzTx/>
              <a:buFontTx/>
              <a:buNone/>
              <a:defRPr/>
            </a:pPr>
            <a:endParaRPr kumimoji="1" lang="zh-TW" altLang="en-US" sz="3600" b="1" kern="1200" cap="none" spc="-150" normalizeH="0" baseline="0" noProof="0" dirty="0">
              <a:solidFill>
                <a:schemeClr val="bg1"/>
              </a:solidFill>
              <a:effectLst>
                <a:outerShdw blurRad="38100" dist="38100" dir="2700000" algn="tl">
                  <a:srgbClr val="000000">
                    <a:alpha val="43137"/>
                  </a:srgbClr>
                </a:outerShdw>
              </a:effectLst>
              <a:latin typeface="Microsoft JhengHei" panose="020B0604030504040204" charset="-120"/>
              <a:ea typeface="Microsoft JhengHei" panose="020B0604030504040204" charset="-120"/>
              <a:cs typeface="+mn-cs"/>
            </a:endParaRPr>
          </a:p>
        </p:txBody>
      </p:sp>
      <p:pic>
        <p:nvPicPr>
          <p:cNvPr id="37890" name="圖片 8" descr="數位價值_P.png"/>
          <p:cNvPicPr>
            <a:picLocks noChangeAspect="1"/>
          </p:cNvPicPr>
          <p:nvPr/>
        </p:nvPicPr>
        <p:blipFill>
          <a:blip r:embed="rId1"/>
          <a:stretch>
            <a:fillRect/>
          </a:stretch>
        </p:blipFill>
        <p:spPr>
          <a:xfrm>
            <a:off x="8507413" y="5770563"/>
            <a:ext cx="3457575" cy="754062"/>
          </a:xfrm>
          <a:prstGeom prst="rect">
            <a:avLst/>
          </a:prstGeom>
          <a:noFill/>
          <a:ln w="9525">
            <a:noFill/>
          </a:ln>
        </p:spPr>
      </p:pic>
      <p:sp>
        <p:nvSpPr>
          <p:cNvPr id="6" name="圓角矩形 5"/>
          <p:cNvSpPr/>
          <p:nvPr/>
        </p:nvSpPr>
        <p:spPr>
          <a:xfrm>
            <a:off x="3395980" y="2018665"/>
            <a:ext cx="5400675" cy="503238"/>
          </a:xfrm>
          <a:prstGeom prst="roundRect">
            <a:avLst/>
          </a:prstGeom>
        </p:spPr>
        <p:style>
          <a:lnRef idx="0">
            <a:schemeClr val="accent1"/>
          </a:lnRef>
          <a:fillRef idx="3">
            <a:schemeClr val="accent1"/>
          </a:fillRef>
          <a:effectRef idx="3">
            <a:schemeClr val="accent1"/>
          </a:effectRef>
          <a:fontRef idx="minor">
            <a:schemeClr val="lt1"/>
          </a:fontRef>
        </p:style>
        <p:txBody>
          <a:bodyPr anchor="ct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1" lang="zh-CN" altLang="zh-TW" sz="2400" b="1" i="0" u="none" strike="noStrike" kern="1200" cap="none" spc="0" normalizeH="0" baseline="0" noProof="0" dirty="0">
                <a:ln>
                  <a:noFill/>
                </a:ln>
                <a:solidFill>
                  <a:schemeClr val="bg1"/>
                </a:solidFill>
                <a:effectLst/>
                <a:uLnTx/>
                <a:uFillTx/>
                <a:latin typeface="+mn-lt"/>
                <a:ea typeface="+mn-ea"/>
                <a:cs typeface="+mn-cs"/>
              </a:rPr>
              <a:t>应付暂估概念</a:t>
            </a:r>
            <a:endParaRPr kumimoji="1" lang="zh-CN" altLang="zh-TW" sz="2400" b="1" i="0" u="none" strike="noStrike" kern="1200" cap="none" spc="0" normalizeH="0" baseline="0" noProof="0" dirty="0">
              <a:ln>
                <a:noFill/>
              </a:ln>
              <a:solidFill>
                <a:schemeClr val="bg1"/>
              </a:solidFill>
              <a:effectLst/>
              <a:uLnTx/>
              <a:uFillTx/>
              <a:latin typeface="+mn-lt"/>
              <a:ea typeface="+mn-ea"/>
              <a:cs typeface="+mn-cs"/>
            </a:endParaRPr>
          </a:p>
        </p:txBody>
      </p:sp>
      <p:sp>
        <p:nvSpPr>
          <p:cNvPr id="37895" name="投影片編號版面配置區 1"/>
          <p:cNvSpPr txBox="1">
            <a:spLocks noGrp="1" noChangeArrowheads="1"/>
          </p:cNvSpPr>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TW"/>
            </a:defPPr>
            <a:lvl1pPr marL="0" algn="r" defTabSz="914400" rtl="0" eaLnBrk="1" latinLnBrk="0" hangingPunct="1">
              <a:buFont typeface="Arial" panose="020B0604020202020204" pitchFamily="34" charset="0"/>
              <a:buNone/>
              <a:defRPr sz="1600" kern="1200" noProof="1">
                <a:solidFill>
                  <a:schemeClr val="tx1"/>
                </a:solidFill>
                <a:latin typeface="Microsoft JhengHei" panose="020B0604030504040204" charset="-120"/>
                <a:ea typeface="+mn-ea"/>
                <a:cs typeface="+mn-e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TW" altLang="en-US" sz="1600" b="0" i="0" u="none" strike="noStrike" kern="1200" cap="none" spc="0" normalizeH="0" baseline="0" noProof="1">
              <a:ln>
                <a:noFill/>
              </a:ln>
              <a:solidFill>
                <a:schemeClr val="tx1"/>
              </a:solidFill>
              <a:effectLst/>
              <a:uLnTx/>
              <a:uFillTx/>
              <a:latin typeface="Microsoft JhengHei" panose="020B0604030504040204" charset="-120"/>
              <a:ea typeface="Microsoft JhengHei" panose="020B0604030504040204" charset="-120"/>
              <a:cs typeface="+mn-ea"/>
            </a:endParaRPr>
          </a:p>
        </p:txBody>
      </p:sp>
      <p:sp>
        <p:nvSpPr>
          <p:cNvPr id="10" name="圓角矩形 8"/>
          <p:cNvSpPr/>
          <p:nvPr/>
        </p:nvSpPr>
        <p:spPr>
          <a:xfrm>
            <a:off x="3397568" y="2675890"/>
            <a:ext cx="5399088" cy="503238"/>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2400" b="1" noProof="0" dirty="0">
                <a:ln>
                  <a:noFill/>
                </a:ln>
                <a:solidFill>
                  <a:srgbClr val="FF0000"/>
                </a:solidFill>
                <a:effectLst/>
                <a:uLnTx/>
                <a:uFillTx/>
                <a:sym typeface="+mn-ea"/>
              </a:rPr>
              <a:t>T100</a:t>
            </a:r>
            <a:r>
              <a:rPr kumimoji="1" lang="zh-CN" altLang="en-US" sz="2400" b="1" noProof="0" dirty="0">
                <a:ln>
                  <a:noFill/>
                </a:ln>
                <a:solidFill>
                  <a:srgbClr val="FF0000"/>
                </a:solidFill>
                <a:effectLst/>
                <a:uLnTx/>
                <a:uFillTx/>
                <a:sym typeface="+mn-ea"/>
              </a:rPr>
              <a:t>应付暂估设定（</a:t>
            </a:r>
            <a:r>
              <a:rPr kumimoji="1" lang="zh-CN" altLang="en-US" sz="2000" b="1" noProof="0" dirty="0">
                <a:ln>
                  <a:noFill/>
                </a:ln>
                <a:solidFill>
                  <a:srgbClr val="FF0000"/>
                </a:solidFill>
                <a:effectLst/>
                <a:uLnTx/>
                <a:uFillTx/>
                <a:sym typeface="+mn-ea"/>
              </a:rPr>
              <a:t>基础数据</a:t>
            </a:r>
            <a:r>
              <a:rPr kumimoji="1" lang="en-US" altLang="zh-CN" sz="2000" b="1" noProof="0" dirty="0">
                <a:ln>
                  <a:noFill/>
                </a:ln>
                <a:solidFill>
                  <a:srgbClr val="FF0000"/>
                </a:solidFill>
                <a:effectLst/>
                <a:uLnTx/>
                <a:uFillTx/>
                <a:sym typeface="+mn-ea"/>
              </a:rPr>
              <a:t>/</a:t>
            </a:r>
            <a:r>
              <a:rPr kumimoji="1" lang="zh-CN" altLang="en-US" sz="2000" b="1" noProof="0" dirty="0">
                <a:ln>
                  <a:noFill/>
                </a:ln>
                <a:solidFill>
                  <a:srgbClr val="FF0000"/>
                </a:solidFill>
                <a:effectLst/>
                <a:uLnTx/>
                <a:uFillTx/>
                <a:sym typeface="+mn-ea"/>
              </a:rPr>
              <a:t>参数设置</a:t>
            </a:r>
            <a:r>
              <a:rPr kumimoji="1" lang="zh-CN" altLang="en-US" sz="2400" b="1" noProof="0" dirty="0">
                <a:ln>
                  <a:noFill/>
                </a:ln>
                <a:solidFill>
                  <a:srgbClr val="FF0000"/>
                </a:solidFill>
                <a:effectLst/>
                <a:uLnTx/>
                <a:uFillTx/>
                <a:sym typeface="+mn-ea"/>
              </a:rPr>
              <a:t>）</a:t>
            </a:r>
            <a:endParaRPr kumimoji="1" lang="zh-CN" altLang="en-US" sz="2400" b="1" i="0" u="none" strike="noStrike" kern="1200" cap="none" spc="0" normalizeH="0" baseline="0" noProof="0" dirty="0">
              <a:ln>
                <a:noFill/>
              </a:ln>
              <a:solidFill>
                <a:srgbClr val="FF0000"/>
              </a:solidFill>
              <a:effectLst/>
              <a:uLnTx/>
              <a:uFillTx/>
              <a:latin typeface="+mn-lt"/>
              <a:ea typeface="+mn-ea"/>
              <a:cs typeface="+mn-cs"/>
              <a:sym typeface="+mn-ea"/>
            </a:endParaRPr>
          </a:p>
        </p:txBody>
      </p:sp>
      <p:sp>
        <p:nvSpPr>
          <p:cNvPr id="8" name="圓角矩形 8"/>
          <p:cNvSpPr/>
          <p:nvPr/>
        </p:nvSpPr>
        <p:spPr>
          <a:xfrm>
            <a:off x="3395980" y="3323590"/>
            <a:ext cx="5399088" cy="503238"/>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1" lang="en-US" altLang="zh-TW" sz="2400" b="1" i="0" u="none" strike="noStrike" kern="1200" cap="none" spc="0" normalizeH="0" baseline="0" noProof="0" dirty="0">
                <a:ln>
                  <a:noFill/>
                </a:ln>
                <a:solidFill>
                  <a:schemeClr val="lt1"/>
                </a:solidFill>
                <a:effectLst/>
                <a:uLnTx/>
                <a:uFillTx/>
                <a:latin typeface="+mn-lt"/>
                <a:ea typeface="+mn-ea"/>
                <a:cs typeface="+mn-cs"/>
              </a:rPr>
              <a:t>T100</a:t>
            </a:r>
            <a:r>
              <a:rPr kumimoji="1" lang="zh-CN" altLang="en-US" sz="2400" b="1" i="0" u="none" strike="noStrike" kern="1200" cap="none" spc="0" normalizeH="0" baseline="0" noProof="0" dirty="0">
                <a:ln>
                  <a:noFill/>
                </a:ln>
                <a:solidFill>
                  <a:schemeClr val="lt1"/>
                </a:solidFill>
                <a:effectLst/>
                <a:uLnTx/>
                <a:uFillTx/>
                <a:latin typeface="+mn-lt"/>
                <a:ea typeface="+mn-ea"/>
                <a:cs typeface="+mn-cs"/>
              </a:rPr>
              <a:t>应付暂估流程以及案例</a:t>
            </a:r>
            <a:endParaRPr kumimoji="1" lang="zh-CN" altLang="en-US" sz="2400" b="1" i="0" u="none" strike="noStrike" kern="1200" cap="none" spc="0" normalizeH="0" baseline="0" noProof="0" dirty="0">
              <a:ln>
                <a:noFill/>
              </a:ln>
              <a:solidFill>
                <a:schemeClr val="lt1"/>
              </a:solidFill>
              <a:effectLst/>
              <a:uLnTx/>
              <a:uFillTx/>
              <a:latin typeface="+mn-lt"/>
              <a:ea typeface="+mn-ea"/>
              <a:cs typeface="+mn-cs"/>
            </a:endParaRPr>
          </a:p>
        </p:txBody>
      </p:sp>
      <p:sp>
        <p:nvSpPr>
          <p:cNvPr id="2" name="圓角矩形 5"/>
          <p:cNvSpPr/>
          <p:nvPr/>
        </p:nvSpPr>
        <p:spPr>
          <a:xfrm>
            <a:off x="3397885" y="3987165"/>
            <a:ext cx="5400675" cy="503238"/>
          </a:xfrm>
          <a:prstGeom prst="roundRect">
            <a:avLst/>
          </a:prstGeom>
        </p:spPr>
        <p:style>
          <a:lnRef idx="0">
            <a:schemeClr val="accent1"/>
          </a:lnRef>
          <a:fillRef idx="3">
            <a:schemeClr val="accent1"/>
          </a:fillRef>
          <a:effectRef idx="3">
            <a:schemeClr val="accent1"/>
          </a:effectRef>
          <a:fontRef idx="minor">
            <a:schemeClr val="lt1"/>
          </a:fontRef>
        </p:style>
        <p:txBody>
          <a:bodyPr anchor="ct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1" lang="zh-CN" altLang="zh-TW" sz="2400" b="1" i="0" u="none" strike="noStrike" kern="1200" cap="none" spc="0" normalizeH="0" baseline="0" noProof="0" dirty="0">
                <a:ln>
                  <a:noFill/>
                </a:ln>
                <a:solidFill>
                  <a:schemeClr val="bg1"/>
                </a:solidFill>
                <a:effectLst/>
                <a:uLnTx/>
                <a:uFillTx/>
                <a:latin typeface="+mn-lt"/>
                <a:ea typeface="+mn-ea"/>
                <a:cs typeface="+mn-cs"/>
              </a:rPr>
              <a:t>新版暂估改善点</a:t>
            </a:r>
            <a:endParaRPr kumimoji="1" lang="zh-CN" altLang="zh-TW" sz="24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80010" y="1607185"/>
            <a:ext cx="11595100" cy="4312285"/>
          </a:xfrm>
          <a:prstGeom prst="rect">
            <a:avLst/>
          </a:prstGeom>
        </p:spPr>
      </p:pic>
      <p:sp>
        <p:nvSpPr>
          <p:cNvPr id="2" name="文本框 1"/>
          <p:cNvSpPr txBox="1"/>
          <p:nvPr/>
        </p:nvSpPr>
        <p:spPr>
          <a:xfrm>
            <a:off x="198755" y="456565"/>
            <a:ext cx="2351405" cy="460375"/>
          </a:xfrm>
          <a:prstGeom prst="rect">
            <a:avLst/>
          </a:prstGeom>
          <a:noFill/>
        </p:spPr>
        <p:txBody>
          <a:bodyPr wrap="square" rtlCol="0" anchor="t">
            <a:spAutoFit/>
          </a:bodyPr>
          <a:p>
            <a:r>
              <a:rPr lang="en-US" altLang="zh-TW" sz="2400" b="1" noProof="0" dirty="0">
                <a:solidFill>
                  <a:srgbClr val="0052FF"/>
                </a:solidFill>
                <a:sym typeface="+mn-ea"/>
              </a:rPr>
              <a:t>1. </a:t>
            </a:r>
            <a:r>
              <a:rPr lang="zh-CN" altLang="en-US" sz="2400" b="1" noProof="0" dirty="0">
                <a:solidFill>
                  <a:srgbClr val="0052FF"/>
                </a:solidFill>
                <a:sym typeface="黑体" panose="02010609060101010101" charset="-122"/>
              </a:rPr>
              <a:t>基础数据设定</a:t>
            </a:r>
            <a:endParaRPr lang="zh-CN" altLang="en-US" sz="2400" b="1" noProof="0" dirty="0">
              <a:solidFill>
                <a:srgbClr val="0052FF"/>
              </a:solidFill>
              <a:sym typeface="黑体" panose="02010609060101010101" charset="-122"/>
            </a:endParaRPr>
          </a:p>
        </p:txBody>
      </p:sp>
      <p:sp>
        <p:nvSpPr>
          <p:cNvPr id="27" name="文本框 26"/>
          <p:cNvSpPr txBox="1"/>
          <p:nvPr/>
        </p:nvSpPr>
        <p:spPr>
          <a:xfrm>
            <a:off x="664210" y="986155"/>
            <a:ext cx="4048760" cy="368300"/>
          </a:xfrm>
          <a:prstGeom prst="rect">
            <a:avLst/>
          </a:prstGeom>
          <a:noFill/>
        </p:spPr>
        <p:txBody>
          <a:bodyPr wrap="square" rtlCol="0" anchor="t">
            <a:spAutoFit/>
          </a:bodyPr>
          <a:p>
            <a:pPr marL="0" marR="0" lvl="0" indent="0" algn="ctr" defTabSz="914400" rtl="0" eaLnBrk="0" fontAlgn="base" latinLnBrk="0" hangingPunct="0">
              <a:lnSpc>
                <a:spcPct val="100000"/>
              </a:lnSpc>
              <a:spcBef>
                <a:spcPct val="0"/>
              </a:spcBef>
              <a:spcAft>
                <a:spcPct val="0"/>
              </a:spcAft>
              <a:buClrTx/>
              <a:buSzTx/>
              <a:buFontTx/>
              <a:buNone/>
              <a:defRPr/>
            </a:pPr>
            <a:r>
              <a:rPr lang="en-US" altLang="zh-CN" noProof="0" dirty="0">
                <a:ln>
                  <a:noFill/>
                </a:ln>
                <a:effectLst/>
                <a:uLnTx/>
                <a:uFillTx/>
                <a:latin typeface="+mn-lt"/>
                <a:ea typeface="+mn-ea"/>
                <a:cs typeface="+mn-lt"/>
                <a:sym typeface="+mn-ea"/>
              </a:rPr>
              <a:t>a.</a:t>
            </a:r>
            <a:r>
              <a:rPr lang="zh-CN" altLang="zh-TW" noProof="0" dirty="0">
                <a:ln>
                  <a:noFill/>
                </a:ln>
                <a:effectLst/>
                <a:uLnTx/>
                <a:uFillTx/>
                <a:latin typeface="+mn-lt"/>
                <a:ea typeface="黑体" panose="02010609060101010101" charset="-122"/>
                <a:cs typeface="+mn-lt"/>
                <a:sym typeface="黑体" panose="02010609060101010101" charset="-122"/>
              </a:rPr>
              <a:t>应付账款类型维护作业</a:t>
            </a:r>
            <a:r>
              <a:rPr lang="en-US" altLang="zh-TW" noProof="0" dirty="0">
                <a:ln>
                  <a:noFill/>
                </a:ln>
                <a:effectLst/>
                <a:uLnTx/>
                <a:uFillTx/>
                <a:latin typeface="+mn-lt"/>
                <a:ea typeface="+mn-ea"/>
                <a:cs typeface="+mn-lt"/>
                <a:sym typeface="+mn-ea"/>
              </a:rPr>
              <a:t>aapi010</a:t>
            </a:r>
            <a:endParaRPr lang="zh-CN" altLang="en-US">
              <a:latin typeface="+mn-lt"/>
              <a:cs typeface="+mn-lt"/>
            </a:endParaRPr>
          </a:p>
        </p:txBody>
      </p:sp>
      <p:sp>
        <p:nvSpPr>
          <p:cNvPr id="28" name="文本框 27"/>
          <p:cNvSpPr txBox="1"/>
          <p:nvPr/>
        </p:nvSpPr>
        <p:spPr>
          <a:xfrm>
            <a:off x="6462395" y="986155"/>
            <a:ext cx="5212715" cy="368300"/>
          </a:xfrm>
          <a:prstGeom prst="rect">
            <a:avLst/>
          </a:prstGeom>
          <a:noFill/>
        </p:spPr>
        <p:txBody>
          <a:bodyPr wrap="square" rtlCol="0" anchor="t">
            <a:spAutoFit/>
          </a:bodyPr>
          <a:p>
            <a:pPr marL="0" marR="0" lvl="0" indent="0" algn="l" defTabSz="914400" rtl="0" eaLnBrk="0" hangingPunct="0">
              <a:lnSpc>
                <a:spcPct val="100000"/>
              </a:lnSpc>
              <a:spcBef>
                <a:spcPct val="0"/>
              </a:spcBef>
              <a:spcAft>
                <a:spcPct val="0"/>
              </a:spcAft>
              <a:buClrTx/>
              <a:buSzTx/>
              <a:buFontTx/>
              <a:buNone/>
              <a:defRPr/>
            </a:pPr>
            <a:r>
              <a:rPr lang="en-US" altLang="zh-CN" noProof="0" dirty="0">
                <a:ln>
                  <a:noFill/>
                </a:ln>
                <a:effectLst/>
                <a:uLnTx/>
                <a:uFillTx/>
                <a:latin typeface="+mn-lt"/>
                <a:ea typeface="+mn-ea"/>
                <a:cs typeface="+mn-lt"/>
                <a:sym typeface="+mn-ea"/>
              </a:rPr>
              <a:t>b.</a:t>
            </a:r>
            <a:r>
              <a:rPr lang="zh-CN" altLang="zh-TW" noProof="0" dirty="0">
                <a:ln>
                  <a:noFill/>
                </a:ln>
                <a:effectLst/>
                <a:uLnTx/>
                <a:uFillTx/>
                <a:latin typeface="+mn-lt"/>
                <a:ea typeface="黑体" panose="02010609060101010101" charset="-122"/>
                <a:cs typeface="+mn-lt"/>
                <a:sym typeface="黑体" panose="02010609060101010101" charset="-122"/>
              </a:rPr>
              <a:t>应付账款类别依账套设置科目作业</a:t>
            </a:r>
            <a:r>
              <a:rPr lang="en-US" altLang="zh-TW" noProof="0" dirty="0">
                <a:ln>
                  <a:noFill/>
                </a:ln>
                <a:effectLst/>
                <a:uLnTx/>
                <a:uFillTx/>
                <a:latin typeface="+mn-lt"/>
                <a:ea typeface="+mn-ea"/>
                <a:cs typeface="+mn-lt"/>
                <a:sym typeface="+mn-ea"/>
              </a:rPr>
              <a:t>aapi011</a:t>
            </a:r>
            <a:endParaRPr lang="zh-CN" altLang="en-US">
              <a:latin typeface="+mn-lt"/>
              <a:cs typeface="+mn-lt"/>
            </a:endParaRPr>
          </a:p>
        </p:txBody>
      </p:sp>
      <p:pic>
        <p:nvPicPr>
          <p:cNvPr id="7" name="图片 6"/>
          <p:cNvPicPr>
            <a:picLocks noChangeAspect="1"/>
          </p:cNvPicPr>
          <p:nvPr/>
        </p:nvPicPr>
        <p:blipFill>
          <a:blip r:embed="rId2"/>
          <a:stretch>
            <a:fillRect/>
          </a:stretch>
        </p:blipFill>
        <p:spPr>
          <a:xfrm>
            <a:off x="1849755" y="1356995"/>
            <a:ext cx="8090535" cy="54394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000" fill="hold">
                                          <p:stCondLst>
                                            <p:cond delay="0"/>
                                          </p:stCondLst>
                                        </p:cTn>
                                        <p:tgtEl>
                                          <p:spTgt spid="28"/>
                                        </p:tgtEl>
                                        <p:attrNameLst>
                                          <p:attrName>style.visibility</p:attrName>
                                        </p:attrNameLst>
                                      </p:cBhvr>
                                      <p:to>
                                        <p:strVal val="visible"/>
                                      </p:to>
                                    </p:set>
                                    <p:animEffect transition="in" filter="blinds(horizontal)">
                                      <p:cBhvr>
                                        <p:cTn id="12" dur="10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000" fill="hold">
                                          <p:stCondLst>
                                            <p:cond delay="0"/>
                                          </p:stCondLst>
                                        </p:cTn>
                                        <p:tgtEl>
                                          <p:spTgt spid="7"/>
                                        </p:tgtEl>
                                        <p:attrNameLst>
                                          <p:attrName>style.visibility</p:attrName>
                                        </p:attrNameLst>
                                      </p:cBhvr>
                                      <p:to>
                                        <p:strVal val="visible"/>
                                      </p:to>
                                    </p:set>
                                    <p:animEffect transition="in" filter="blinds(horizontal)">
                                      <p:cBhvr>
                                        <p:cTn id="1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图片 11"/>
          <p:cNvPicPr>
            <a:picLocks noChangeAspect="1"/>
          </p:cNvPicPr>
          <p:nvPr/>
        </p:nvPicPr>
        <p:blipFill>
          <a:blip r:embed="rId1"/>
          <a:stretch>
            <a:fillRect/>
          </a:stretch>
        </p:blipFill>
        <p:spPr>
          <a:xfrm>
            <a:off x="1637030" y="1491615"/>
            <a:ext cx="8918575" cy="3495675"/>
          </a:xfrm>
          <a:prstGeom prst="rect">
            <a:avLst/>
          </a:prstGeom>
        </p:spPr>
      </p:pic>
      <p:grpSp>
        <p:nvGrpSpPr>
          <p:cNvPr id="9" name="组合 8"/>
          <p:cNvGrpSpPr/>
          <p:nvPr/>
        </p:nvGrpSpPr>
        <p:grpSpPr>
          <a:xfrm rot="0">
            <a:off x="4548505" y="2340610"/>
            <a:ext cx="3743960" cy="1547495"/>
            <a:chOff x="4931" y="5967"/>
            <a:chExt cx="5896" cy="2437"/>
          </a:xfrm>
        </p:grpSpPr>
        <p:sp>
          <p:nvSpPr>
            <p:cNvPr id="83" name="流程图: 可选过程 82"/>
            <p:cNvSpPr/>
            <p:nvPr/>
          </p:nvSpPr>
          <p:spPr>
            <a:xfrm>
              <a:off x="4931" y="7780"/>
              <a:ext cx="5896" cy="624"/>
            </a:xfrm>
            <a:prstGeom prst="flowChartAlternateProcess">
              <a:avLst/>
            </a:prstGeom>
            <a:noFill/>
            <a:ln w="25400" cap="flat" cmpd="sng" algn="ctr">
              <a:solidFill>
                <a:srgbClr val="FF0000"/>
              </a:solidFill>
              <a:prstDash val="solid"/>
            </a:ln>
            <a:effectLst/>
            <a:extLst>
              <a:ext uri="{909E8E84-426E-40DD-AFC4-6F175D3DCCD1}">
                <a14:hiddenFill xmlns:a14="http://schemas.microsoft.com/office/drawing/2010/main">
                  <a:solidFill>
                    <a:sysClr val="window" lastClr="FFFFFF"/>
                  </a:solidFill>
                </a14:hiddenFill>
              </a:ext>
            </a:extLst>
          </p:spPr>
          <p:txBody>
            <a:bodyPr>
              <a:spAutoFit/>
            </a:bodyPr>
            <a:p>
              <a:pPr eaLnBrk="1" hangingPunct="1"/>
              <a:endParaRPr lang="zh-CN" altLang="en-US" sz="2400" b="1" dirty="0" smtClean="0">
                <a:solidFill>
                  <a:sysClr val="window" lastClr="FFFFFF"/>
                </a:solidFill>
                <a:latin typeface="Microsoft JhengHei" panose="020B0604030504040204" charset="-120"/>
                <a:ea typeface="Microsoft JhengHei" panose="020B0604030504040204" charset="-120"/>
              </a:endParaRPr>
            </a:p>
          </p:txBody>
        </p:sp>
        <p:sp>
          <p:nvSpPr>
            <p:cNvPr id="2" name="流程图: 过程 1"/>
            <p:cNvSpPr/>
            <p:nvPr/>
          </p:nvSpPr>
          <p:spPr>
            <a:xfrm>
              <a:off x="7313" y="5967"/>
              <a:ext cx="1871" cy="725"/>
            </a:xfrm>
            <a:prstGeom prst="flowChartProcess">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effectLst>
              <a:outerShdw blurRad="40000" dist="23000" dir="5400000" rotWithShape="0">
                <a:srgbClr val="000000">
                  <a:alpha val="35000"/>
                </a:srgbClr>
              </a:outerShdw>
            </a:effectLst>
          </p:spPr>
          <p:txBody>
            <a:bodyPr wrap="square">
              <a:spAutoFit/>
            </a:bodyPr>
            <a:p>
              <a:pPr eaLnBrk="1" hangingPunct="1"/>
              <a:r>
                <a:rPr lang="en-US" altLang="zh-CN" sz="1200" b="1" dirty="0" smtClean="0">
                  <a:solidFill>
                    <a:sysClr val="windowText" lastClr="000000"/>
                  </a:solidFill>
                  <a:latin typeface="Microsoft JhengHei" panose="020B0604030504040204" charset="-120"/>
                  <a:ea typeface="Microsoft JhengHei" panose="020B0604030504040204" charset="-120"/>
                </a:rPr>
                <a:t>1.</a:t>
              </a:r>
              <a:r>
                <a:rPr lang="zh-CN" altLang="en-US" sz="1200" b="1" dirty="0" smtClean="0">
                  <a:solidFill>
                    <a:sysClr val="windowText" lastClr="000000"/>
                  </a:solidFill>
                  <a:latin typeface="Microsoft JhengHei" panose="020B0604030504040204" charset="-120"/>
                  <a:ea typeface="Microsoft JhengHei" panose="020B0604030504040204" charset="-120"/>
                </a:rPr>
                <a:t>不含税立账</a:t>
              </a:r>
              <a:endParaRPr lang="zh-CN" altLang="en-US" sz="1200" b="1" dirty="0" smtClean="0">
                <a:solidFill>
                  <a:sysClr val="windowText" lastClr="000000"/>
                </a:solidFill>
                <a:latin typeface="Microsoft JhengHei" panose="020B0604030504040204" charset="-120"/>
                <a:ea typeface="Microsoft JhengHei" panose="020B0604030504040204" charset="-120"/>
              </a:endParaRPr>
            </a:p>
            <a:p>
              <a:pPr eaLnBrk="1" hangingPunct="1"/>
              <a:r>
                <a:rPr lang="en-US" altLang="zh-CN" sz="1200" b="1" dirty="0" smtClean="0">
                  <a:solidFill>
                    <a:sysClr val="windowText" lastClr="000000"/>
                  </a:solidFill>
                  <a:latin typeface="Microsoft JhengHei" panose="020B0604030504040204" charset="-120"/>
                  <a:ea typeface="Microsoft JhengHei" panose="020B0604030504040204" charset="-120"/>
                </a:rPr>
                <a:t>2.</a:t>
              </a:r>
              <a:r>
                <a:rPr lang="zh-CN" altLang="en-US" sz="1200" b="1" dirty="0" smtClean="0">
                  <a:solidFill>
                    <a:sysClr val="windowText" lastClr="000000"/>
                  </a:solidFill>
                  <a:latin typeface="Microsoft JhengHei" panose="020B0604030504040204" charset="-120"/>
                  <a:ea typeface="Microsoft JhengHei" panose="020B0604030504040204" charset="-120"/>
                </a:rPr>
                <a:t>含税立账</a:t>
              </a:r>
              <a:endParaRPr lang="zh-CN" altLang="en-US" sz="1200" b="1" dirty="0" smtClean="0">
                <a:solidFill>
                  <a:sysClr val="windowText" lastClr="000000"/>
                </a:solidFill>
                <a:latin typeface="Microsoft JhengHei" panose="020B0604030504040204" charset="-120"/>
                <a:ea typeface="Microsoft JhengHei" panose="020B0604030504040204" charset="-120"/>
              </a:endParaRPr>
            </a:p>
          </p:txBody>
        </p:sp>
        <p:cxnSp>
          <p:nvCxnSpPr>
            <p:cNvPr id="4" name="直接箭头连接符 3"/>
            <p:cNvCxnSpPr/>
            <p:nvPr/>
          </p:nvCxnSpPr>
          <p:spPr>
            <a:xfrm flipV="1">
              <a:off x="6671" y="6761"/>
              <a:ext cx="869" cy="1179"/>
            </a:xfrm>
            <a:prstGeom prst="straightConnector1">
              <a:avLst/>
            </a:prstGeom>
            <a:noFill/>
            <a:ln w="25400" cap="flat" cmpd="sng" algn="ctr">
              <a:solidFill>
                <a:srgbClr val="C0504D"/>
              </a:solidFill>
              <a:prstDash val="solid"/>
              <a:tailEnd type="arrow" w="med" len="med"/>
            </a:ln>
            <a:effectLst>
              <a:outerShdw blurRad="40000" dist="20000" dir="5400000" rotWithShape="0">
                <a:srgbClr val="000000">
                  <a:alpha val="38000"/>
                </a:srgbClr>
              </a:outerShdw>
            </a:effectLst>
          </p:spPr>
        </p:cxnSp>
      </p:grpSp>
      <p:sp>
        <p:nvSpPr>
          <p:cNvPr id="84" name="流程图: 可选过程 83"/>
          <p:cNvSpPr/>
          <p:nvPr/>
        </p:nvSpPr>
        <p:spPr>
          <a:xfrm>
            <a:off x="4548505" y="4493895"/>
            <a:ext cx="3743960" cy="431800"/>
          </a:xfrm>
          <a:prstGeom prst="flowChartAlternateProcess">
            <a:avLst/>
          </a:prstGeom>
          <a:noFill/>
          <a:ln w="25400" cap="flat" cmpd="sng" algn="ctr">
            <a:solidFill>
              <a:srgbClr val="FF0000"/>
            </a:solidFill>
            <a:prstDash val="solid"/>
          </a:ln>
          <a:effectLst/>
          <a:extLst>
            <a:ext uri="{909E8E84-426E-40DD-AFC4-6F175D3DCCD1}">
              <a14:hiddenFill xmlns:a14="http://schemas.microsoft.com/office/drawing/2010/main">
                <a:solidFill>
                  <a:sysClr val="window" lastClr="FFFFFF"/>
                </a:solidFill>
              </a14:hiddenFill>
            </a:ext>
          </a:extLst>
        </p:spPr>
        <p:txBody>
          <a:bodyPr>
            <a:spAutoFit/>
          </a:bodyPr>
          <a:p>
            <a:pPr eaLnBrk="1" hangingPunct="1"/>
            <a:endParaRPr lang="zh-CN" altLang="en-US" sz="2400" b="1" dirty="0" smtClean="0">
              <a:solidFill>
                <a:sysClr val="window" lastClr="FFFFFF"/>
              </a:solidFill>
              <a:latin typeface="Microsoft JhengHei" panose="020B0604030504040204" charset="-120"/>
              <a:ea typeface="Microsoft JhengHei" panose="020B0604030504040204" charset="-120"/>
            </a:endParaRPr>
          </a:p>
        </p:txBody>
      </p:sp>
      <p:sp>
        <p:nvSpPr>
          <p:cNvPr id="5" name="流程图: 过程 4"/>
          <p:cNvSpPr/>
          <p:nvPr/>
        </p:nvSpPr>
        <p:spPr>
          <a:xfrm>
            <a:off x="9013190" y="3491865"/>
            <a:ext cx="1099185" cy="460375"/>
          </a:xfrm>
          <a:prstGeom prst="flowChartProcess">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effectLst>
            <a:outerShdw blurRad="40000" dist="23000" dir="5400000" rotWithShape="0">
              <a:srgbClr val="000000">
                <a:alpha val="35000"/>
              </a:srgbClr>
            </a:outerShdw>
          </a:effectLst>
        </p:spPr>
        <p:txBody>
          <a:bodyPr wrap="square">
            <a:spAutoFit/>
          </a:bodyPr>
          <a:p>
            <a:pPr eaLnBrk="1" hangingPunct="1"/>
            <a:r>
              <a:rPr lang="en-US" altLang="zh-CN" sz="1200" b="1" dirty="0" smtClean="0">
                <a:solidFill>
                  <a:sysClr val="windowText" lastClr="000000"/>
                </a:solidFill>
                <a:latin typeface="Microsoft JhengHei" panose="020B0604030504040204" charset="-120"/>
                <a:ea typeface="Microsoft JhengHei" panose="020B0604030504040204" charset="-120"/>
              </a:rPr>
              <a:t>N : </a:t>
            </a:r>
            <a:r>
              <a:rPr lang="zh-CN" altLang="en-US" sz="1200" b="1" dirty="0" smtClean="0">
                <a:solidFill>
                  <a:sysClr val="windowText" lastClr="000000"/>
                </a:solidFill>
                <a:latin typeface="Microsoft JhengHei" panose="020B0604030504040204" charset="-120"/>
                <a:ea typeface="Microsoft JhengHei" panose="020B0604030504040204" charset="-120"/>
              </a:rPr>
              <a:t>不回转</a:t>
            </a:r>
            <a:endParaRPr lang="zh-CN" altLang="en-US" sz="1200" b="1" dirty="0" smtClean="0">
              <a:solidFill>
                <a:sysClr val="windowText" lastClr="000000"/>
              </a:solidFill>
              <a:latin typeface="Microsoft JhengHei" panose="020B0604030504040204" charset="-120"/>
              <a:ea typeface="Microsoft JhengHei" panose="020B0604030504040204" charset="-120"/>
            </a:endParaRPr>
          </a:p>
          <a:p>
            <a:pPr eaLnBrk="1" hangingPunct="1"/>
            <a:r>
              <a:rPr lang="en-US" altLang="zh-CN" sz="1200" b="1" dirty="0" smtClean="0">
                <a:solidFill>
                  <a:sysClr val="windowText" lastClr="000000"/>
                </a:solidFill>
                <a:latin typeface="Microsoft JhengHei" panose="020B0604030504040204" charset="-120"/>
                <a:ea typeface="Microsoft JhengHei" panose="020B0604030504040204" charset="-120"/>
              </a:rPr>
              <a:t>Y  : </a:t>
            </a:r>
            <a:r>
              <a:rPr lang="zh-CN" altLang="en-US" sz="1200" b="1" dirty="0" smtClean="0">
                <a:solidFill>
                  <a:sysClr val="windowText" lastClr="000000"/>
                </a:solidFill>
                <a:latin typeface="Microsoft JhengHei" panose="020B0604030504040204" charset="-120"/>
                <a:ea typeface="Microsoft JhengHei" panose="020B0604030504040204" charset="-120"/>
              </a:rPr>
              <a:t>回转</a:t>
            </a:r>
            <a:endParaRPr lang="zh-CN" altLang="en-US" sz="1200" b="1" dirty="0" smtClean="0">
              <a:solidFill>
                <a:sysClr val="windowText" lastClr="000000"/>
              </a:solidFill>
              <a:latin typeface="Microsoft JhengHei" panose="020B0604030504040204" charset="-120"/>
              <a:ea typeface="Microsoft JhengHei" panose="020B0604030504040204" charset="-120"/>
            </a:endParaRPr>
          </a:p>
        </p:txBody>
      </p:sp>
      <p:cxnSp>
        <p:nvCxnSpPr>
          <p:cNvPr id="6" name="直接箭头连接符 5"/>
          <p:cNvCxnSpPr/>
          <p:nvPr/>
        </p:nvCxnSpPr>
        <p:spPr>
          <a:xfrm flipV="1">
            <a:off x="6433185" y="4000500"/>
            <a:ext cx="2494915" cy="493395"/>
          </a:xfrm>
          <a:prstGeom prst="straightConnector1">
            <a:avLst/>
          </a:prstGeom>
          <a:noFill/>
          <a:ln w="25400" cap="flat" cmpd="sng" algn="ctr">
            <a:solidFill>
              <a:srgbClr val="FF0000"/>
            </a:solidFill>
            <a:prstDash val="solid"/>
            <a:tailEnd type="arrow" w="med" len="med"/>
          </a:ln>
          <a:effectLst>
            <a:outerShdw blurRad="40000" dist="20000" dir="5400000" rotWithShape="0">
              <a:srgbClr val="000000">
                <a:alpha val="38000"/>
              </a:srgbClr>
            </a:outerShdw>
          </a:effectLst>
        </p:spPr>
      </p:cxnSp>
      <p:grpSp>
        <p:nvGrpSpPr>
          <p:cNvPr id="15" name="组合 14"/>
          <p:cNvGrpSpPr/>
          <p:nvPr/>
        </p:nvGrpSpPr>
        <p:grpSpPr>
          <a:xfrm rot="0">
            <a:off x="6433185" y="4671695"/>
            <a:ext cx="3506911" cy="829945"/>
            <a:chOff x="7981" y="8992"/>
            <a:chExt cx="5321" cy="1307"/>
          </a:xfrm>
        </p:grpSpPr>
        <p:sp>
          <p:nvSpPr>
            <p:cNvPr id="7" name="流程图: 过程 6"/>
            <p:cNvSpPr/>
            <p:nvPr/>
          </p:nvSpPr>
          <p:spPr>
            <a:xfrm>
              <a:off x="10941" y="8992"/>
              <a:ext cx="2361" cy="1307"/>
            </a:xfrm>
            <a:prstGeom prst="flowChartProcess">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effectLst>
              <a:outerShdw blurRad="40000" dist="23000" dir="5400000" rotWithShape="0">
                <a:srgbClr val="000000">
                  <a:alpha val="35000"/>
                </a:srgbClr>
              </a:outerShdw>
            </a:effectLst>
          </p:spPr>
          <p:txBody>
            <a:bodyPr wrap="square">
              <a:spAutoFit/>
            </a:bodyPr>
            <a:p>
              <a:pPr eaLnBrk="1" hangingPunct="1"/>
              <a:r>
                <a:rPr lang="zh-CN" altLang="en-US" sz="1200" b="1" dirty="0" smtClean="0">
                  <a:solidFill>
                    <a:sysClr val="windowText" lastClr="000000"/>
                  </a:solidFill>
                  <a:latin typeface="Microsoft JhengHei" panose="020B0604030504040204" charset="-120"/>
                  <a:ea typeface="宋体" panose="02010600030101010101" pitchFamily="2" charset="-122"/>
                </a:rPr>
                <a:t>（</a:t>
              </a:r>
              <a:r>
                <a:rPr lang="en-US" altLang="zh-CN" sz="1200" b="1" dirty="0" smtClean="0">
                  <a:solidFill>
                    <a:sysClr val="windowText" lastClr="000000"/>
                  </a:solidFill>
                  <a:latin typeface="Microsoft JhengHei" panose="020B0604030504040204" charset="-120"/>
                  <a:ea typeface="Microsoft JhengHei" panose="020B0604030504040204" charset="-120"/>
                </a:rPr>
                <a:t>Y : </a:t>
              </a:r>
              <a:r>
                <a:rPr lang="zh-CN" altLang="en-US" sz="1200" b="1" dirty="0" smtClean="0">
                  <a:solidFill>
                    <a:sysClr val="windowText" lastClr="000000"/>
                  </a:solidFill>
                  <a:latin typeface="Microsoft JhengHei" panose="020B0604030504040204" charset="-120"/>
                  <a:ea typeface="Microsoft JhengHei" panose="020B0604030504040204" charset="-120"/>
                </a:rPr>
                <a:t>回转）基础上</a:t>
              </a:r>
              <a:endParaRPr lang="zh-CN" altLang="en-US" sz="1200" b="1" dirty="0" smtClean="0">
                <a:solidFill>
                  <a:sysClr val="windowText" lastClr="000000"/>
                </a:solidFill>
                <a:latin typeface="Microsoft JhengHei" panose="020B0604030504040204" charset="-120"/>
                <a:ea typeface="Microsoft JhengHei" panose="020B0604030504040204" charset="-120"/>
              </a:endParaRPr>
            </a:p>
            <a:p>
              <a:pPr eaLnBrk="1" hangingPunct="1"/>
              <a:r>
                <a:rPr lang="en-US" altLang="zh-CN" sz="1200" b="1" dirty="0" smtClean="0">
                  <a:solidFill>
                    <a:sysClr val="windowText" lastClr="000000"/>
                  </a:solidFill>
                  <a:latin typeface="Microsoft JhengHei" panose="020B0604030504040204" charset="-120"/>
                  <a:ea typeface="Microsoft JhengHei" panose="020B0604030504040204" charset="-120"/>
                </a:rPr>
                <a:t>N </a:t>
              </a:r>
              <a:r>
                <a:rPr lang="zh-CN" altLang="en-US" sz="1200" b="1" dirty="0" smtClean="0">
                  <a:solidFill>
                    <a:sysClr val="windowText" lastClr="000000"/>
                  </a:solidFill>
                  <a:latin typeface="Microsoft JhengHei" panose="020B0604030504040204" charset="-120"/>
                  <a:ea typeface="宋体" panose="02010600030101010101" pitchFamily="2" charset="-122"/>
                </a:rPr>
                <a:t>：无认列差异 </a:t>
              </a:r>
              <a:endParaRPr lang="zh-CN" altLang="en-US" sz="1200" b="1" dirty="0" smtClean="0">
                <a:solidFill>
                  <a:sysClr val="windowText" lastClr="000000"/>
                </a:solidFill>
                <a:latin typeface="Microsoft JhengHei" panose="020B0604030504040204" charset="-120"/>
                <a:ea typeface="宋体" panose="02010600030101010101" pitchFamily="2" charset="-122"/>
              </a:endParaRPr>
            </a:p>
            <a:p>
              <a:pPr eaLnBrk="1" hangingPunct="1"/>
              <a:r>
                <a:rPr lang="zh-CN" altLang="en-US" sz="1200" b="1" dirty="0" smtClean="0">
                  <a:solidFill>
                    <a:sysClr val="windowText" lastClr="000000"/>
                  </a:solidFill>
                  <a:latin typeface="Microsoft JhengHei" panose="020B0604030504040204" charset="-120"/>
                  <a:ea typeface="宋体" panose="02010600030101010101" pitchFamily="2" charset="-122"/>
                </a:rPr>
                <a:t> </a:t>
              </a:r>
              <a:r>
                <a:rPr lang="en-US" altLang="zh-CN" sz="1200" b="1" dirty="0" smtClean="0">
                  <a:solidFill>
                    <a:sysClr val="windowText" lastClr="000000"/>
                  </a:solidFill>
                  <a:latin typeface="Microsoft JhengHei" panose="020B0604030504040204" charset="-120"/>
                  <a:ea typeface="宋体" panose="02010600030101010101" pitchFamily="2" charset="-122"/>
                </a:rPr>
                <a:t>Y </a:t>
              </a:r>
              <a:r>
                <a:rPr lang="zh-CN" altLang="en-US" sz="1200" b="1" dirty="0" smtClean="0">
                  <a:solidFill>
                    <a:sysClr val="windowText" lastClr="000000"/>
                  </a:solidFill>
                  <a:latin typeface="Microsoft JhengHei" panose="020B0604030504040204" charset="-120"/>
                  <a:ea typeface="宋体" panose="02010600030101010101" pitchFamily="2" charset="-122"/>
                </a:rPr>
                <a:t>：有认列差异</a:t>
              </a:r>
              <a:r>
                <a:rPr lang="en-US" altLang="zh-CN" sz="1200" b="1" dirty="0" smtClean="0">
                  <a:solidFill>
                    <a:sysClr val="windowText" lastClr="000000"/>
                  </a:solidFill>
                  <a:latin typeface="Microsoft JhengHei" panose="020B0604030504040204" charset="-120"/>
                  <a:ea typeface="Microsoft JhengHei" panose="020B0604030504040204" charset="-120"/>
                </a:rPr>
                <a:t>	</a:t>
              </a:r>
              <a:endParaRPr lang="en-US" altLang="zh-CN" sz="1200" b="1" dirty="0" smtClean="0">
                <a:solidFill>
                  <a:sysClr val="windowText" lastClr="000000"/>
                </a:solidFill>
                <a:latin typeface="Microsoft JhengHei" panose="020B0604030504040204" charset="-120"/>
                <a:ea typeface="Microsoft JhengHei" panose="020B0604030504040204" charset="-120"/>
              </a:endParaRPr>
            </a:p>
          </p:txBody>
        </p:sp>
        <p:cxnSp>
          <p:nvCxnSpPr>
            <p:cNvPr id="8" name="直接箭头连接符 7"/>
            <p:cNvCxnSpPr/>
            <p:nvPr/>
          </p:nvCxnSpPr>
          <p:spPr>
            <a:xfrm>
              <a:off x="7981" y="9489"/>
              <a:ext cx="3005" cy="447"/>
            </a:xfrm>
            <a:prstGeom prst="straightConnector1">
              <a:avLst/>
            </a:prstGeom>
            <a:noFill/>
            <a:ln w="25400" cap="flat" cmpd="sng" algn="ctr">
              <a:solidFill>
                <a:srgbClr val="C0504D"/>
              </a:solidFill>
              <a:prstDash val="solid"/>
              <a:tailEnd type="arrow" w="med" len="med"/>
            </a:ln>
            <a:effectLst>
              <a:outerShdw blurRad="40000" dist="20000" dir="5400000" rotWithShape="0">
                <a:srgbClr val="000000">
                  <a:alpha val="38000"/>
                </a:srgbClr>
              </a:outerShdw>
            </a:effectLst>
          </p:spPr>
        </p:cxnSp>
      </p:grpSp>
      <p:sp>
        <p:nvSpPr>
          <p:cNvPr id="10" name="文本框 9"/>
          <p:cNvSpPr txBox="1"/>
          <p:nvPr/>
        </p:nvSpPr>
        <p:spPr>
          <a:xfrm>
            <a:off x="1223645" y="548005"/>
            <a:ext cx="1740535" cy="460375"/>
          </a:xfrm>
          <a:prstGeom prst="rect">
            <a:avLst/>
          </a:prstGeom>
          <a:noFill/>
        </p:spPr>
        <p:txBody>
          <a:bodyPr wrap="none" rtlCol="0" anchor="t">
            <a:spAutoFit/>
          </a:bodyPr>
          <a:p>
            <a:r>
              <a:rPr lang="en-US" altLang="zh-TW" sz="2400" b="1" noProof="0" dirty="0">
                <a:solidFill>
                  <a:srgbClr val="0052FF"/>
                </a:solidFill>
                <a:sym typeface="+mn-ea"/>
              </a:rPr>
              <a:t>2. </a:t>
            </a:r>
            <a:r>
              <a:rPr lang="zh-CN" altLang="en-US" sz="2400" b="1" noProof="0" dirty="0">
                <a:solidFill>
                  <a:srgbClr val="0052FF"/>
                </a:solidFill>
                <a:sym typeface="黑体" panose="02010609060101010101" charset="-122"/>
              </a:rPr>
              <a:t>参数设置</a:t>
            </a:r>
            <a:endParaRPr lang="zh-CN" altLang="en-US" sz="2400" b="1" noProof="0" dirty="0">
              <a:solidFill>
                <a:srgbClr val="0052FF"/>
              </a:solidFill>
              <a:sym typeface="黑体" panose="02010609060101010101" charset="-122"/>
            </a:endParaRPr>
          </a:p>
        </p:txBody>
      </p:sp>
      <p:pic>
        <p:nvPicPr>
          <p:cNvPr id="37890" name="圖片 8" descr="數位價值_P.png"/>
          <p:cNvPicPr>
            <a:picLocks noChangeAspect="1"/>
          </p:cNvPicPr>
          <p:nvPr/>
        </p:nvPicPr>
        <p:blipFill>
          <a:blip r:embed="rId2"/>
          <a:stretch>
            <a:fillRect/>
          </a:stretch>
        </p:blipFill>
        <p:spPr>
          <a:xfrm>
            <a:off x="8621078" y="5902643"/>
            <a:ext cx="3457575" cy="75406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blinds(horizontal)">
                                      <p:cBhvr>
                                        <p:cTn id="12" dur="500"/>
                                        <p:tgtEl>
                                          <p:spTgt spid="84"/>
                                        </p:tgtEl>
                                      </p:cBhvr>
                                    </p:animEffect>
                                  </p:childTnLst>
                                </p:cTn>
                              </p:par>
                              <p:par>
                                <p:cTn id="13" presetID="3" presetClass="entr" presetSubtype="1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linds(horizontal)">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bldLvl="0" animBg="1"/>
      <p:bldP spid="5"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7890" name="圖片 8" descr="數位價值_P.png"/>
          <p:cNvPicPr>
            <a:picLocks noChangeAspect="1"/>
          </p:cNvPicPr>
          <p:nvPr/>
        </p:nvPicPr>
        <p:blipFill>
          <a:blip r:embed="rId1"/>
          <a:stretch>
            <a:fillRect/>
          </a:stretch>
        </p:blipFill>
        <p:spPr>
          <a:xfrm>
            <a:off x="8469313" y="5818823"/>
            <a:ext cx="3457575" cy="754062"/>
          </a:xfrm>
          <a:prstGeom prst="rect">
            <a:avLst/>
          </a:prstGeom>
          <a:noFill/>
          <a:ln w="9525">
            <a:noFill/>
          </a:ln>
        </p:spPr>
      </p:pic>
      <p:sp>
        <p:nvSpPr>
          <p:cNvPr id="6" name="圓角矩形 5"/>
          <p:cNvSpPr/>
          <p:nvPr/>
        </p:nvSpPr>
        <p:spPr>
          <a:xfrm>
            <a:off x="3221990" y="2046605"/>
            <a:ext cx="5400675" cy="503238"/>
          </a:xfrm>
          <a:prstGeom prst="roundRect">
            <a:avLst/>
          </a:prstGeom>
        </p:spPr>
        <p:style>
          <a:lnRef idx="0">
            <a:schemeClr val="accent1"/>
          </a:lnRef>
          <a:fillRef idx="3">
            <a:schemeClr val="accent1"/>
          </a:fillRef>
          <a:effectRef idx="3">
            <a:schemeClr val="accent1"/>
          </a:effectRef>
          <a:fontRef idx="minor">
            <a:schemeClr val="lt1"/>
          </a:fontRef>
        </p:style>
        <p:txBody>
          <a:bodyPr anchor="ct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1" lang="zh-CN" altLang="zh-TW" sz="2400" b="1" i="0" u="none" strike="noStrike" kern="1200" cap="none" spc="0" normalizeH="0" baseline="0" noProof="0" dirty="0">
                <a:ln>
                  <a:noFill/>
                </a:ln>
                <a:solidFill>
                  <a:sysClr val="window" lastClr="FFFFFF"/>
                </a:solidFill>
                <a:effectLst/>
                <a:uLnTx/>
                <a:uFillTx/>
                <a:latin typeface="Arial" panose="020B0604020202020204" pitchFamily="34" charset="0"/>
                <a:ea typeface="黑体" panose="02010609060101010101" charset="-122"/>
                <a:cs typeface="+mn-ea"/>
              </a:rPr>
              <a:t>应付暂估概念</a:t>
            </a:r>
            <a:endParaRPr kumimoji="1" lang="zh-CN" altLang="zh-TW" sz="2400" b="1" i="0" u="none" strike="noStrike" kern="1200" cap="none" spc="0" normalizeH="0" baseline="0" noProof="0" dirty="0">
              <a:ln>
                <a:noFill/>
              </a:ln>
              <a:solidFill>
                <a:sysClr val="window" lastClr="FFFFFF"/>
              </a:solidFill>
              <a:effectLst/>
              <a:uLnTx/>
              <a:uFillTx/>
              <a:latin typeface="Arial" panose="020B0604020202020204" pitchFamily="34" charset="0"/>
              <a:ea typeface="黑体" panose="02010609060101010101" charset="-122"/>
              <a:cs typeface="+mn-ea"/>
            </a:endParaRPr>
          </a:p>
        </p:txBody>
      </p:sp>
      <p:sp>
        <p:nvSpPr>
          <p:cNvPr id="10" name="圓角矩形 8"/>
          <p:cNvSpPr/>
          <p:nvPr/>
        </p:nvSpPr>
        <p:spPr>
          <a:xfrm>
            <a:off x="3223578" y="2694305"/>
            <a:ext cx="5399088" cy="503238"/>
          </a:xfrm>
          <a:prstGeom prst="roundRect">
            <a:avLst/>
          </a:prstGeom>
        </p:spPr>
        <p:style>
          <a:lnRef idx="0">
            <a:schemeClr val="accent1"/>
          </a:lnRef>
          <a:fillRef idx="3">
            <a:schemeClr val="accent1"/>
          </a:fillRef>
          <a:effectRef idx="3">
            <a:schemeClr val="accent1"/>
          </a:effectRef>
          <a:fontRef idx="minor">
            <a:schemeClr val="lt1"/>
          </a:fontRef>
        </p:style>
        <p:txBody>
          <a:bodyPr anchor="ctr"/>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2400" b="1" noProof="0" dirty="0">
                <a:ln>
                  <a:noFill/>
                </a:ln>
                <a:solidFill>
                  <a:sysClr val="window" lastClr="FFFFFF"/>
                </a:solidFill>
                <a:effectLst/>
                <a:uLnTx/>
                <a:uFillTx/>
                <a:sym typeface="+mn-ea"/>
              </a:rPr>
              <a:t>T100</a:t>
            </a:r>
            <a:r>
              <a:rPr kumimoji="1" lang="zh-CN" altLang="en-US" sz="2400" b="1" noProof="0" dirty="0">
                <a:ln>
                  <a:noFill/>
                </a:ln>
                <a:solidFill>
                  <a:sysClr val="window" lastClr="FFFFFF"/>
                </a:solidFill>
                <a:effectLst/>
                <a:uLnTx/>
                <a:uFillTx/>
                <a:sym typeface="黑体" panose="02010609060101010101" charset="-122"/>
              </a:rPr>
              <a:t>应付暂估设定（</a:t>
            </a:r>
            <a:r>
              <a:rPr kumimoji="1" lang="zh-CN" altLang="en-US" sz="2000" b="1" noProof="0" dirty="0">
                <a:ln>
                  <a:noFill/>
                </a:ln>
                <a:solidFill>
                  <a:sysClr val="window" lastClr="FFFFFF"/>
                </a:solidFill>
                <a:effectLst/>
                <a:uLnTx/>
                <a:uFillTx/>
                <a:sym typeface="黑体" panose="02010609060101010101" charset="-122"/>
              </a:rPr>
              <a:t>基础数据</a:t>
            </a:r>
            <a:r>
              <a:rPr kumimoji="1" lang="en-US" altLang="zh-CN" sz="2000" b="1" noProof="0" dirty="0">
                <a:ln>
                  <a:noFill/>
                </a:ln>
                <a:solidFill>
                  <a:sysClr val="window" lastClr="FFFFFF"/>
                </a:solidFill>
                <a:effectLst/>
                <a:uLnTx/>
                <a:uFillTx/>
                <a:sym typeface="+mn-ea"/>
              </a:rPr>
              <a:t>/</a:t>
            </a:r>
            <a:r>
              <a:rPr kumimoji="1" lang="zh-CN" altLang="en-US" sz="2000" b="1" noProof="0" dirty="0">
                <a:ln>
                  <a:noFill/>
                </a:ln>
                <a:solidFill>
                  <a:sysClr val="window" lastClr="FFFFFF"/>
                </a:solidFill>
                <a:effectLst/>
                <a:uLnTx/>
                <a:uFillTx/>
                <a:sym typeface="黑体" panose="02010609060101010101" charset="-122"/>
              </a:rPr>
              <a:t>参数设置</a:t>
            </a:r>
            <a:r>
              <a:rPr kumimoji="1" lang="zh-CN" altLang="en-US" sz="2400" b="1" noProof="0" dirty="0">
                <a:ln>
                  <a:noFill/>
                </a:ln>
                <a:solidFill>
                  <a:sysClr val="window" lastClr="FFFFFF"/>
                </a:solidFill>
                <a:effectLst/>
                <a:uLnTx/>
                <a:uFillTx/>
                <a:sym typeface="黑体" panose="02010609060101010101" charset="-122"/>
              </a:rPr>
              <a:t>）</a:t>
            </a:r>
            <a:endParaRPr kumimoji="1" lang="zh-CN" altLang="en-US" sz="2400" b="1" i="0" u="none" strike="noStrike" kern="1200" cap="none" spc="0" normalizeH="0" baseline="0" noProof="0" dirty="0">
              <a:ln>
                <a:noFill/>
              </a:ln>
              <a:solidFill>
                <a:sysClr val="window" lastClr="FFFFFF"/>
              </a:solidFill>
              <a:effectLst/>
              <a:uLnTx/>
              <a:uFillTx/>
              <a:latin typeface="Arial" panose="020B0604020202020204" pitchFamily="34" charset="0"/>
              <a:ea typeface="黑体" panose="02010609060101010101" charset="-122"/>
              <a:cs typeface="+mn-ea"/>
              <a:sym typeface="黑体" panose="02010609060101010101" charset="-122"/>
            </a:endParaRPr>
          </a:p>
        </p:txBody>
      </p:sp>
      <p:sp>
        <p:nvSpPr>
          <p:cNvPr id="8" name="圓角矩形 8"/>
          <p:cNvSpPr/>
          <p:nvPr/>
        </p:nvSpPr>
        <p:spPr>
          <a:xfrm>
            <a:off x="3221990" y="3342005"/>
            <a:ext cx="5399088" cy="503238"/>
          </a:xfrm>
          <a:prstGeom prst="roundRect">
            <a:avLst/>
          </a:prstGeom>
        </p:spPr>
        <p:style>
          <a:lnRef idx="0">
            <a:schemeClr val="accent1"/>
          </a:lnRef>
          <a:fillRef idx="3">
            <a:schemeClr val="accent1"/>
          </a:fillRef>
          <a:effectRef idx="3">
            <a:schemeClr val="accent1"/>
          </a:effectRef>
          <a:fontRef idx="minor">
            <a:schemeClr val="lt1"/>
          </a:fontRef>
        </p:style>
        <p:txBody>
          <a:bodyPr anchor="ct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1" lang="en-US" altLang="zh-TW" sz="2400" b="1" i="0" u="none" strike="noStrike" kern="1200" cap="none" spc="0" normalizeH="0" baseline="0" noProof="0" dirty="0">
                <a:ln>
                  <a:noFill/>
                </a:ln>
                <a:solidFill>
                  <a:srgbClr val="FF0000"/>
                </a:solidFill>
                <a:effectLst/>
                <a:uLnTx/>
                <a:uFillTx/>
                <a:latin typeface="Arial" panose="020B0604020202020204" pitchFamily="34" charset="0"/>
                <a:ea typeface="+mn-ea"/>
                <a:cs typeface="+mn-ea"/>
              </a:rPr>
              <a:t>T100</a:t>
            </a:r>
            <a:r>
              <a:rPr kumimoji="1" lang="zh-CN" altLang="en-US" sz="2400" b="1" i="0" u="none" strike="noStrike" kern="1200" cap="none" spc="0" normalizeH="0" baseline="0" noProof="0" dirty="0">
                <a:ln>
                  <a:noFill/>
                </a:ln>
                <a:solidFill>
                  <a:srgbClr val="FF0000"/>
                </a:solidFill>
                <a:effectLst/>
                <a:uLnTx/>
                <a:uFillTx/>
                <a:latin typeface="Arial" panose="020B0604020202020204" pitchFamily="34" charset="0"/>
                <a:ea typeface="黑体" panose="02010609060101010101" charset="-122"/>
                <a:cs typeface="+mn-ea"/>
              </a:rPr>
              <a:t>应付暂估流程以及案例</a:t>
            </a:r>
            <a:endParaRPr kumimoji="1" lang="zh-CN" altLang="en-US" sz="2400" b="1" i="0" u="none" strike="noStrike" kern="1200" cap="none" spc="0" normalizeH="0" baseline="0" noProof="0" dirty="0">
              <a:ln>
                <a:noFill/>
              </a:ln>
              <a:solidFill>
                <a:srgbClr val="FF0000"/>
              </a:solidFill>
              <a:effectLst/>
              <a:uLnTx/>
              <a:uFillTx/>
              <a:latin typeface="Arial" panose="020B0604020202020204" pitchFamily="34" charset="0"/>
              <a:ea typeface="黑体" panose="02010609060101010101" charset="-122"/>
              <a:cs typeface="+mn-ea"/>
            </a:endParaRPr>
          </a:p>
        </p:txBody>
      </p:sp>
      <p:sp>
        <p:nvSpPr>
          <p:cNvPr id="3" name="圓角矩形 5"/>
          <p:cNvSpPr/>
          <p:nvPr/>
        </p:nvSpPr>
        <p:spPr>
          <a:xfrm>
            <a:off x="3221990" y="2037080"/>
            <a:ext cx="5400675" cy="503238"/>
          </a:xfrm>
          <a:prstGeom prst="roundRect">
            <a:avLst/>
          </a:prstGeom>
        </p:spPr>
        <p:style>
          <a:lnRef idx="0">
            <a:schemeClr val="accent1"/>
          </a:lnRef>
          <a:fillRef idx="3">
            <a:schemeClr val="accent1"/>
          </a:fillRef>
          <a:effectRef idx="3">
            <a:schemeClr val="accent1"/>
          </a:effectRef>
          <a:fontRef idx="minor">
            <a:schemeClr val="lt1"/>
          </a:fontRef>
        </p:style>
        <p:txBody>
          <a:bodyPr anchor="ct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1" lang="zh-CN" altLang="zh-TW" sz="2400" b="1" i="0" u="none" strike="noStrike" kern="1200" cap="none" spc="0" normalizeH="0" baseline="0" noProof="0" dirty="0">
                <a:ln>
                  <a:noFill/>
                </a:ln>
                <a:solidFill>
                  <a:sysClr val="window" lastClr="FFFFFF"/>
                </a:solidFill>
                <a:effectLst/>
                <a:uLnTx/>
                <a:uFillTx/>
                <a:latin typeface="Arial" panose="020B0604020202020204" pitchFamily="34" charset="0"/>
                <a:ea typeface="黑体" panose="02010609060101010101" charset="-122"/>
                <a:cs typeface="+mn-ea"/>
              </a:rPr>
              <a:t>应付暂估概念</a:t>
            </a:r>
            <a:endParaRPr kumimoji="1" lang="zh-CN" altLang="zh-TW" sz="2400" b="1" i="0" u="none" strike="noStrike" kern="1200" cap="none" spc="0" normalizeH="0" baseline="0" noProof="0" dirty="0">
              <a:ln>
                <a:noFill/>
              </a:ln>
              <a:solidFill>
                <a:sysClr val="window" lastClr="FFFFFF"/>
              </a:solidFill>
              <a:effectLst/>
              <a:uLnTx/>
              <a:uFillTx/>
              <a:latin typeface="Arial" panose="020B0604020202020204" pitchFamily="34" charset="0"/>
              <a:ea typeface="黑体" panose="02010609060101010101" charset="-122"/>
              <a:cs typeface="+mn-ea"/>
            </a:endParaRPr>
          </a:p>
        </p:txBody>
      </p:sp>
      <p:sp>
        <p:nvSpPr>
          <p:cNvPr id="4" name="圓角矩形 8"/>
          <p:cNvSpPr/>
          <p:nvPr/>
        </p:nvSpPr>
        <p:spPr>
          <a:xfrm>
            <a:off x="3223578" y="2684780"/>
            <a:ext cx="5399088" cy="503238"/>
          </a:xfrm>
          <a:prstGeom prst="roundRect">
            <a:avLst/>
          </a:prstGeom>
        </p:spPr>
        <p:style>
          <a:lnRef idx="0">
            <a:schemeClr val="accent1"/>
          </a:lnRef>
          <a:fillRef idx="3">
            <a:schemeClr val="accent1"/>
          </a:fillRef>
          <a:effectRef idx="3">
            <a:schemeClr val="accent1"/>
          </a:effectRef>
          <a:fontRef idx="minor">
            <a:schemeClr val="lt1"/>
          </a:fontRef>
        </p:style>
        <p:txBody>
          <a:bodyPr anchor="ctr"/>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2400" b="1" noProof="0" dirty="0">
                <a:ln>
                  <a:noFill/>
                </a:ln>
                <a:solidFill>
                  <a:sysClr val="window" lastClr="FFFFFF"/>
                </a:solidFill>
                <a:effectLst/>
                <a:uLnTx/>
                <a:uFillTx/>
                <a:sym typeface="+mn-ea"/>
              </a:rPr>
              <a:t>T100</a:t>
            </a:r>
            <a:r>
              <a:rPr kumimoji="1" lang="zh-CN" altLang="en-US" sz="2400" b="1" noProof="0" dirty="0">
                <a:ln>
                  <a:noFill/>
                </a:ln>
                <a:solidFill>
                  <a:sysClr val="window" lastClr="FFFFFF"/>
                </a:solidFill>
                <a:effectLst/>
                <a:uLnTx/>
                <a:uFillTx/>
                <a:sym typeface="黑体" panose="02010609060101010101" charset="-122"/>
              </a:rPr>
              <a:t>应付暂估设定（</a:t>
            </a:r>
            <a:r>
              <a:rPr kumimoji="1" lang="zh-CN" altLang="en-US" sz="2000" b="1" noProof="0" dirty="0">
                <a:ln>
                  <a:noFill/>
                </a:ln>
                <a:solidFill>
                  <a:sysClr val="window" lastClr="FFFFFF"/>
                </a:solidFill>
                <a:effectLst/>
                <a:uLnTx/>
                <a:uFillTx/>
                <a:sym typeface="黑体" panose="02010609060101010101" charset="-122"/>
              </a:rPr>
              <a:t>基础数据</a:t>
            </a:r>
            <a:r>
              <a:rPr kumimoji="1" lang="en-US" altLang="zh-CN" sz="2000" b="1" noProof="0" dirty="0">
                <a:ln>
                  <a:noFill/>
                </a:ln>
                <a:solidFill>
                  <a:sysClr val="window" lastClr="FFFFFF"/>
                </a:solidFill>
                <a:effectLst/>
                <a:uLnTx/>
                <a:uFillTx/>
                <a:sym typeface="+mn-ea"/>
              </a:rPr>
              <a:t>/</a:t>
            </a:r>
            <a:r>
              <a:rPr kumimoji="1" lang="zh-CN" altLang="en-US" sz="2000" b="1" noProof="0" dirty="0">
                <a:ln>
                  <a:noFill/>
                </a:ln>
                <a:solidFill>
                  <a:sysClr val="window" lastClr="FFFFFF"/>
                </a:solidFill>
                <a:effectLst/>
                <a:uLnTx/>
                <a:uFillTx/>
                <a:sym typeface="黑体" panose="02010609060101010101" charset="-122"/>
              </a:rPr>
              <a:t>参数设置</a:t>
            </a:r>
            <a:r>
              <a:rPr kumimoji="1" lang="zh-CN" altLang="en-US" sz="2400" b="1" noProof="0" dirty="0">
                <a:ln>
                  <a:noFill/>
                </a:ln>
                <a:solidFill>
                  <a:sysClr val="window" lastClr="FFFFFF"/>
                </a:solidFill>
                <a:effectLst/>
                <a:uLnTx/>
                <a:uFillTx/>
                <a:sym typeface="黑体" panose="02010609060101010101" charset="-122"/>
              </a:rPr>
              <a:t>）</a:t>
            </a:r>
            <a:endParaRPr kumimoji="1" lang="zh-CN" altLang="en-US" sz="2400" b="1" i="0" u="none" strike="noStrike" kern="1200" cap="none" spc="0" normalizeH="0" baseline="0" noProof="0" dirty="0">
              <a:ln>
                <a:noFill/>
              </a:ln>
              <a:solidFill>
                <a:sysClr val="window" lastClr="FFFFFF"/>
              </a:solidFill>
              <a:effectLst/>
              <a:uLnTx/>
              <a:uFillTx/>
              <a:latin typeface="Arial" panose="020B0604020202020204" pitchFamily="34" charset="0"/>
              <a:ea typeface="黑体" panose="02010609060101010101" charset="-122"/>
              <a:cs typeface="+mn-ea"/>
              <a:sym typeface="黑体" panose="02010609060101010101" charset="-122"/>
            </a:endParaRPr>
          </a:p>
        </p:txBody>
      </p:sp>
      <p:sp>
        <p:nvSpPr>
          <p:cNvPr id="5" name="圓角矩形 8"/>
          <p:cNvSpPr/>
          <p:nvPr/>
        </p:nvSpPr>
        <p:spPr>
          <a:xfrm>
            <a:off x="3221990" y="3332480"/>
            <a:ext cx="5399088" cy="503238"/>
          </a:xfrm>
          <a:prstGeom prst="roundRect">
            <a:avLst/>
          </a:prstGeom>
        </p:spPr>
        <p:style>
          <a:lnRef idx="0">
            <a:schemeClr val="accent1"/>
          </a:lnRef>
          <a:fillRef idx="3">
            <a:schemeClr val="accent1"/>
          </a:fillRef>
          <a:effectRef idx="3">
            <a:schemeClr val="accent1"/>
          </a:effectRef>
          <a:fontRef idx="minor">
            <a:schemeClr val="lt1"/>
          </a:fontRef>
        </p:style>
        <p:txBody>
          <a:bodyPr anchor="ct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1" lang="en-US" altLang="zh-TW" sz="2400" b="1" i="0" u="none" strike="noStrike" kern="1200" cap="none" spc="0" normalizeH="0" baseline="0" noProof="0" dirty="0">
                <a:ln>
                  <a:noFill/>
                </a:ln>
                <a:solidFill>
                  <a:srgbClr val="FF0000"/>
                </a:solidFill>
                <a:effectLst/>
                <a:uLnTx/>
                <a:uFillTx/>
                <a:latin typeface="Arial" panose="020B0604020202020204" pitchFamily="34" charset="0"/>
                <a:ea typeface="+mn-ea"/>
                <a:cs typeface="+mn-ea"/>
              </a:rPr>
              <a:t>T100</a:t>
            </a:r>
            <a:r>
              <a:rPr kumimoji="1" lang="zh-CN" altLang="en-US" sz="2400" b="1" i="0" u="none" strike="noStrike" kern="1200" cap="none" spc="0" normalizeH="0" baseline="0" noProof="0" dirty="0">
                <a:ln>
                  <a:noFill/>
                </a:ln>
                <a:solidFill>
                  <a:srgbClr val="FF0000"/>
                </a:solidFill>
                <a:effectLst/>
                <a:uLnTx/>
                <a:uFillTx/>
                <a:latin typeface="Arial" panose="020B0604020202020204" pitchFamily="34" charset="0"/>
                <a:ea typeface="黑体" panose="02010609060101010101" charset="-122"/>
                <a:cs typeface="+mn-ea"/>
              </a:rPr>
              <a:t>应付暂估流程以及案例</a:t>
            </a:r>
            <a:endParaRPr kumimoji="1" lang="zh-CN" altLang="en-US" sz="2400" b="1" i="0" u="none" strike="noStrike" kern="1200" cap="none" spc="0" normalizeH="0" baseline="0" noProof="0" dirty="0">
              <a:ln>
                <a:noFill/>
              </a:ln>
              <a:solidFill>
                <a:srgbClr val="FF0000"/>
              </a:solidFill>
              <a:effectLst/>
              <a:uLnTx/>
              <a:uFillTx/>
              <a:latin typeface="Arial" panose="020B0604020202020204" pitchFamily="34" charset="0"/>
              <a:ea typeface="黑体" panose="02010609060101010101" charset="-122"/>
              <a:cs typeface="+mn-ea"/>
            </a:endParaRPr>
          </a:p>
        </p:txBody>
      </p:sp>
      <p:sp>
        <p:nvSpPr>
          <p:cNvPr id="7" name="圓角矩形 5"/>
          <p:cNvSpPr/>
          <p:nvPr/>
        </p:nvSpPr>
        <p:spPr>
          <a:xfrm>
            <a:off x="3223895" y="3987800"/>
            <a:ext cx="5400675" cy="503238"/>
          </a:xfrm>
          <a:prstGeom prst="roundRect">
            <a:avLst/>
          </a:prstGeom>
        </p:spPr>
        <p:style>
          <a:lnRef idx="0">
            <a:schemeClr val="accent1"/>
          </a:lnRef>
          <a:fillRef idx="3">
            <a:schemeClr val="accent1"/>
          </a:fillRef>
          <a:effectRef idx="3">
            <a:schemeClr val="accent1"/>
          </a:effectRef>
          <a:fontRef idx="minor">
            <a:schemeClr val="lt1"/>
          </a:fontRef>
        </p:style>
        <p:txBody>
          <a:bodyPr anchor="ct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1" lang="zh-CN" altLang="zh-TW" sz="2400" b="1" i="0" u="none" strike="noStrike" kern="1200" cap="none" spc="0" normalizeH="0" baseline="0" noProof="0" dirty="0">
                <a:ln>
                  <a:noFill/>
                </a:ln>
                <a:solidFill>
                  <a:schemeClr val="bg1"/>
                </a:solidFill>
                <a:effectLst/>
                <a:uLnTx/>
                <a:uFillTx/>
                <a:latin typeface="+mn-lt"/>
                <a:ea typeface="+mn-ea"/>
                <a:cs typeface="+mn-cs"/>
              </a:rPr>
              <a:t>新版暂估改善点</a:t>
            </a:r>
            <a:endParaRPr kumimoji="1" lang="zh-CN" altLang="zh-TW" sz="24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 name="矩形: 圓角 50"/>
          <p:cNvSpPr/>
          <p:nvPr/>
        </p:nvSpPr>
        <p:spPr>
          <a:xfrm>
            <a:off x="6951980" y="3352165"/>
            <a:ext cx="2320925" cy="2746375"/>
          </a:xfrm>
          <a:prstGeom prst="roundRect">
            <a:avLst/>
          </a:prstGeom>
          <a:solidFill>
            <a:srgbClr val="9BBB59">
              <a:alpha val="28000"/>
            </a:srgbClr>
          </a:solidFill>
          <a:ln>
            <a:noFill/>
          </a:ln>
          <a:effectLst/>
        </p:spPr>
        <p:txBody>
          <a:bodyPr anchor="ctr">
            <a:spAutoFit/>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TW" altLang="en-US" sz="2400" b="1" i="0" u="none" strike="noStrike" kern="1200" cap="none" spc="0" normalizeH="0" baseline="0" noProof="0" dirty="0">
              <a:ln>
                <a:noFill/>
              </a:ln>
              <a:solidFill>
                <a:sysClr val="window" lastClr="FFFFFF"/>
              </a:solidFill>
              <a:effectLst/>
              <a:uLnTx/>
              <a:uFillTx/>
              <a:latin typeface="+mn-lt"/>
              <a:ea typeface="Microsoft JhengHei" panose="020B0604030504040204" charset="-120"/>
              <a:cs typeface="+mn-lt"/>
            </a:endParaRPr>
          </a:p>
        </p:txBody>
      </p:sp>
      <p:sp>
        <p:nvSpPr>
          <p:cNvPr id="16" name="矩形: 圓角 15"/>
          <p:cNvSpPr/>
          <p:nvPr/>
        </p:nvSpPr>
        <p:spPr>
          <a:xfrm>
            <a:off x="2180273" y="1728470"/>
            <a:ext cx="2127250" cy="1584325"/>
          </a:xfrm>
          <a:prstGeom prst="roundRect">
            <a:avLst/>
          </a:prstGeom>
          <a:solidFill>
            <a:srgbClr val="8064A2">
              <a:alpha val="30000"/>
            </a:srgbClr>
          </a:solidFill>
          <a:ln>
            <a:noFill/>
          </a:ln>
          <a:effectLst/>
        </p:spPr>
        <p:txBody>
          <a:bodyPr anchor="ctr">
            <a:spAutoFit/>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TW" altLang="en-US" sz="2400" b="1" i="0" u="none" strike="noStrike" kern="1200" cap="none" spc="0" normalizeH="0" baseline="0" noProof="0" dirty="0">
              <a:ln>
                <a:noFill/>
              </a:ln>
              <a:solidFill>
                <a:sysClr val="window" lastClr="FFFFFF"/>
              </a:solidFill>
              <a:effectLst/>
              <a:uLnTx/>
              <a:uFillTx/>
              <a:latin typeface="+mn-lt"/>
              <a:ea typeface="Microsoft JhengHei" panose="020B0604030504040204" charset="-120"/>
              <a:cs typeface="+mn-lt"/>
            </a:endParaRPr>
          </a:p>
        </p:txBody>
      </p:sp>
      <p:sp>
        <p:nvSpPr>
          <p:cNvPr id="14" name="矩形: 圓角 13"/>
          <p:cNvSpPr/>
          <p:nvPr/>
        </p:nvSpPr>
        <p:spPr>
          <a:xfrm>
            <a:off x="2504123" y="2138539"/>
            <a:ext cx="1511300" cy="441926"/>
          </a:xfrm>
          <a:prstGeom prst="roundRect">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effectLst>
            <a:outerShdw blurRad="40000" dist="23000" dir="5400000" rotWithShape="0">
              <a:srgbClr val="000000">
                <a:alpha val="35000"/>
              </a:srgbClr>
            </a:outerShdw>
          </a:effectLst>
        </p:spPr>
        <p:txBody>
          <a:bodyPr anchor="ctr">
            <a:spAutoFit/>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TW" sz="1000" b="0" i="0" u="none" strike="noStrike" kern="1200" cap="none" spc="0" normalizeH="0" baseline="0" noProof="0" dirty="0">
                <a:ln>
                  <a:noFill/>
                </a:ln>
                <a:solidFill>
                  <a:sysClr val="window" lastClr="FFFFFF"/>
                </a:solidFill>
                <a:effectLst/>
                <a:uLnTx/>
                <a:uFillTx/>
                <a:latin typeface="+mn-lt"/>
                <a:ea typeface="黑体" panose="02010609060101010101" charset="-122"/>
                <a:cs typeface="+mn-lt"/>
              </a:rPr>
              <a:t>采购入库维护作业</a:t>
            </a:r>
            <a:r>
              <a:rPr kumimoji="0" lang="en-US" altLang="zh-TW" sz="1000" b="0" i="0" u="none" strike="noStrike" kern="1200" cap="none" spc="0" normalizeH="0" baseline="0" noProof="0" dirty="0">
                <a:ln>
                  <a:noFill/>
                </a:ln>
                <a:solidFill>
                  <a:sysClr val="window" lastClr="FFFFFF"/>
                </a:solidFill>
                <a:effectLst/>
                <a:uLnTx/>
                <a:uFillTx/>
                <a:latin typeface="+mn-lt"/>
                <a:ea typeface="+mn-ea"/>
                <a:cs typeface="+mn-lt"/>
              </a:rPr>
              <a:t>apmt570</a:t>
            </a:r>
            <a:endParaRPr kumimoji="0" lang="zh-TW" altLang="en-US" sz="1000" b="0" i="0" u="none" strike="noStrike" kern="1200" cap="none" spc="0" normalizeH="0" baseline="0" noProof="0" dirty="0">
              <a:ln>
                <a:noFill/>
              </a:ln>
              <a:solidFill>
                <a:sysClr val="window" lastClr="FFFFFF"/>
              </a:solidFill>
              <a:effectLst/>
              <a:uLnTx/>
              <a:uFillTx/>
              <a:latin typeface="+mn-lt"/>
              <a:ea typeface="Microsoft JhengHei" panose="020B0604030504040204" charset="-120"/>
              <a:cs typeface="+mn-lt"/>
            </a:endParaRPr>
          </a:p>
        </p:txBody>
      </p:sp>
      <p:sp>
        <p:nvSpPr>
          <p:cNvPr id="15" name="矩形: 圓角 14"/>
          <p:cNvSpPr/>
          <p:nvPr/>
        </p:nvSpPr>
        <p:spPr>
          <a:xfrm>
            <a:off x="2504123" y="2735439"/>
            <a:ext cx="1511300" cy="441926"/>
          </a:xfrm>
          <a:prstGeom prst="roundRect">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effectLst>
            <a:outerShdw blurRad="40000" dist="23000" dir="5400000" rotWithShape="0">
              <a:srgbClr val="000000">
                <a:alpha val="35000"/>
              </a:srgbClr>
            </a:outerShdw>
          </a:effectLst>
        </p:spPr>
        <p:txBody>
          <a:bodyPr anchor="ctr">
            <a:spAutoFit/>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TW" sz="1000" b="0" i="0" u="none" strike="noStrike" kern="1200" cap="none" spc="0" normalizeH="0" baseline="0" noProof="0" dirty="0">
                <a:ln>
                  <a:noFill/>
                </a:ln>
                <a:solidFill>
                  <a:sysClr val="window" lastClr="FFFFFF"/>
                </a:solidFill>
                <a:effectLst/>
                <a:uLnTx/>
                <a:uFillTx/>
                <a:latin typeface="+mn-lt"/>
                <a:ea typeface="黑体" panose="02010609060101010101" charset="-122"/>
                <a:cs typeface="+mn-lt"/>
              </a:rPr>
              <a:t>采购仓退维护作业</a:t>
            </a:r>
            <a:r>
              <a:rPr kumimoji="0" lang="en-US" altLang="zh-TW" sz="1000" b="0" i="0" u="none" strike="noStrike" kern="1200" cap="none" spc="0" normalizeH="0" baseline="0" noProof="0" dirty="0">
                <a:ln>
                  <a:noFill/>
                </a:ln>
                <a:solidFill>
                  <a:sysClr val="window" lastClr="FFFFFF"/>
                </a:solidFill>
                <a:effectLst/>
                <a:uLnTx/>
                <a:uFillTx/>
                <a:latin typeface="+mn-lt"/>
                <a:ea typeface="+mn-ea"/>
                <a:cs typeface="+mn-lt"/>
              </a:rPr>
              <a:t>apmt580</a:t>
            </a:r>
            <a:endParaRPr kumimoji="0" lang="zh-TW" altLang="en-US" sz="1000" b="0" i="0" u="none" strike="noStrike" kern="1200" cap="none" spc="0" normalizeH="0" baseline="0" noProof="0" dirty="0">
              <a:ln>
                <a:noFill/>
              </a:ln>
              <a:solidFill>
                <a:sysClr val="window" lastClr="FFFFFF"/>
              </a:solidFill>
              <a:effectLst/>
              <a:uLnTx/>
              <a:uFillTx/>
              <a:latin typeface="+mn-lt"/>
              <a:ea typeface="Microsoft JhengHei" panose="020B0604030504040204" charset="-120"/>
              <a:cs typeface="+mn-lt"/>
            </a:endParaRPr>
          </a:p>
        </p:txBody>
      </p:sp>
      <p:sp>
        <p:nvSpPr>
          <p:cNvPr id="48143" name="文字方塊 16"/>
          <p:cNvSpPr txBox="1"/>
          <p:nvPr/>
        </p:nvSpPr>
        <p:spPr>
          <a:xfrm>
            <a:off x="2245360" y="1814195"/>
            <a:ext cx="1714500" cy="291465"/>
          </a:xfrm>
          <a:prstGeom prst="rect">
            <a:avLst/>
          </a:prstGeom>
          <a:noFill/>
          <a:ln w="9525">
            <a:noFill/>
          </a:ln>
        </p:spPr>
        <p:txBody>
          <a:bodyPr wrap="none" anchor="t">
            <a:spAutoFit/>
          </a:bodyPr>
          <a:p>
            <a:pPr eaLnBrk="0" hangingPunct="0"/>
            <a:r>
              <a:rPr lang="zh-CN" altLang="zh-TW" sz="1300" b="1" dirty="0">
                <a:latin typeface="+mn-lt"/>
                <a:ea typeface="Microsoft JhengHei" panose="020B0604030504040204" charset="-120"/>
                <a:cs typeface="+mn-lt"/>
              </a:rPr>
              <a:t>有来源：入库</a:t>
            </a:r>
            <a:r>
              <a:rPr lang="en-US" altLang="zh-CN" sz="1300" b="1" dirty="0">
                <a:latin typeface="+mn-lt"/>
                <a:ea typeface="Microsoft JhengHei" panose="020B0604030504040204" charset="-120"/>
                <a:cs typeface="+mn-lt"/>
              </a:rPr>
              <a:t>/</a:t>
            </a:r>
            <a:r>
              <a:rPr lang="zh-CN" altLang="en-US" sz="1300" b="1" dirty="0">
                <a:latin typeface="+mn-lt"/>
                <a:ea typeface="Microsoft JhengHei" panose="020B0604030504040204" charset="-120"/>
                <a:cs typeface="+mn-lt"/>
              </a:rPr>
              <a:t>仓退单</a:t>
            </a:r>
            <a:endParaRPr lang="zh-TW" altLang="en-US" sz="1300" b="1" dirty="0">
              <a:latin typeface="+mn-lt"/>
              <a:ea typeface="Microsoft JhengHei" panose="020B0604030504040204" charset="-120"/>
              <a:cs typeface="+mn-lt"/>
            </a:endParaRPr>
          </a:p>
        </p:txBody>
      </p:sp>
      <p:sp>
        <p:nvSpPr>
          <p:cNvPr id="18" name="矩形: 圓角 17"/>
          <p:cNvSpPr/>
          <p:nvPr/>
        </p:nvSpPr>
        <p:spPr>
          <a:xfrm>
            <a:off x="4598670" y="4592356"/>
            <a:ext cx="1731010" cy="714938"/>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effectLst>
            <a:outerShdw blurRad="40000" dist="23000" dir="5400000" rotWithShape="0">
              <a:srgbClr val="000000">
                <a:alpha val="35000"/>
              </a:srgbClr>
            </a:outerShdw>
          </a:effectLst>
        </p:spPr>
        <p:txBody>
          <a:bodyPr wrap="square" anchor="ctr">
            <a:spAutoFit/>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TW" sz="1200" b="0" i="0" u="none" strike="noStrike" kern="1200" cap="none" spc="0" normalizeH="0" baseline="0" noProof="0" dirty="0">
                <a:ln>
                  <a:noFill/>
                </a:ln>
                <a:solidFill>
                  <a:sysClr val="windowText" lastClr="000000"/>
                </a:solidFill>
                <a:effectLst/>
                <a:uLnTx/>
                <a:uFillTx/>
                <a:latin typeface="+mn-lt"/>
                <a:ea typeface="黑体" panose="02010609060101010101" charset="-122"/>
                <a:cs typeface="+mn-lt"/>
              </a:rPr>
              <a:t>应付立账单批次还原作业</a:t>
            </a:r>
            <a:endParaRPr kumimoji="0" lang="zh-TW" altLang="en-US" sz="1200" b="0" i="0" u="none" strike="noStrike" kern="1200" cap="none" spc="0" normalizeH="0" baseline="0" noProof="0" dirty="0">
              <a:ln>
                <a:noFill/>
              </a:ln>
              <a:solidFill>
                <a:sysClr val="windowText" lastClr="000000"/>
              </a:solidFill>
              <a:effectLst/>
              <a:uLnTx/>
              <a:uFillTx/>
              <a:latin typeface="+mn-lt"/>
              <a:ea typeface="Microsoft JhengHei" panose="020B0604030504040204" charset="-120"/>
              <a:cs typeface="+mn-lt"/>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TW" sz="1200" b="0" i="0" u="none" strike="noStrike" kern="1200" cap="none" spc="0" normalizeH="0" baseline="0" noProof="0" dirty="0">
                <a:ln>
                  <a:noFill/>
                </a:ln>
                <a:solidFill>
                  <a:sysClr val="windowText" lastClr="000000"/>
                </a:solidFill>
                <a:effectLst/>
                <a:uLnTx/>
                <a:uFillTx/>
                <a:latin typeface="+mn-lt"/>
                <a:ea typeface="+mn-ea"/>
                <a:cs typeface="+mn-lt"/>
              </a:rPr>
              <a:t>aapp135</a:t>
            </a:r>
            <a:endParaRPr kumimoji="0" lang="en-US" altLang="zh-TW" sz="1200" b="0" i="0" u="none" strike="noStrike" kern="1200" cap="none" spc="0" normalizeH="0" baseline="0" noProof="0" dirty="0">
              <a:ln>
                <a:noFill/>
              </a:ln>
              <a:solidFill>
                <a:sysClr val="windowText" lastClr="000000"/>
              </a:solidFill>
              <a:effectLst/>
              <a:uLnTx/>
              <a:uFillTx/>
              <a:latin typeface="+mn-lt"/>
              <a:ea typeface="+mn-ea"/>
              <a:cs typeface="+mn-lt"/>
            </a:endParaRPr>
          </a:p>
        </p:txBody>
      </p:sp>
      <p:sp>
        <p:nvSpPr>
          <p:cNvPr id="19" name="矩形: 圓角 18"/>
          <p:cNvSpPr/>
          <p:nvPr/>
        </p:nvSpPr>
        <p:spPr>
          <a:xfrm>
            <a:off x="4664393" y="1742468"/>
            <a:ext cx="1655763" cy="509533"/>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effectLst>
            <a:outerShdw blurRad="40000" dist="23000" dir="5400000" rotWithShape="0">
              <a:srgbClr val="000000">
                <a:alpha val="35000"/>
              </a:srgbClr>
            </a:outerShdw>
          </a:effectLst>
        </p:spPr>
        <p:txBody>
          <a:bodyPr anchor="ctr">
            <a:spAutoFit/>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TW" sz="1200" b="0" i="0" u="none" strike="noStrike" kern="1200" cap="none" spc="0" normalizeH="0" baseline="0" noProof="0" dirty="0">
                <a:ln>
                  <a:noFill/>
                </a:ln>
                <a:solidFill>
                  <a:sysClr val="windowText" lastClr="000000"/>
                </a:solidFill>
                <a:effectLst/>
                <a:uLnTx/>
                <a:uFillTx/>
                <a:latin typeface="+mn-lt"/>
                <a:ea typeface="黑体" panose="02010609060101010101" charset="-122"/>
                <a:cs typeface="+mn-lt"/>
              </a:rPr>
              <a:t>暂估应付批次立账作业</a:t>
            </a:r>
            <a:r>
              <a:rPr kumimoji="0" lang="en-US" altLang="zh-TW" sz="1200" b="0" i="0" u="none" strike="noStrike" kern="1200" cap="none" spc="0" normalizeH="0" baseline="0" noProof="0" dirty="0">
                <a:ln>
                  <a:noFill/>
                </a:ln>
                <a:solidFill>
                  <a:sysClr val="windowText" lastClr="000000"/>
                </a:solidFill>
                <a:effectLst/>
                <a:uLnTx/>
                <a:uFillTx/>
                <a:latin typeface="+mn-lt"/>
                <a:ea typeface="+mn-ea"/>
                <a:cs typeface="+mn-lt"/>
              </a:rPr>
              <a:t>aapp131</a:t>
            </a:r>
            <a:endParaRPr kumimoji="0" lang="en-US" altLang="zh-TW" sz="1200" b="0" i="0" u="none" strike="noStrike" kern="1200" cap="none" spc="0" normalizeH="0" baseline="0" noProof="0" dirty="0">
              <a:ln>
                <a:noFill/>
              </a:ln>
              <a:solidFill>
                <a:sysClr val="windowText" lastClr="000000"/>
              </a:solidFill>
              <a:effectLst/>
              <a:uLnTx/>
              <a:uFillTx/>
              <a:latin typeface="+mn-lt"/>
              <a:ea typeface="+mn-ea"/>
              <a:cs typeface="+mn-lt"/>
            </a:endParaRPr>
          </a:p>
        </p:txBody>
      </p:sp>
      <p:sp>
        <p:nvSpPr>
          <p:cNvPr id="20" name="矩形: 圓角 19"/>
          <p:cNvSpPr/>
          <p:nvPr/>
        </p:nvSpPr>
        <p:spPr>
          <a:xfrm>
            <a:off x="7275830" y="2488751"/>
            <a:ext cx="1655763" cy="509533"/>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effectLst>
            <a:outerShdw blurRad="40000" dist="23000" dir="5400000" rotWithShape="0">
              <a:srgbClr val="000000">
                <a:alpha val="35000"/>
              </a:srgbClr>
            </a:outerShdw>
          </a:effectLst>
        </p:spPr>
        <p:txBody>
          <a:bodyPr anchor="ctr">
            <a:spAutoFit/>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TW" sz="1200" b="0" i="0" u="none" strike="noStrike" kern="1200" cap="none" spc="0" normalizeH="0" baseline="0" noProof="0" dirty="0">
                <a:ln>
                  <a:noFill/>
                </a:ln>
                <a:solidFill>
                  <a:sysClr val="window" lastClr="FFFFFF"/>
                </a:solidFill>
                <a:effectLst/>
                <a:uLnTx/>
                <a:uFillTx/>
                <a:latin typeface="+mn-lt"/>
                <a:ea typeface="黑体" panose="02010609060101010101" charset="-122"/>
                <a:cs typeface="+mn-lt"/>
              </a:rPr>
              <a:t>对账批次产生立账作业</a:t>
            </a:r>
            <a:r>
              <a:rPr kumimoji="0" lang="en-US" altLang="zh-TW" sz="1200" b="0" i="0" u="none" strike="noStrike" kern="1200" cap="none" spc="0" normalizeH="0" baseline="0" noProof="0" dirty="0">
                <a:ln>
                  <a:noFill/>
                </a:ln>
                <a:solidFill>
                  <a:sysClr val="window" lastClr="FFFFFF"/>
                </a:solidFill>
                <a:effectLst/>
                <a:uLnTx/>
                <a:uFillTx/>
                <a:latin typeface="+mn-lt"/>
                <a:ea typeface="+mn-ea"/>
                <a:cs typeface="+mn-lt"/>
              </a:rPr>
              <a:t>aapp132</a:t>
            </a:r>
            <a:endParaRPr kumimoji="0" lang="zh-TW" altLang="en-US" sz="1200" b="0" i="0" u="none" strike="noStrike" kern="1200" cap="none" spc="0" normalizeH="0" baseline="0" noProof="0" dirty="0">
              <a:ln>
                <a:noFill/>
              </a:ln>
              <a:solidFill>
                <a:sysClr val="window" lastClr="FFFFFF"/>
              </a:solidFill>
              <a:effectLst/>
              <a:uLnTx/>
              <a:uFillTx/>
              <a:latin typeface="+mn-lt"/>
              <a:ea typeface="Microsoft JhengHei" panose="020B0604030504040204" charset="-120"/>
              <a:cs typeface="+mn-lt"/>
            </a:endParaRPr>
          </a:p>
        </p:txBody>
      </p:sp>
      <p:sp>
        <p:nvSpPr>
          <p:cNvPr id="21" name="矩形: 圓角 20"/>
          <p:cNvSpPr/>
          <p:nvPr/>
        </p:nvSpPr>
        <p:spPr>
          <a:xfrm>
            <a:off x="4669155" y="2789098"/>
            <a:ext cx="1651000" cy="510185"/>
          </a:xfrm>
          <a:prstGeom prst="roundRect">
            <a:avLst/>
          </a:prstGeom>
          <a:solidFill>
            <a:srgbClr val="C0504D">
              <a:lumMod val="60000"/>
              <a:lumOff val="40000"/>
            </a:srgbClr>
          </a:solidFill>
          <a:effectLst>
            <a:outerShdw blurRad="40000" dist="23000" dir="5400000" rotWithShape="0">
              <a:srgbClr val="000000">
                <a:alpha val="35000"/>
              </a:srgbClr>
            </a:outerShdw>
          </a:effectLst>
        </p:spPr>
        <p:txBody>
          <a:bodyPr anchor="ctr">
            <a:spAutoFit/>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TW" sz="1200" b="0" i="0" u="none" strike="noStrike" kern="1200" cap="none" spc="0" normalizeH="0" baseline="0" noProof="0" dirty="0">
                <a:ln>
                  <a:noFill/>
                </a:ln>
                <a:solidFill>
                  <a:sysClr val="windowText" lastClr="000000"/>
                </a:solidFill>
                <a:effectLst/>
                <a:uLnTx/>
                <a:uFillTx/>
                <a:latin typeface="+mn-lt"/>
                <a:ea typeface="黑体" panose="02010609060101010101" charset="-122"/>
                <a:cs typeface="+mn-lt"/>
              </a:rPr>
              <a:t>暂估应付单维护作业</a:t>
            </a:r>
            <a:r>
              <a:rPr kumimoji="0" lang="en-US" altLang="zh-TW" sz="1200" b="0" i="0" u="none" strike="noStrike" kern="1200" cap="none" spc="0" normalizeH="0" baseline="0" noProof="0" dirty="0">
                <a:ln>
                  <a:noFill/>
                </a:ln>
                <a:solidFill>
                  <a:sysClr val="windowText" lastClr="000000"/>
                </a:solidFill>
                <a:effectLst/>
                <a:uLnTx/>
                <a:uFillTx/>
                <a:latin typeface="+mn-lt"/>
                <a:ea typeface="+mn-ea"/>
                <a:cs typeface="+mn-lt"/>
              </a:rPr>
              <a:t>aapt320</a:t>
            </a:r>
            <a:endParaRPr kumimoji="0" lang="en-US" altLang="zh-TW" sz="1200" b="0" i="0" u="none" strike="noStrike" kern="1200" cap="none" spc="0" normalizeH="0" baseline="0" noProof="0" dirty="0">
              <a:ln>
                <a:noFill/>
              </a:ln>
              <a:solidFill>
                <a:sysClr val="windowText" lastClr="000000"/>
              </a:solidFill>
              <a:effectLst/>
              <a:uLnTx/>
              <a:uFillTx/>
              <a:latin typeface="+mn-lt"/>
              <a:ea typeface="+mn-ea"/>
              <a:cs typeface="+mn-lt"/>
            </a:endParaRPr>
          </a:p>
        </p:txBody>
      </p:sp>
      <p:cxnSp>
        <p:nvCxnSpPr>
          <p:cNvPr id="24" name="直線單箭頭接點 23"/>
          <p:cNvCxnSpPr>
            <a:stCxn id="16" idx="3"/>
          </p:cNvCxnSpPr>
          <p:nvPr/>
        </p:nvCxnSpPr>
        <p:spPr>
          <a:xfrm>
            <a:off x="4307840" y="2520950"/>
            <a:ext cx="320675" cy="501650"/>
          </a:xfrm>
          <a:prstGeom prst="straightConnector1">
            <a:avLst/>
          </a:prstGeom>
          <a:noFill/>
          <a:ln w="15875" cap="flat" cmpd="sng" algn="ctr">
            <a:solidFill>
              <a:sysClr val="windowText" lastClr="000000"/>
            </a:solidFill>
            <a:prstDash val="solid"/>
            <a:round/>
            <a:headEnd type="none" w="med" len="med"/>
            <a:tailEnd type="arrow" w="med" len="med"/>
          </a:ln>
          <a:effectLst/>
        </p:spPr>
      </p:cxnSp>
      <p:cxnSp>
        <p:nvCxnSpPr>
          <p:cNvPr id="25" name="直線單箭頭接點 24"/>
          <p:cNvCxnSpPr/>
          <p:nvPr/>
        </p:nvCxnSpPr>
        <p:spPr>
          <a:xfrm>
            <a:off x="5456555" y="2230120"/>
            <a:ext cx="0" cy="501015"/>
          </a:xfrm>
          <a:prstGeom prst="straightConnector1">
            <a:avLst/>
          </a:prstGeom>
          <a:noFill/>
          <a:ln w="15875" cap="flat" cmpd="sng" algn="ctr">
            <a:solidFill>
              <a:sysClr val="windowText" lastClr="000000"/>
            </a:solidFill>
            <a:prstDash val="solid"/>
            <a:round/>
            <a:headEnd type="none" w="med" len="med"/>
            <a:tailEnd type="arrow" w="med" len="med"/>
          </a:ln>
          <a:effectLst/>
        </p:spPr>
      </p:cxnSp>
      <p:sp>
        <p:nvSpPr>
          <p:cNvPr id="28" name="矩形: 圓角 27"/>
          <p:cNvSpPr/>
          <p:nvPr/>
        </p:nvSpPr>
        <p:spPr>
          <a:xfrm>
            <a:off x="7275830" y="1689445"/>
            <a:ext cx="1655763" cy="509533"/>
          </a:xfrm>
          <a:prstGeom prst="roundRect">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effectLst>
            <a:outerShdw blurRad="40000" dist="23000" dir="5400000" rotWithShape="0">
              <a:srgbClr val="000000">
                <a:alpha val="35000"/>
              </a:srgbClr>
            </a:outerShdw>
          </a:effectLst>
        </p:spPr>
        <p:txBody>
          <a:bodyPr anchor="ctr">
            <a:spAutoFit/>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TW" sz="1200" b="0" i="0" u="none" strike="noStrike" kern="1200" cap="none" spc="0" normalizeH="0" baseline="0" noProof="0" dirty="0">
                <a:ln>
                  <a:noFill/>
                </a:ln>
                <a:solidFill>
                  <a:sysClr val="window" lastClr="FFFFFF"/>
                </a:solidFill>
                <a:effectLst/>
                <a:uLnTx/>
                <a:uFillTx/>
                <a:latin typeface="+mn-lt"/>
                <a:ea typeface="黑体" panose="02010609060101010101" charset="-122"/>
                <a:cs typeface="+mn-lt"/>
              </a:rPr>
              <a:t>供应商货款对账作业</a:t>
            </a:r>
            <a:r>
              <a:rPr kumimoji="0" lang="en-US" altLang="zh-TW" sz="1200" b="0" i="0" u="none" strike="noStrike" kern="1200" cap="none" spc="0" normalizeH="0" baseline="0" noProof="0" dirty="0">
                <a:ln>
                  <a:noFill/>
                </a:ln>
                <a:solidFill>
                  <a:sysClr val="window" lastClr="FFFFFF"/>
                </a:solidFill>
                <a:effectLst/>
                <a:uLnTx/>
                <a:uFillTx/>
                <a:latin typeface="+mn-lt"/>
                <a:ea typeface="+mn-ea"/>
                <a:cs typeface="+mn-lt"/>
              </a:rPr>
              <a:t>aapt110</a:t>
            </a:r>
            <a:endParaRPr kumimoji="0" lang="zh-TW" altLang="en-US" sz="1200" b="0" i="0" u="none" strike="noStrike" kern="1200" cap="none" spc="0" normalizeH="0" baseline="0" noProof="0" dirty="0">
              <a:ln>
                <a:noFill/>
              </a:ln>
              <a:solidFill>
                <a:sysClr val="window" lastClr="FFFFFF"/>
              </a:solidFill>
              <a:effectLst/>
              <a:uLnTx/>
              <a:uFillTx/>
              <a:latin typeface="+mn-lt"/>
              <a:ea typeface="Microsoft JhengHei" panose="020B0604030504040204" charset="-120"/>
              <a:cs typeface="+mn-lt"/>
            </a:endParaRPr>
          </a:p>
        </p:txBody>
      </p:sp>
      <p:sp>
        <p:nvSpPr>
          <p:cNvPr id="29" name="矩形: 圓角 28"/>
          <p:cNvSpPr/>
          <p:nvPr/>
        </p:nvSpPr>
        <p:spPr>
          <a:xfrm>
            <a:off x="7301230" y="3449189"/>
            <a:ext cx="1655763" cy="509533"/>
          </a:xfrm>
          <a:prstGeom prst="roundRect">
            <a:avLst/>
          </a:prstGeom>
          <a:gradFill>
            <a:gsLst>
              <a:gs pos="0">
                <a:srgbClr val="9BBB59">
                  <a:shade val="51000"/>
                  <a:satMod val="130000"/>
                  <a:lumMod val="64000"/>
                  <a:lumOff val="36000"/>
                </a:srgbClr>
              </a:gs>
              <a:gs pos="80000">
                <a:srgbClr val="9BBB59">
                  <a:shade val="93000"/>
                  <a:satMod val="130000"/>
                </a:srgbClr>
              </a:gs>
              <a:gs pos="100000">
                <a:srgbClr val="9BBB59">
                  <a:shade val="94000"/>
                  <a:satMod val="135000"/>
                </a:srgbClr>
              </a:gs>
            </a:gsLst>
          </a:gradFill>
          <a:effectLst>
            <a:outerShdw blurRad="40000" dist="23000" dir="5400000" rotWithShape="0">
              <a:srgbClr val="000000">
                <a:alpha val="35000"/>
              </a:srgbClr>
            </a:outerShdw>
          </a:effectLst>
        </p:spPr>
        <p:txBody>
          <a:bodyPr anchor="ctr">
            <a:spAutoFit/>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TW" sz="1200" b="0" i="0" u="none" strike="noStrike" kern="1200" cap="none" spc="0" normalizeH="0" baseline="0" noProof="0" dirty="0">
                <a:ln>
                  <a:noFill/>
                </a:ln>
                <a:solidFill>
                  <a:sysClr val="windowText" lastClr="000000"/>
                </a:solidFill>
                <a:effectLst/>
                <a:uLnTx/>
                <a:uFillTx/>
                <a:latin typeface="+mn-lt"/>
                <a:ea typeface="黑体" panose="02010609060101010101" charset="-122"/>
                <a:cs typeface="+mn-lt"/>
              </a:rPr>
              <a:t>应付账款单维护作业</a:t>
            </a:r>
            <a:r>
              <a:rPr kumimoji="0" lang="en-US" altLang="zh-TW" sz="1200" b="0" i="0" u="none" strike="noStrike" kern="1200" cap="none" spc="0" normalizeH="0" baseline="0" noProof="0" dirty="0">
                <a:ln>
                  <a:noFill/>
                </a:ln>
                <a:solidFill>
                  <a:sysClr val="windowText" lastClr="000000"/>
                </a:solidFill>
                <a:effectLst/>
                <a:uLnTx/>
                <a:uFillTx/>
                <a:latin typeface="+mn-lt"/>
                <a:ea typeface="+mn-ea"/>
                <a:cs typeface="+mn-lt"/>
              </a:rPr>
              <a:t>aapt300</a:t>
            </a:r>
            <a:endParaRPr kumimoji="0" lang="zh-TW" altLang="en-US" sz="1200" b="0" i="0" u="none" strike="noStrike" kern="1200" cap="none" spc="0" normalizeH="0" baseline="0" noProof="0" dirty="0">
              <a:ln>
                <a:noFill/>
              </a:ln>
              <a:solidFill>
                <a:sysClr val="windowText" lastClr="000000"/>
              </a:solidFill>
              <a:effectLst/>
              <a:uLnTx/>
              <a:uFillTx/>
              <a:latin typeface="+mn-lt"/>
              <a:ea typeface="Microsoft JhengHei" panose="020B0604030504040204" charset="-120"/>
              <a:cs typeface="+mn-lt"/>
            </a:endParaRPr>
          </a:p>
        </p:txBody>
      </p:sp>
      <p:sp>
        <p:nvSpPr>
          <p:cNvPr id="30" name="矩形: 圓角 29"/>
          <p:cNvSpPr/>
          <p:nvPr/>
        </p:nvSpPr>
        <p:spPr>
          <a:xfrm>
            <a:off x="7298055" y="4064654"/>
            <a:ext cx="1658938" cy="510185"/>
          </a:xfrm>
          <a:prstGeom prst="roundRect">
            <a:avLst/>
          </a:prstGeom>
          <a:gradFill>
            <a:gsLst>
              <a:gs pos="0">
                <a:srgbClr val="9BBB59">
                  <a:shade val="51000"/>
                  <a:satMod val="130000"/>
                  <a:lumMod val="64000"/>
                  <a:lumOff val="36000"/>
                </a:srgbClr>
              </a:gs>
              <a:gs pos="80000">
                <a:srgbClr val="9BBB59">
                  <a:shade val="93000"/>
                  <a:satMod val="130000"/>
                </a:srgbClr>
              </a:gs>
              <a:gs pos="100000">
                <a:srgbClr val="9BBB59">
                  <a:shade val="94000"/>
                  <a:satMod val="135000"/>
                </a:srgbClr>
              </a:gs>
            </a:gsLst>
          </a:gradFill>
          <a:effectLst>
            <a:outerShdw blurRad="40000" dist="23000" dir="5400000" rotWithShape="0">
              <a:srgbClr val="000000">
                <a:alpha val="35000"/>
              </a:srgbClr>
            </a:outerShdw>
          </a:effectLst>
        </p:spPr>
        <p:txBody>
          <a:bodyPr anchor="ctr">
            <a:spAutoFit/>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TW" sz="1200" b="0" i="0" u="none" strike="noStrike" kern="1200" cap="none" spc="0" normalizeH="0" baseline="0" noProof="0" dirty="0">
                <a:ln>
                  <a:noFill/>
                </a:ln>
                <a:solidFill>
                  <a:sysClr val="windowText" lastClr="000000"/>
                </a:solidFill>
                <a:effectLst/>
                <a:uLnTx/>
                <a:uFillTx/>
                <a:latin typeface="+mn-lt"/>
                <a:ea typeface="黑体" panose="02010609060101010101" charset="-122"/>
                <a:cs typeface="+mn-lt"/>
              </a:rPr>
              <a:t>应付待抵单维护作业</a:t>
            </a:r>
            <a:r>
              <a:rPr kumimoji="0" lang="en-US" altLang="zh-TW" sz="1200" b="0" i="0" u="none" strike="noStrike" kern="1200" cap="none" spc="0" normalizeH="0" baseline="0" noProof="0" dirty="0">
                <a:ln>
                  <a:noFill/>
                </a:ln>
                <a:solidFill>
                  <a:sysClr val="windowText" lastClr="000000"/>
                </a:solidFill>
                <a:effectLst/>
                <a:uLnTx/>
                <a:uFillTx/>
                <a:latin typeface="+mn-lt"/>
                <a:ea typeface="+mn-ea"/>
                <a:cs typeface="+mn-lt"/>
              </a:rPr>
              <a:t>aapt340</a:t>
            </a:r>
            <a:endParaRPr kumimoji="0" lang="zh-TW" altLang="en-US" sz="1200" b="0" i="0" u="none" strike="noStrike" kern="1200" cap="none" spc="0" normalizeH="0" baseline="0" noProof="0" dirty="0">
              <a:ln>
                <a:noFill/>
              </a:ln>
              <a:solidFill>
                <a:sysClr val="windowText" lastClr="000000"/>
              </a:solidFill>
              <a:effectLst/>
              <a:uLnTx/>
              <a:uFillTx/>
              <a:latin typeface="+mn-lt"/>
              <a:ea typeface="Microsoft JhengHei" panose="020B0604030504040204" charset="-120"/>
              <a:cs typeface="+mn-lt"/>
            </a:endParaRPr>
          </a:p>
        </p:txBody>
      </p:sp>
      <p:sp>
        <p:nvSpPr>
          <p:cNvPr id="31" name="矩形: 圓角 30"/>
          <p:cNvSpPr/>
          <p:nvPr/>
        </p:nvSpPr>
        <p:spPr>
          <a:xfrm>
            <a:off x="7301230" y="4686645"/>
            <a:ext cx="1655763" cy="509533"/>
          </a:xfrm>
          <a:prstGeom prst="roundRect">
            <a:avLst/>
          </a:prstGeom>
          <a:gradFill>
            <a:gsLst>
              <a:gs pos="0">
                <a:srgbClr val="9BBB59">
                  <a:shade val="51000"/>
                  <a:satMod val="130000"/>
                  <a:lumMod val="64000"/>
                  <a:lumOff val="36000"/>
                </a:srgbClr>
              </a:gs>
              <a:gs pos="80000">
                <a:srgbClr val="9BBB59">
                  <a:shade val="93000"/>
                  <a:satMod val="130000"/>
                </a:srgbClr>
              </a:gs>
              <a:gs pos="100000">
                <a:srgbClr val="9BBB59">
                  <a:shade val="94000"/>
                  <a:satMod val="135000"/>
                </a:srgbClr>
              </a:gs>
            </a:gsLst>
          </a:gradFill>
          <a:effectLst>
            <a:outerShdw blurRad="40000" dist="23000" dir="5400000" rotWithShape="0">
              <a:srgbClr val="000000">
                <a:alpha val="35000"/>
              </a:srgbClr>
            </a:outerShdw>
          </a:effectLst>
        </p:spPr>
        <p:txBody>
          <a:bodyPr anchor="ctr">
            <a:spAutoFit/>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TW" sz="1200" b="0" i="0" u="none" strike="noStrike" kern="1200" cap="none" spc="0" normalizeH="0" baseline="0" noProof="0" dirty="0">
                <a:ln>
                  <a:noFill/>
                </a:ln>
                <a:solidFill>
                  <a:sysClr val="windowText" lastClr="000000"/>
                </a:solidFill>
                <a:effectLst/>
                <a:uLnTx/>
                <a:uFillTx/>
                <a:latin typeface="+mn-lt"/>
                <a:ea typeface="黑体" panose="02010609060101010101" charset="-122"/>
                <a:cs typeface="+mn-lt"/>
              </a:rPr>
              <a:t>其他应付单维护作业</a:t>
            </a:r>
            <a:r>
              <a:rPr kumimoji="0" lang="en-US" altLang="zh-TW" sz="1200" b="0" i="0" u="none" strike="noStrike" kern="1200" cap="none" spc="0" normalizeH="0" baseline="0" noProof="0" dirty="0">
                <a:ln>
                  <a:noFill/>
                </a:ln>
                <a:solidFill>
                  <a:sysClr val="windowText" lastClr="000000"/>
                </a:solidFill>
                <a:effectLst/>
                <a:uLnTx/>
                <a:uFillTx/>
                <a:latin typeface="+mn-lt"/>
                <a:ea typeface="+mn-ea"/>
                <a:cs typeface="+mn-lt"/>
              </a:rPr>
              <a:t>aapt301</a:t>
            </a:r>
            <a:endParaRPr kumimoji="0" lang="zh-TW" altLang="en-US" sz="1200" b="0" i="0" u="none" strike="noStrike" kern="1200" cap="none" spc="0" normalizeH="0" baseline="0" noProof="0" dirty="0">
              <a:ln>
                <a:noFill/>
              </a:ln>
              <a:solidFill>
                <a:sysClr val="windowText" lastClr="000000"/>
              </a:solidFill>
              <a:effectLst/>
              <a:uLnTx/>
              <a:uFillTx/>
              <a:latin typeface="+mn-lt"/>
              <a:ea typeface="Microsoft JhengHei" panose="020B0604030504040204" charset="-120"/>
              <a:cs typeface="+mn-lt"/>
            </a:endParaRPr>
          </a:p>
        </p:txBody>
      </p:sp>
      <p:sp>
        <p:nvSpPr>
          <p:cNvPr id="32" name="矩形: 圓角 31"/>
          <p:cNvSpPr/>
          <p:nvPr/>
        </p:nvSpPr>
        <p:spPr>
          <a:xfrm>
            <a:off x="7301230" y="5282593"/>
            <a:ext cx="1655763" cy="509533"/>
          </a:xfrm>
          <a:prstGeom prst="roundRect">
            <a:avLst/>
          </a:prstGeom>
          <a:gradFill>
            <a:gsLst>
              <a:gs pos="0">
                <a:srgbClr val="9BBB59">
                  <a:shade val="51000"/>
                  <a:satMod val="130000"/>
                  <a:lumMod val="64000"/>
                  <a:lumOff val="36000"/>
                </a:srgbClr>
              </a:gs>
              <a:gs pos="80000">
                <a:srgbClr val="9BBB59">
                  <a:shade val="93000"/>
                  <a:satMod val="130000"/>
                </a:srgbClr>
              </a:gs>
              <a:gs pos="100000">
                <a:srgbClr val="9BBB59">
                  <a:shade val="94000"/>
                  <a:satMod val="135000"/>
                </a:srgbClr>
              </a:gs>
            </a:gsLst>
          </a:gradFill>
          <a:effectLst>
            <a:outerShdw blurRad="40000" dist="23000" dir="5400000" rotWithShape="0">
              <a:srgbClr val="000000">
                <a:alpha val="35000"/>
              </a:srgbClr>
            </a:outerShdw>
          </a:effectLst>
        </p:spPr>
        <p:txBody>
          <a:bodyPr anchor="ctr">
            <a:spAutoFit/>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TW" sz="1200" b="0" i="0" u="none" strike="noStrike" kern="1200" cap="none" spc="0" normalizeH="0" baseline="0" noProof="0" dirty="0">
                <a:ln>
                  <a:noFill/>
                </a:ln>
                <a:solidFill>
                  <a:sysClr val="windowText" lastClr="000000"/>
                </a:solidFill>
                <a:effectLst/>
                <a:uLnTx/>
                <a:uFillTx/>
                <a:latin typeface="+mn-lt"/>
                <a:ea typeface="黑体" panose="02010609060101010101" charset="-122"/>
                <a:cs typeface="+mn-lt"/>
              </a:rPr>
              <a:t>杂项待抵单维护作业</a:t>
            </a:r>
            <a:r>
              <a:rPr kumimoji="0" lang="en-US" altLang="zh-TW" sz="1200" b="0" i="0" u="none" strike="noStrike" kern="1200" cap="none" spc="0" normalizeH="0" baseline="0" noProof="0" dirty="0">
                <a:ln>
                  <a:noFill/>
                </a:ln>
                <a:solidFill>
                  <a:sysClr val="windowText" lastClr="000000"/>
                </a:solidFill>
                <a:effectLst/>
                <a:uLnTx/>
                <a:uFillTx/>
                <a:latin typeface="+mn-lt"/>
                <a:ea typeface="+mn-ea"/>
                <a:cs typeface="+mn-lt"/>
              </a:rPr>
              <a:t>aapt341</a:t>
            </a:r>
            <a:endParaRPr kumimoji="0" lang="zh-TW" altLang="en-US" sz="1200" b="0" i="0" u="none" strike="noStrike" kern="1200" cap="none" spc="0" normalizeH="0" baseline="0" noProof="0" dirty="0">
              <a:ln>
                <a:noFill/>
              </a:ln>
              <a:solidFill>
                <a:sysClr val="windowText" lastClr="000000"/>
              </a:solidFill>
              <a:effectLst/>
              <a:uLnTx/>
              <a:uFillTx/>
              <a:latin typeface="+mn-lt"/>
              <a:ea typeface="Microsoft JhengHei" panose="020B0604030504040204" charset="-120"/>
              <a:cs typeface="+mn-lt"/>
            </a:endParaRPr>
          </a:p>
        </p:txBody>
      </p:sp>
      <p:sp>
        <p:nvSpPr>
          <p:cNvPr id="48155" name="文字方塊 44"/>
          <p:cNvSpPr txBox="1"/>
          <p:nvPr/>
        </p:nvSpPr>
        <p:spPr>
          <a:xfrm>
            <a:off x="2739073" y="4936490"/>
            <a:ext cx="1859280" cy="275590"/>
          </a:xfrm>
          <a:prstGeom prst="rect">
            <a:avLst/>
          </a:prstGeom>
          <a:noFill/>
          <a:ln w="9525">
            <a:noFill/>
          </a:ln>
        </p:spPr>
        <p:txBody>
          <a:bodyPr wrap="none" anchor="t">
            <a:spAutoFit/>
          </a:bodyPr>
          <a:p>
            <a:pPr eaLnBrk="0" hangingPunct="0"/>
            <a:r>
              <a:rPr lang="zh-CN" altLang="zh-TW" sz="1200" dirty="0">
                <a:latin typeface="+mn-lt"/>
                <a:ea typeface="Microsoft JhengHei" panose="020B0604030504040204" charset="-120"/>
              </a:rPr>
              <a:t>如资料错误可以还原重抛</a:t>
            </a:r>
            <a:endParaRPr lang="zh-CN" altLang="zh-TW" sz="1200" dirty="0">
              <a:latin typeface="+mn-lt"/>
              <a:ea typeface="Microsoft JhengHei" panose="020B0604030504040204" charset="-120"/>
            </a:endParaRPr>
          </a:p>
        </p:txBody>
      </p:sp>
      <p:cxnSp>
        <p:nvCxnSpPr>
          <p:cNvPr id="48" name="直線單箭頭接點 47"/>
          <p:cNvCxnSpPr/>
          <p:nvPr/>
        </p:nvCxnSpPr>
        <p:spPr>
          <a:xfrm>
            <a:off x="8098155" y="2175828"/>
            <a:ext cx="0" cy="342900"/>
          </a:xfrm>
          <a:prstGeom prst="straightConnector1">
            <a:avLst/>
          </a:prstGeom>
          <a:noFill/>
          <a:ln w="15875" cap="flat" cmpd="sng" algn="ctr">
            <a:solidFill>
              <a:sysClr val="windowText" lastClr="000000"/>
            </a:solidFill>
            <a:prstDash val="solid"/>
            <a:round/>
            <a:headEnd type="none" w="med" len="med"/>
            <a:tailEnd type="arrow" w="med" len="med"/>
          </a:ln>
          <a:effectLst/>
        </p:spPr>
      </p:cxnSp>
      <p:cxnSp>
        <p:nvCxnSpPr>
          <p:cNvPr id="50" name="直線單箭頭接點 49"/>
          <p:cNvCxnSpPr/>
          <p:nvPr/>
        </p:nvCxnSpPr>
        <p:spPr>
          <a:xfrm>
            <a:off x="8107680" y="3026728"/>
            <a:ext cx="0" cy="342900"/>
          </a:xfrm>
          <a:prstGeom prst="straightConnector1">
            <a:avLst/>
          </a:prstGeom>
          <a:noFill/>
          <a:ln w="15875" cap="flat" cmpd="sng" algn="ctr">
            <a:solidFill>
              <a:sysClr val="windowText" lastClr="000000"/>
            </a:solidFill>
            <a:prstDash val="solid"/>
            <a:round/>
            <a:headEnd type="none" w="med" len="med"/>
            <a:tailEnd type="arrow" w="med" len="med"/>
          </a:ln>
          <a:effectLst/>
        </p:spPr>
      </p:cxnSp>
      <p:sp>
        <p:nvSpPr>
          <p:cNvPr id="48161" name="文字方塊 67"/>
          <p:cNvSpPr txBox="1"/>
          <p:nvPr/>
        </p:nvSpPr>
        <p:spPr>
          <a:xfrm>
            <a:off x="4485005" y="2345690"/>
            <a:ext cx="681990" cy="291465"/>
          </a:xfrm>
          <a:prstGeom prst="rect">
            <a:avLst/>
          </a:prstGeom>
          <a:noFill/>
          <a:ln w="9525">
            <a:noFill/>
          </a:ln>
        </p:spPr>
        <p:txBody>
          <a:bodyPr wrap="none" anchor="t">
            <a:spAutoFit/>
          </a:bodyPr>
          <a:p>
            <a:pPr eaLnBrk="0" hangingPunct="0"/>
            <a:r>
              <a:rPr lang="zh-CN" altLang="zh-TW" sz="1300" b="1" dirty="0">
                <a:latin typeface="+mn-lt"/>
                <a:ea typeface="宋体" panose="02010600030101010101" pitchFamily="2" charset="-122"/>
              </a:rPr>
              <a:t>立暂估</a:t>
            </a:r>
            <a:endParaRPr lang="zh-CN" altLang="zh-TW" sz="1300" b="1" dirty="0">
              <a:latin typeface="+mn-lt"/>
              <a:ea typeface="宋体" panose="02010600030101010101" pitchFamily="2" charset="-122"/>
            </a:endParaRPr>
          </a:p>
        </p:txBody>
      </p:sp>
      <p:sp>
        <p:nvSpPr>
          <p:cNvPr id="53" name="矩形: 圓角 52"/>
          <p:cNvSpPr/>
          <p:nvPr/>
        </p:nvSpPr>
        <p:spPr>
          <a:xfrm>
            <a:off x="2210435" y="3343593"/>
            <a:ext cx="2127250" cy="539750"/>
          </a:xfrm>
          <a:prstGeom prst="roundRect">
            <a:avLst/>
          </a:prstGeom>
          <a:solidFill>
            <a:srgbClr val="8064A2">
              <a:alpha val="30000"/>
            </a:srgbClr>
          </a:solidFill>
          <a:ln>
            <a:noFill/>
          </a:ln>
          <a:effectLst/>
        </p:spPr>
        <p:txBody>
          <a:bodyPr anchor="ctr">
            <a:spAutoFit/>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TW" altLang="en-US" sz="2400" b="1" i="0" u="none" strike="noStrike" kern="1200" cap="none" spc="0" normalizeH="0" baseline="0" noProof="0" dirty="0">
              <a:ln>
                <a:noFill/>
              </a:ln>
              <a:solidFill>
                <a:sysClr val="window" lastClr="FFFFFF"/>
              </a:solidFill>
              <a:effectLst/>
              <a:uLnTx/>
              <a:uFillTx/>
              <a:latin typeface="+mn-lt"/>
              <a:ea typeface="Microsoft JhengHei" panose="020B0604030504040204" charset="-120"/>
              <a:cs typeface="+mn-lt"/>
            </a:endParaRPr>
          </a:p>
        </p:txBody>
      </p:sp>
      <p:sp>
        <p:nvSpPr>
          <p:cNvPr id="48163" name="文字方塊 16"/>
          <p:cNvSpPr txBox="1"/>
          <p:nvPr/>
        </p:nvSpPr>
        <p:spPr>
          <a:xfrm>
            <a:off x="2155190" y="3449003"/>
            <a:ext cx="2209800" cy="291465"/>
          </a:xfrm>
          <a:prstGeom prst="rect">
            <a:avLst/>
          </a:prstGeom>
          <a:noFill/>
          <a:ln w="9525">
            <a:noFill/>
          </a:ln>
        </p:spPr>
        <p:txBody>
          <a:bodyPr wrap="none" anchor="t">
            <a:spAutoFit/>
          </a:bodyPr>
          <a:p>
            <a:pPr eaLnBrk="0" hangingPunct="0"/>
            <a:r>
              <a:rPr lang="zh-CN" altLang="zh-TW" sz="1300" b="1" dirty="0">
                <a:latin typeface="+mn-lt"/>
                <a:ea typeface="Microsoft JhengHei" panose="020B0604030504040204" charset="-120"/>
                <a:cs typeface="+mn-lt"/>
              </a:rPr>
              <a:t>无来源：</a:t>
            </a:r>
            <a:r>
              <a:rPr lang="zh-CN" altLang="zh-TW" sz="1300" b="1" dirty="0">
                <a:solidFill>
                  <a:sysClr val="windowText" lastClr="000000"/>
                </a:solidFill>
                <a:latin typeface="+mn-lt"/>
                <a:ea typeface="Microsoft JhengHei" panose="020B0604030504040204" charset="-120"/>
                <a:cs typeface="+mn-lt"/>
              </a:rPr>
              <a:t>杂项费用</a:t>
            </a:r>
            <a:r>
              <a:rPr lang="en-US" altLang="zh-CN" sz="1300" b="1" dirty="0">
                <a:solidFill>
                  <a:sysClr val="windowText" lastClr="000000"/>
                </a:solidFill>
                <a:latin typeface="+mn-lt"/>
                <a:ea typeface="Microsoft JhengHei" panose="020B0604030504040204" charset="-120"/>
                <a:cs typeface="+mn-lt"/>
              </a:rPr>
              <a:t>/</a:t>
            </a:r>
            <a:r>
              <a:rPr lang="zh-CN" altLang="en-US" sz="1300" b="1" dirty="0">
                <a:solidFill>
                  <a:sysClr val="windowText" lastClr="000000"/>
                </a:solidFill>
                <a:latin typeface="+mn-lt"/>
                <a:ea typeface="Microsoft JhengHei" panose="020B0604030504040204" charset="-120"/>
                <a:cs typeface="+mn-lt"/>
              </a:rPr>
              <a:t>杂项待抵</a:t>
            </a:r>
            <a:endParaRPr lang="zh-CN" altLang="en-US" sz="1300" b="1" dirty="0">
              <a:solidFill>
                <a:sysClr val="windowText" lastClr="000000"/>
              </a:solidFill>
              <a:latin typeface="+mn-lt"/>
              <a:ea typeface="Microsoft JhengHei" panose="020B0604030504040204" charset="-120"/>
              <a:cs typeface="+mn-lt"/>
            </a:endParaRPr>
          </a:p>
        </p:txBody>
      </p:sp>
      <p:cxnSp>
        <p:nvCxnSpPr>
          <p:cNvPr id="26" name="接點: 肘形 25"/>
          <p:cNvCxnSpPr/>
          <p:nvPr/>
        </p:nvCxnSpPr>
        <p:spPr>
          <a:xfrm flipV="1">
            <a:off x="6497955" y="1942465"/>
            <a:ext cx="777875" cy="1050925"/>
          </a:xfrm>
          <a:prstGeom prst="bentConnector3">
            <a:avLst/>
          </a:prstGeom>
          <a:noFill/>
          <a:ln w="15875" cap="flat" cmpd="sng" algn="ctr">
            <a:solidFill>
              <a:sysClr val="windowText" lastClr="000000"/>
            </a:solidFill>
            <a:prstDash val="solid"/>
            <a:tailEnd type="triangle"/>
          </a:ln>
          <a:effectLst/>
        </p:spPr>
      </p:cxnSp>
      <p:cxnSp>
        <p:nvCxnSpPr>
          <p:cNvPr id="59" name="接點: 肘形 58"/>
          <p:cNvCxnSpPr>
            <a:endCxn id="51" idx="3"/>
          </p:cNvCxnSpPr>
          <p:nvPr/>
        </p:nvCxnSpPr>
        <p:spPr>
          <a:xfrm>
            <a:off x="8931593" y="1974215"/>
            <a:ext cx="341313" cy="2751138"/>
          </a:xfrm>
          <a:prstGeom prst="bentConnector3">
            <a:avLst>
              <a:gd name="adj1" fmla="val 166977"/>
            </a:avLst>
          </a:prstGeom>
          <a:noFill/>
          <a:ln w="15875" cap="flat" cmpd="sng" algn="ctr">
            <a:solidFill>
              <a:sysClr val="windowText" lastClr="000000"/>
            </a:solidFill>
            <a:prstDash val="solid"/>
            <a:tailEnd type="triangle"/>
          </a:ln>
          <a:effectLst/>
        </p:spPr>
      </p:cxnSp>
      <p:grpSp>
        <p:nvGrpSpPr>
          <p:cNvPr id="48169" name="群組 60"/>
          <p:cNvGrpSpPr/>
          <p:nvPr/>
        </p:nvGrpSpPr>
        <p:grpSpPr>
          <a:xfrm>
            <a:off x="5494655" y="3404553"/>
            <a:ext cx="6350" cy="1323975"/>
            <a:chOff x="3746500" y="4027488"/>
            <a:chExt cx="6350" cy="1323751"/>
          </a:xfrm>
        </p:grpSpPr>
        <p:cxnSp>
          <p:nvCxnSpPr>
            <p:cNvPr id="52" name="直線接點 51"/>
            <p:cNvCxnSpPr/>
            <p:nvPr/>
          </p:nvCxnSpPr>
          <p:spPr>
            <a:xfrm>
              <a:off x="3746500" y="4027488"/>
              <a:ext cx="6350" cy="1323751"/>
            </a:xfrm>
            <a:prstGeom prst="line">
              <a:avLst/>
            </a:prstGeom>
            <a:noFill/>
            <a:ln w="9525" cap="flat" cmpd="sng" algn="ctr">
              <a:solidFill>
                <a:sysClr val="windowText" lastClr="000000"/>
              </a:solidFill>
              <a:prstDash val="dash"/>
              <a:round/>
              <a:headEnd type="none" w="med" len="med"/>
              <a:tailEnd type="none" w="med" len="med"/>
            </a:ln>
            <a:effectLst/>
          </p:spPr>
        </p:cxnSp>
        <p:cxnSp>
          <p:nvCxnSpPr>
            <p:cNvPr id="75" name="直線單箭頭接點 74"/>
            <p:cNvCxnSpPr/>
            <p:nvPr/>
          </p:nvCxnSpPr>
          <p:spPr>
            <a:xfrm>
              <a:off x="3749675" y="5197277"/>
              <a:ext cx="0" cy="141264"/>
            </a:xfrm>
            <a:prstGeom prst="straightConnector1">
              <a:avLst/>
            </a:prstGeom>
            <a:noFill/>
            <a:ln w="19050" cap="flat" cmpd="sng" algn="ctr">
              <a:solidFill>
                <a:sysClr val="windowText" lastClr="000000"/>
              </a:solidFill>
              <a:prstDash val="solid"/>
              <a:round/>
              <a:headEnd type="none" w="med" len="med"/>
              <a:tailEnd type="arrow" w="med" len="med"/>
            </a:ln>
            <a:effectLst/>
          </p:spPr>
        </p:cxnSp>
      </p:grpSp>
      <p:cxnSp>
        <p:nvCxnSpPr>
          <p:cNvPr id="98" name="直線單箭頭接點 97"/>
          <p:cNvCxnSpPr>
            <a:stCxn id="16" idx="3"/>
          </p:cNvCxnSpPr>
          <p:nvPr/>
        </p:nvCxnSpPr>
        <p:spPr>
          <a:xfrm flipV="1">
            <a:off x="4307840" y="1990725"/>
            <a:ext cx="361315" cy="530225"/>
          </a:xfrm>
          <a:prstGeom prst="straightConnector1">
            <a:avLst/>
          </a:prstGeom>
          <a:noFill/>
          <a:ln w="15875" cap="flat" cmpd="sng" algn="ctr">
            <a:solidFill>
              <a:sysClr val="windowText" lastClr="000000"/>
            </a:solidFill>
            <a:prstDash val="solid"/>
            <a:round/>
            <a:headEnd type="none" w="med" len="med"/>
            <a:tailEnd type="arrow" w="med" len="med"/>
          </a:ln>
          <a:effectLst/>
        </p:spPr>
      </p:cxnSp>
      <p:sp>
        <p:nvSpPr>
          <p:cNvPr id="11" name="文本框 10"/>
          <p:cNvSpPr txBox="1"/>
          <p:nvPr/>
        </p:nvSpPr>
        <p:spPr>
          <a:xfrm>
            <a:off x="333375" y="532130"/>
            <a:ext cx="2273935" cy="675640"/>
          </a:xfrm>
          <a:prstGeom prst="rect">
            <a:avLst/>
          </a:prstGeom>
          <a:noFill/>
        </p:spPr>
        <p:txBody>
          <a:bodyPr wrap="square" rtlCol="0">
            <a:spAutoFit/>
          </a:bodyPr>
          <a:p>
            <a:pPr algn="l"/>
            <a:r>
              <a:rPr lang="zh-CN" altLang="en-US" sz="2000" b="1">
                <a:solidFill>
                  <a:schemeClr val="accent5"/>
                </a:solidFill>
                <a:latin typeface="+mj-lt"/>
                <a:ea typeface="+mj-lt"/>
                <a:sym typeface="黑体" panose="02010609060101010101" charset="-122"/>
              </a:rPr>
              <a:t>应付暂估流程图</a:t>
            </a:r>
            <a:endParaRPr lang="zh-CN" altLang="en-US" b="1">
              <a:latin typeface="+mn-lt"/>
            </a:endParaRPr>
          </a:p>
          <a:p>
            <a:endParaRPr lang="zh-CN" altLang="en-US">
              <a:latin typeface="+mn-lt"/>
            </a:endParaRPr>
          </a:p>
        </p:txBody>
      </p:sp>
      <p:cxnSp>
        <p:nvCxnSpPr>
          <p:cNvPr id="2" name="直接连接符 1"/>
          <p:cNvCxnSpPr/>
          <p:nvPr/>
        </p:nvCxnSpPr>
        <p:spPr>
          <a:xfrm>
            <a:off x="4304665" y="3667125"/>
            <a:ext cx="503555" cy="0"/>
          </a:xfrm>
          <a:prstGeom prst="line">
            <a:avLst/>
          </a:prstGeom>
          <a:noFill/>
          <a:ln w="9525" cap="flat" cmpd="sng" algn="ctr">
            <a:solidFill>
              <a:sysClr val="windowText" lastClr="000000"/>
            </a:solidFill>
            <a:prstDash val="solid"/>
          </a:ln>
          <a:effectLst/>
        </p:spPr>
      </p:cxnSp>
      <p:cxnSp>
        <p:nvCxnSpPr>
          <p:cNvPr id="4" name="直接箭头连接符 3"/>
          <p:cNvCxnSpPr/>
          <p:nvPr/>
        </p:nvCxnSpPr>
        <p:spPr>
          <a:xfrm flipV="1">
            <a:off x="4808220" y="3307080"/>
            <a:ext cx="0" cy="360045"/>
          </a:xfrm>
          <a:prstGeom prst="straightConnector1">
            <a:avLst/>
          </a:prstGeom>
          <a:noFill/>
          <a:ln w="9525" cap="flat" cmpd="sng" algn="ctr">
            <a:solidFill>
              <a:sysClr val="windowText" lastClr="000000"/>
            </a:solidFill>
            <a:prstDash val="solid"/>
            <a:tailEnd type="arrow"/>
          </a:ln>
          <a:effectLst/>
        </p:spPr>
      </p:cxnSp>
      <p:cxnSp>
        <p:nvCxnSpPr>
          <p:cNvPr id="7" name="直接连接符 6"/>
          <p:cNvCxnSpPr/>
          <p:nvPr/>
        </p:nvCxnSpPr>
        <p:spPr>
          <a:xfrm flipH="1">
            <a:off x="2936240" y="4891405"/>
            <a:ext cx="1656080" cy="0"/>
          </a:xfrm>
          <a:prstGeom prst="line">
            <a:avLst/>
          </a:prstGeom>
          <a:noFill/>
          <a:ln w="9525" cap="flat" cmpd="sng" algn="ctr">
            <a:solidFill>
              <a:sysClr val="windowText" lastClr="000000"/>
            </a:solidFill>
            <a:prstDash val="sysDash"/>
          </a:ln>
          <a:effectLst/>
        </p:spPr>
      </p:cxnSp>
      <p:cxnSp>
        <p:nvCxnSpPr>
          <p:cNvPr id="8" name="直接箭头连接符 7"/>
          <p:cNvCxnSpPr/>
          <p:nvPr/>
        </p:nvCxnSpPr>
        <p:spPr>
          <a:xfrm flipH="1" flipV="1">
            <a:off x="2936240" y="3955415"/>
            <a:ext cx="9525" cy="912495"/>
          </a:xfrm>
          <a:prstGeom prst="straightConnector1">
            <a:avLst/>
          </a:prstGeom>
          <a:noFill/>
          <a:ln w="9525" cap="flat" cmpd="sng" algn="ctr">
            <a:solidFill>
              <a:sysClr val="windowText" lastClr="000000"/>
            </a:solidFill>
            <a:prstDash val="sysDash"/>
            <a:tailEnd type="arrow"/>
          </a:ln>
          <a:effectLst/>
        </p:spPr>
      </p:cxnSp>
      <p:sp>
        <p:nvSpPr>
          <p:cNvPr id="6" name="文本框 5"/>
          <p:cNvSpPr txBox="1"/>
          <p:nvPr/>
        </p:nvSpPr>
        <p:spPr>
          <a:xfrm>
            <a:off x="6972935" y="1133475"/>
            <a:ext cx="3522345" cy="368300"/>
          </a:xfrm>
          <a:prstGeom prst="rect">
            <a:avLst/>
          </a:prstGeom>
          <a:noFill/>
        </p:spPr>
        <p:txBody>
          <a:bodyPr wrap="square" rtlCol="0">
            <a:spAutoFit/>
          </a:bodyPr>
          <a:p>
            <a:r>
              <a:rPr lang="zh-CN" altLang="en-US">
                <a:latin typeface="+mn-lt"/>
              </a:rPr>
              <a:t>次月收到发票后（冲暂估）：</a:t>
            </a:r>
            <a:endParaRPr lang="zh-CN" altLang="en-US">
              <a:latin typeface="+mn-lt"/>
            </a:endParaRPr>
          </a:p>
        </p:txBody>
      </p:sp>
      <p:sp>
        <p:nvSpPr>
          <p:cNvPr id="9" name="文本框 8"/>
          <p:cNvSpPr txBox="1"/>
          <p:nvPr/>
        </p:nvSpPr>
        <p:spPr>
          <a:xfrm>
            <a:off x="9462770" y="3667125"/>
            <a:ext cx="1397635" cy="2306955"/>
          </a:xfrm>
          <a:prstGeom prst="rect">
            <a:avLst/>
          </a:prstGeom>
          <a:noFill/>
        </p:spPr>
        <p:txBody>
          <a:bodyPr wrap="square" rtlCol="0">
            <a:spAutoFit/>
          </a:bodyPr>
          <a:p>
            <a:r>
              <a:rPr lang="zh-CN" altLang="en-US">
                <a:latin typeface="+mn-lt"/>
              </a:rPr>
              <a:t>入库单</a:t>
            </a:r>
            <a:endParaRPr lang="zh-CN" altLang="en-US">
              <a:latin typeface="+mn-lt"/>
            </a:endParaRPr>
          </a:p>
          <a:p>
            <a:endParaRPr lang="zh-CN" altLang="en-US">
              <a:latin typeface="+mn-lt"/>
            </a:endParaRPr>
          </a:p>
          <a:p>
            <a:r>
              <a:rPr lang="zh-CN" altLang="en-US">
                <a:latin typeface="+mn-lt"/>
              </a:rPr>
              <a:t>仓退单</a:t>
            </a:r>
            <a:endParaRPr lang="zh-CN" altLang="en-US">
              <a:latin typeface="+mn-lt"/>
            </a:endParaRPr>
          </a:p>
          <a:p>
            <a:endParaRPr lang="zh-CN" altLang="en-US">
              <a:latin typeface="+mn-lt"/>
            </a:endParaRPr>
          </a:p>
          <a:p>
            <a:r>
              <a:rPr lang="zh-CN" altLang="en-US">
                <a:latin typeface="+mn-lt"/>
              </a:rPr>
              <a:t>其他暂估单</a:t>
            </a:r>
            <a:endParaRPr lang="zh-CN" altLang="en-US">
              <a:latin typeface="+mn-lt"/>
            </a:endParaRPr>
          </a:p>
          <a:p>
            <a:endParaRPr lang="zh-CN" altLang="en-US">
              <a:latin typeface="+mn-lt"/>
            </a:endParaRPr>
          </a:p>
          <a:p>
            <a:r>
              <a:rPr lang="zh-CN" altLang="en-US">
                <a:latin typeface="+mn-lt"/>
              </a:rPr>
              <a:t>其他待抵暂估单</a:t>
            </a:r>
            <a:endParaRPr lang="zh-CN" altLang="en-US">
              <a:latin typeface="+mn-lt"/>
            </a:endParaRPr>
          </a:p>
        </p:txBody>
      </p:sp>
      <p:sp>
        <p:nvSpPr>
          <p:cNvPr id="10" name="文本框 9"/>
          <p:cNvSpPr txBox="1"/>
          <p:nvPr/>
        </p:nvSpPr>
        <p:spPr>
          <a:xfrm>
            <a:off x="2139315" y="1278890"/>
            <a:ext cx="1948815" cy="368300"/>
          </a:xfrm>
          <a:prstGeom prst="rect">
            <a:avLst/>
          </a:prstGeom>
          <a:noFill/>
        </p:spPr>
        <p:txBody>
          <a:bodyPr wrap="square" rtlCol="0">
            <a:spAutoFit/>
          </a:bodyPr>
          <a:p>
            <a:r>
              <a:rPr lang="zh-CN" altLang="en-US">
                <a:latin typeface="+mn-lt"/>
              </a:rPr>
              <a:t>货到票未到：</a:t>
            </a:r>
            <a:endParaRPr lang="zh-CN" altLang="en-US">
              <a:latin typeface="+mn-lt"/>
            </a:endParaRPr>
          </a:p>
        </p:txBody>
      </p:sp>
      <p:sp>
        <p:nvSpPr>
          <p:cNvPr id="78" name="流程图: 联系 20"/>
          <p:cNvSpPr/>
          <p:nvPr>
            <p:custDataLst>
              <p:tags r:id="rId1"/>
            </p:custDataLst>
          </p:nvPr>
        </p:nvSpPr>
        <p:spPr>
          <a:xfrm>
            <a:off x="8743315" y="473075"/>
            <a:ext cx="546735" cy="571500"/>
          </a:xfrm>
          <a:custGeom>
            <a:avLst/>
            <a:gdLst/>
            <a:ahLst/>
            <a:cxnLst/>
            <a:rect l="l" t="t" r="r" b="b"/>
            <a:pathLst>
              <a:path w="977900" h="1447800">
                <a:moveTo>
                  <a:pt x="485775" y="203200"/>
                </a:moveTo>
                <a:lnTo>
                  <a:pt x="546485" y="399665"/>
                </a:lnTo>
                <a:lnTo>
                  <a:pt x="742949" y="399664"/>
                </a:lnTo>
                <a:lnTo>
                  <a:pt x="584005" y="521084"/>
                </a:lnTo>
                <a:lnTo>
                  <a:pt x="644718" y="717549"/>
                </a:lnTo>
                <a:lnTo>
                  <a:pt x="485775" y="596126"/>
                </a:lnTo>
                <a:lnTo>
                  <a:pt x="326832" y="717549"/>
                </a:lnTo>
                <a:lnTo>
                  <a:pt x="387545" y="521084"/>
                </a:lnTo>
                <a:lnTo>
                  <a:pt x="228601" y="399664"/>
                </a:lnTo>
                <a:lnTo>
                  <a:pt x="425065" y="399665"/>
                </a:lnTo>
                <a:close/>
                <a:moveTo>
                  <a:pt x="486229" y="136980"/>
                </a:moveTo>
                <a:cubicBezTo>
                  <a:pt x="290839" y="136980"/>
                  <a:pt x="132444" y="295375"/>
                  <a:pt x="132444" y="490765"/>
                </a:cubicBezTo>
                <a:cubicBezTo>
                  <a:pt x="132444" y="686155"/>
                  <a:pt x="290839" y="844550"/>
                  <a:pt x="486229" y="844550"/>
                </a:cubicBezTo>
                <a:cubicBezTo>
                  <a:pt x="681619" y="844550"/>
                  <a:pt x="840014" y="686155"/>
                  <a:pt x="840014" y="490765"/>
                </a:cubicBezTo>
                <a:cubicBezTo>
                  <a:pt x="840014" y="295375"/>
                  <a:pt x="681619" y="136980"/>
                  <a:pt x="486229" y="136980"/>
                </a:cubicBezTo>
                <a:close/>
                <a:moveTo>
                  <a:pt x="488950" y="0"/>
                </a:moveTo>
                <a:cubicBezTo>
                  <a:pt x="758990" y="0"/>
                  <a:pt x="977900" y="218910"/>
                  <a:pt x="977900" y="488950"/>
                </a:cubicBezTo>
                <a:cubicBezTo>
                  <a:pt x="977900" y="682898"/>
                  <a:pt x="864979" y="850470"/>
                  <a:pt x="700535" y="927935"/>
                </a:cubicBezTo>
                <a:lnTo>
                  <a:pt x="809625" y="1447800"/>
                </a:lnTo>
                <a:lnTo>
                  <a:pt x="506413" y="1206950"/>
                </a:lnTo>
                <a:lnTo>
                  <a:pt x="203200" y="1447800"/>
                </a:lnTo>
                <a:lnTo>
                  <a:pt x="309181" y="942752"/>
                </a:lnTo>
                <a:cubicBezTo>
                  <a:pt x="127925" y="871931"/>
                  <a:pt x="0" y="695380"/>
                  <a:pt x="0" y="488950"/>
                </a:cubicBezTo>
                <a:cubicBezTo>
                  <a:pt x="0" y="218910"/>
                  <a:pt x="218910" y="0"/>
                  <a:pt x="4889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defTabSz="921385" fontAlgn="auto">
              <a:spcBef>
                <a:spcPts val="0"/>
              </a:spcBef>
              <a:spcAft>
                <a:spcPts val="0"/>
              </a:spcAft>
              <a:defRPr/>
            </a:pPr>
            <a:endParaRPr lang="zh-CN" altLang="en-US"/>
          </a:p>
        </p:txBody>
      </p:sp>
      <p:sp>
        <p:nvSpPr>
          <p:cNvPr id="3" name="文本框 2"/>
          <p:cNvSpPr txBox="1"/>
          <p:nvPr>
            <p:custDataLst>
              <p:tags r:id="rId2"/>
            </p:custDataLst>
          </p:nvPr>
        </p:nvSpPr>
        <p:spPr>
          <a:xfrm>
            <a:off x="9290050" y="611505"/>
            <a:ext cx="2503170" cy="368300"/>
          </a:xfrm>
          <a:prstGeom prst="rect">
            <a:avLst/>
          </a:prstGeom>
          <a:noFill/>
        </p:spPr>
        <p:txBody>
          <a:bodyPr wrap="square" rtlCol="0">
            <a:spAutoFit/>
          </a:bodyPr>
          <a:p>
            <a:r>
              <a:rPr lang="zh-CN" altLang="en-US">
                <a:solidFill>
                  <a:schemeClr val="tx1"/>
                </a:solidFill>
              </a:rPr>
              <a:t>企业运作流程</a:t>
            </a: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流程图: 可选过程 11"/>
          <p:cNvSpPr/>
          <p:nvPr/>
        </p:nvSpPr>
        <p:spPr>
          <a:xfrm>
            <a:off x="323215" y="520700"/>
            <a:ext cx="3463925" cy="441924"/>
          </a:xfrm>
          <a:prstGeom prst="flowChartAlternateProcess">
            <a:avLst/>
          </a:prstGeom>
          <a:noFill/>
          <a:effectLst>
            <a:outerShdw blurRad="40000" dist="23000" dir="5400000" rotWithShape="0">
              <a:srgbClr val="000000">
                <a:alpha val="35000"/>
              </a:srgbClr>
            </a:outerShdw>
          </a:effectLst>
          <a:extLst>
            <a:ext uri="{909E8E84-426E-40DD-AFC4-6F175D3DCCD1}">
              <a14:hiddenFill xmlns:a14="http://schemas.microsoft.com/office/drawing/2010/main">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14:hiddenFill>
            </a:ext>
          </a:extLst>
        </p:spPr>
        <p:txBody>
          <a:bodyPr wrap="square">
            <a:spAutoFit/>
          </a:bodyPr>
          <a:p>
            <a:pPr eaLnBrk="1" hangingPunct="1"/>
            <a:r>
              <a:rPr lang="zh-CN" altLang="en-US" sz="2000" b="1">
                <a:solidFill>
                  <a:schemeClr val="accent5"/>
                </a:solidFill>
                <a:latin typeface="+mj-lt"/>
                <a:ea typeface="+mj-lt"/>
                <a:sym typeface="黑体" panose="02010609060101010101" charset="-122"/>
              </a:rPr>
              <a:t>暂估是否回转流程图</a:t>
            </a:r>
            <a:endParaRPr lang="zh-CN" altLang="en-US" sz="2000" b="1" dirty="0" smtClean="0">
              <a:solidFill>
                <a:schemeClr val="accent5"/>
              </a:solidFill>
              <a:latin typeface="+mj-lt"/>
              <a:ea typeface="+mj-lt"/>
            </a:endParaRPr>
          </a:p>
        </p:txBody>
      </p:sp>
      <p:sp>
        <p:nvSpPr>
          <p:cNvPr id="19" name="矩形: 圓角 20"/>
          <p:cNvSpPr/>
          <p:nvPr/>
        </p:nvSpPr>
        <p:spPr>
          <a:xfrm>
            <a:off x="4897755" y="377190"/>
            <a:ext cx="1651000" cy="501015"/>
          </a:xfrm>
          <a:prstGeom prst="roundRect">
            <a:avLst/>
          </a:prstGeom>
          <a:solidFill>
            <a:srgbClr val="C0504D">
              <a:lumMod val="60000"/>
              <a:lumOff val="40000"/>
            </a:srgbClr>
          </a:solidFill>
          <a:effectLst>
            <a:outerShdw blurRad="40000" dist="23000" dir="5400000" rotWithShape="0">
              <a:srgbClr val="000000">
                <a:alpha val="35000"/>
              </a:srgbClr>
            </a:outerShdw>
          </a:effectLst>
        </p:spPr>
        <p:txBody>
          <a:bodyPr anchor="ctr">
            <a:spAutoFit/>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TW" sz="1200" b="0" i="0" u="none" strike="noStrike" kern="1200" cap="none" spc="0" normalizeH="0" baseline="0" noProof="0" dirty="0">
                <a:ln>
                  <a:noFill/>
                </a:ln>
                <a:solidFill>
                  <a:sysClr val="windowText" lastClr="000000"/>
                </a:solidFill>
                <a:effectLst/>
                <a:uLnTx/>
                <a:uFillTx/>
                <a:latin typeface="+mn-lt"/>
                <a:ea typeface="黑体" panose="02010609060101010101" charset="-122"/>
                <a:cs typeface="+mn-lt"/>
              </a:rPr>
              <a:t>暂估应付单维护作业</a:t>
            </a:r>
            <a:r>
              <a:rPr kumimoji="0" lang="en-US" altLang="zh-TW" sz="1200" b="0" i="0" u="none" strike="noStrike" kern="1200" cap="none" spc="0" normalizeH="0" baseline="0" noProof="0" dirty="0">
                <a:ln>
                  <a:noFill/>
                </a:ln>
                <a:solidFill>
                  <a:sysClr val="windowText" lastClr="000000"/>
                </a:solidFill>
                <a:effectLst/>
                <a:uLnTx/>
                <a:uFillTx/>
                <a:latin typeface="+mn-lt"/>
                <a:ea typeface="+mn-ea"/>
                <a:cs typeface="+mn-lt"/>
              </a:rPr>
              <a:t>aapt320</a:t>
            </a:r>
            <a:endParaRPr kumimoji="0" lang="en-US" altLang="zh-TW" sz="1200" b="0" i="0" u="none" strike="noStrike" kern="1200" cap="none" spc="0" normalizeH="0" baseline="0" noProof="0" dirty="0">
              <a:ln>
                <a:noFill/>
              </a:ln>
              <a:solidFill>
                <a:sysClr val="windowText" lastClr="000000"/>
              </a:solidFill>
              <a:effectLst/>
              <a:uLnTx/>
              <a:uFillTx/>
              <a:latin typeface="+mn-lt"/>
              <a:ea typeface="+mn-ea"/>
              <a:cs typeface="+mn-lt"/>
            </a:endParaRPr>
          </a:p>
        </p:txBody>
      </p:sp>
      <p:sp>
        <p:nvSpPr>
          <p:cNvPr id="24" name="矩形: 圓角 17"/>
          <p:cNvSpPr/>
          <p:nvPr/>
        </p:nvSpPr>
        <p:spPr>
          <a:xfrm>
            <a:off x="4971415" y="1054977"/>
            <a:ext cx="1731010" cy="577793"/>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effectLst>
            <a:outerShdw blurRad="40000" dist="23000" dir="5400000" rotWithShape="0">
              <a:srgbClr val="000000">
                <a:alpha val="35000"/>
              </a:srgbClr>
            </a:outerShdw>
          </a:effectLst>
        </p:spPr>
        <p:txBody>
          <a:bodyPr wrap="square" anchor="ctr">
            <a:spAutoFit/>
          </a:bodyPr>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400" b="0" i="0" u="none" strike="noStrike" kern="1200" cap="none" spc="0" normalizeH="0" baseline="0" noProof="0" dirty="0">
                <a:ln>
                  <a:noFill/>
                </a:ln>
                <a:solidFill>
                  <a:sysClr val="windowText" lastClr="000000"/>
                </a:solidFill>
                <a:effectLst/>
                <a:uLnTx/>
                <a:uFillTx/>
                <a:latin typeface="+mn-lt"/>
                <a:ea typeface="+mn-ea"/>
                <a:cs typeface="+mn-lt"/>
              </a:rPr>
              <a:t>aoos020---</a:t>
            </a:r>
            <a:r>
              <a:rPr kumimoji="0" lang="zh-CN" altLang="en-US" sz="1400" b="0" i="0" u="none" strike="noStrike" kern="1200" cap="none" spc="0" normalizeH="0" baseline="0" noProof="0" dirty="0">
                <a:ln>
                  <a:noFill/>
                </a:ln>
                <a:solidFill>
                  <a:sysClr val="windowText" lastClr="000000"/>
                </a:solidFill>
                <a:effectLst/>
                <a:uLnTx/>
                <a:uFillTx/>
                <a:latin typeface="+mn-lt"/>
                <a:ea typeface="黑体" panose="02010609060101010101" charset="-122"/>
                <a:cs typeface="+mn-lt"/>
              </a:rPr>
              <a:t>暂估凭证期初回转否</a:t>
            </a:r>
            <a:r>
              <a:rPr kumimoji="0" lang="zh-CN" altLang="en-US" sz="1200" b="0" i="0" u="none" strike="noStrike" kern="1200" cap="none" spc="0" normalizeH="0" baseline="0" noProof="0" dirty="0">
                <a:ln>
                  <a:noFill/>
                </a:ln>
                <a:solidFill>
                  <a:sysClr val="windowText" lastClr="000000"/>
                </a:solidFill>
                <a:effectLst/>
                <a:uLnTx/>
                <a:uFillTx/>
                <a:latin typeface="+mn-lt"/>
                <a:ea typeface="黑体" panose="02010609060101010101" charset="-122"/>
                <a:cs typeface="+mn-lt"/>
              </a:rPr>
              <a:t> </a:t>
            </a:r>
            <a:endParaRPr kumimoji="0" lang="zh-CN" altLang="en-US" sz="1200" b="0" i="0" u="none" strike="noStrike" kern="1200" cap="none" spc="0" normalizeH="0" baseline="0" noProof="0" dirty="0">
              <a:ln>
                <a:noFill/>
              </a:ln>
              <a:solidFill>
                <a:sysClr val="windowText" lastClr="000000"/>
              </a:solidFill>
              <a:effectLst/>
              <a:uLnTx/>
              <a:uFillTx/>
              <a:latin typeface="+mn-lt"/>
              <a:ea typeface="黑体" panose="02010609060101010101" charset="-122"/>
              <a:cs typeface="+mn-lt"/>
            </a:endParaRPr>
          </a:p>
        </p:txBody>
      </p:sp>
      <p:cxnSp>
        <p:nvCxnSpPr>
          <p:cNvPr id="25" name="直線單箭頭接點 24"/>
          <p:cNvCxnSpPr/>
          <p:nvPr/>
        </p:nvCxnSpPr>
        <p:spPr>
          <a:xfrm>
            <a:off x="5685790" y="875030"/>
            <a:ext cx="1270" cy="208915"/>
          </a:xfrm>
          <a:prstGeom prst="straightConnector1">
            <a:avLst/>
          </a:prstGeom>
          <a:noFill/>
          <a:ln w="15875" cap="flat" cmpd="sng" algn="ctr">
            <a:solidFill>
              <a:sysClr val="windowText" lastClr="000000"/>
            </a:solidFill>
            <a:prstDash val="solid"/>
            <a:round/>
            <a:headEnd type="none" w="med" len="med"/>
            <a:tailEnd type="arrow" w="med" len="med"/>
          </a:ln>
          <a:effectLst/>
        </p:spPr>
      </p:cxnSp>
      <p:sp>
        <p:nvSpPr>
          <p:cNvPr id="26" name="流程图: 决策 25"/>
          <p:cNvSpPr/>
          <p:nvPr/>
        </p:nvSpPr>
        <p:spPr>
          <a:xfrm>
            <a:off x="5300345" y="1811655"/>
            <a:ext cx="914400" cy="611505"/>
          </a:xfrm>
          <a:prstGeom prst="flowChartDecision">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effectLst>
            <a:outerShdw blurRad="40000" dist="23000" dir="5400000" rotWithShape="0">
              <a:srgbClr val="000000">
                <a:alpha val="35000"/>
              </a:srgbClr>
            </a:outerShdw>
          </a:effectLst>
        </p:spPr>
        <p:txBody>
          <a:bodyPr>
            <a:spAutoFit/>
          </a:bodyPr>
          <a:p>
            <a:pPr eaLnBrk="1" hangingPunct="1"/>
            <a:endParaRPr lang="zh-CN" altLang="en-US" sz="2400" b="1" dirty="0" smtClean="0">
              <a:solidFill>
                <a:sysClr val="window" lastClr="FFFFFF"/>
              </a:solidFill>
              <a:latin typeface="+mn-lt"/>
              <a:ea typeface="Microsoft JhengHei" panose="020B0604030504040204" charset="-120"/>
              <a:cs typeface="+mn-lt"/>
            </a:endParaRPr>
          </a:p>
        </p:txBody>
      </p:sp>
      <p:cxnSp>
        <p:nvCxnSpPr>
          <p:cNvPr id="28" name="直接箭头连接符 27"/>
          <p:cNvCxnSpPr/>
          <p:nvPr/>
        </p:nvCxnSpPr>
        <p:spPr>
          <a:xfrm flipH="1">
            <a:off x="5757545" y="1590040"/>
            <a:ext cx="1270" cy="293370"/>
          </a:xfrm>
          <a:prstGeom prst="straightConnector1">
            <a:avLst/>
          </a:prstGeom>
          <a:noFill/>
          <a:ln w="9525" cap="flat" cmpd="sng" algn="ctr">
            <a:solidFill>
              <a:srgbClr val="4F81BD"/>
            </a:solidFill>
            <a:prstDash val="solid"/>
            <a:tailEnd type="arrow"/>
          </a:ln>
          <a:effectLst/>
        </p:spPr>
      </p:cxnSp>
      <p:sp>
        <p:nvSpPr>
          <p:cNvPr id="29" name="文本框 28"/>
          <p:cNvSpPr txBox="1"/>
          <p:nvPr/>
        </p:nvSpPr>
        <p:spPr>
          <a:xfrm>
            <a:off x="5398770" y="1989455"/>
            <a:ext cx="716280" cy="306705"/>
          </a:xfrm>
          <a:prstGeom prst="rect">
            <a:avLst/>
          </a:prstGeom>
          <a:noFill/>
        </p:spPr>
        <p:txBody>
          <a:bodyPr wrap="none" rtlCol="0">
            <a:spAutoFit/>
          </a:bodyPr>
          <a:p>
            <a:r>
              <a:rPr lang="zh-CN" altLang="en-US" sz="1400" b="1">
                <a:latin typeface="+mn-lt"/>
              </a:rPr>
              <a:t>回转否</a:t>
            </a:r>
            <a:endParaRPr lang="zh-CN" altLang="en-US" sz="1400" b="1">
              <a:latin typeface="+mn-lt"/>
            </a:endParaRPr>
          </a:p>
        </p:txBody>
      </p:sp>
      <p:sp>
        <p:nvSpPr>
          <p:cNvPr id="51" name="文本框 50"/>
          <p:cNvSpPr txBox="1"/>
          <p:nvPr/>
        </p:nvSpPr>
        <p:spPr>
          <a:xfrm>
            <a:off x="7080885" y="1830705"/>
            <a:ext cx="347980" cy="368300"/>
          </a:xfrm>
          <a:prstGeom prst="rect">
            <a:avLst/>
          </a:prstGeom>
          <a:noFill/>
        </p:spPr>
        <p:txBody>
          <a:bodyPr wrap="none" rtlCol="0">
            <a:spAutoFit/>
          </a:bodyPr>
          <a:p>
            <a:r>
              <a:rPr lang="en-US" altLang="zh-CN">
                <a:latin typeface="+mn-lt"/>
                <a:cs typeface="+mn-lt"/>
              </a:rPr>
              <a:t>N</a:t>
            </a:r>
            <a:endParaRPr lang="en-US" altLang="zh-CN">
              <a:latin typeface="+mn-lt"/>
              <a:cs typeface="+mn-lt"/>
            </a:endParaRPr>
          </a:p>
        </p:txBody>
      </p:sp>
      <p:sp>
        <p:nvSpPr>
          <p:cNvPr id="59" name="矩形: 圓角 17"/>
          <p:cNvSpPr/>
          <p:nvPr/>
        </p:nvSpPr>
        <p:spPr>
          <a:xfrm>
            <a:off x="2955290" y="2387725"/>
            <a:ext cx="2016015" cy="494061"/>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effectLst>
            <a:outerShdw blurRad="40000" dist="23000" dir="5400000" rotWithShape="0">
              <a:srgbClr val="000000">
                <a:alpha val="35000"/>
              </a:srgbClr>
            </a:outerShdw>
          </a:effectLst>
        </p:spPr>
        <p:txBody>
          <a:bodyPr wrap="square" anchor="ctr">
            <a:spAutoFit/>
          </a:bodyPr>
          <a:p>
            <a:pPr marL="0" marR="0" lvl="0" indent="0" algn="ctr" defTabSz="914400" rtl="0" eaLnBrk="0" fontAlgn="base" latinLnBrk="0" hangingPunct="0">
              <a:lnSpc>
                <a:spcPct val="100000"/>
              </a:lnSpc>
              <a:spcBef>
                <a:spcPct val="0"/>
              </a:spcBef>
              <a:spcAft>
                <a:spcPct val="0"/>
              </a:spcAft>
              <a:buClrTx/>
              <a:buSzTx/>
              <a:buFontTx/>
              <a:buNone/>
              <a:defRPr/>
            </a:pPr>
            <a:r>
              <a:rPr kumimoji="0" sz="1200" b="1" i="0" u="none" strike="noStrike" kern="1200" cap="none" spc="0" normalizeH="0" baseline="0" noProof="0" dirty="0">
                <a:ln>
                  <a:noFill/>
                </a:ln>
                <a:solidFill>
                  <a:sysClr val="windowText" lastClr="000000"/>
                </a:solidFill>
                <a:effectLst/>
                <a:uLnTx/>
                <a:uFillTx/>
                <a:latin typeface="+mn-lt"/>
                <a:ea typeface="+mn-ea"/>
                <a:cs typeface="+mn-lt"/>
              </a:rPr>
              <a:t>应付暂估冲回作业</a:t>
            </a:r>
            <a:endParaRPr kumimoji="0" sz="1200" b="1" i="0" u="none" strike="noStrike" kern="1200" cap="none" spc="0" normalizeH="0" baseline="0" noProof="0" dirty="0">
              <a:ln>
                <a:noFill/>
              </a:ln>
              <a:solidFill>
                <a:sysClr val="windowText" lastClr="000000"/>
              </a:solidFill>
              <a:effectLst/>
              <a:uLnTx/>
              <a:uFillTx/>
              <a:latin typeface="+mn-lt"/>
              <a:ea typeface="+mn-ea"/>
              <a:cs typeface="+mn-lt"/>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sz="1200" b="1" i="0" u="none" strike="noStrike" kern="1200" cap="none" spc="0" normalizeH="0" baseline="0" noProof="0" dirty="0">
                <a:ln>
                  <a:noFill/>
                </a:ln>
                <a:solidFill>
                  <a:sysClr val="windowText" lastClr="000000"/>
                </a:solidFill>
                <a:effectLst/>
                <a:uLnTx/>
                <a:uFillTx/>
                <a:latin typeface="+mn-lt"/>
                <a:ea typeface="+mn-ea"/>
                <a:cs typeface="+mn-lt"/>
              </a:rPr>
              <a:t>(aapt932)</a:t>
            </a:r>
            <a:endParaRPr kumimoji="0" sz="1200" b="1" i="0" u="none" strike="noStrike" kern="1200" cap="none" spc="0" normalizeH="0" baseline="0" noProof="0" dirty="0">
              <a:ln>
                <a:noFill/>
              </a:ln>
              <a:solidFill>
                <a:sysClr val="windowText" lastClr="000000"/>
              </a:solidFill>
              <a:effectLst/>
              <a:uLnTx/>
              <a:uFillTx/>
              <a:latin typeface="+mn-lt"/>
              <a:ea typeface="+mn-ea"/>
              <a:cs typeface="+mn-lt"/>
            </a:endParaRPr>
          </a:p>
        </p:txBody>
      </p:sp>
      <p:sp>
        <p:nvSpPr>
          <p:cNvPr id="60" name="文本框 59"/>
          <p:cNvSpPr txBox="1"/>
          <p:nvPr/>
        </p:nvSpPr>
        <p:spPr>
          <a:xfrm>
            <a:off x="4500880" y="1725295"/>
            <a:ext cx="153035" cy="368300"/>
          </a:xfrm>
          <a:prstGeom prst="rect">
            <a:avLst/>
          </a:prstGeom>
          <a:noFill/>
        </p:spPr>
        <p:txBody>
          <a:bodyPr wrap="square" rtlCol="0">
            <a:spAutoFit/>
          </a:bodyPr>
          <a:p>
            <a:r>
              <a:rPr lang="en-US" altLang="zh-CN">
                <a:latin typeface="+mn-lt"/>
                <a:cs typeface="+mn-lt"/>
              </a:rPr>
              <a:t>Y</a:t>
            </a:r>
            <a:endParaRPr lang="en-US" altLang="zh-CN">
              <a:latin typeface="+mn-lt"/>
              <a:cs typeface="+mn-lt"/>
            </a:endParaRPr>
          </a:p>
        </p:txBody>
      </p:sp>
      <p:grpSp>
        <p:nvGrpSpPr>
          <p:cNvPr id="63" name="组合 62"/>
          <p:cNvGrpSpPr/>
          <p:nvPr/>
        </p:nvGrpSpPr>
        <p:grpSpPr>
          <a:xfrm>
            <a:off x="3813175" y="2095500"/>
            <a:ext cx="1486535" cy="215265"/>
            <a:chOff x="3343" y="4946"/>
            <a:chExt cx="2341" cy="339"/>
          </a:xfrm>
        </p:grpSpPr>
        <p:cxnSp>
          <p:nvCxnSpPr>
            <p:cNvPr id="61" name="直接连接符 60"/>
            <p:cNvCxnSpPr/>
            <p:nvPr/>
          </p:nvCxnSpPr>
          <p:spPr>
            <a:xfrm flipH="1" flipV="1">
              <a:off x="3344" y="4946"/>
              <a:ext cx="2341" cy="35"/>
            </a:xfrm>
            <a:prstGeom prst="line">
              <a:avLst/>
            </a:prstGeom>
            <a:noFill/>
            <a:ln w="9525" cap="flat" cmpd="sng" algn="ctr">
              <a:solidFill>
                <a:srgbClr val="4F81BD"/>
              </a:solidFill>
              <a:prstDash val="solid"/>
            </a:ln>
            <a:effectLst/>
          </p:spPr>
        </p:cxnSp>
        <p:cxnSp>
          <p:nvCxnSpPr>
            <p:cNvPr id="62" name="直接箭头连接符 61"/>
            <p:cNvCxnSpPr/>
            <p:nvPr/>
          </p:nvCxnSpPr>
          <p:spPr>
            <a:xfrm>
              <a:off x="3343" y="4975"/>
              <a:ext cx="1" cy="311"/>
            </a:xfrm>
            <a:prstGeom prst="straightConnector1">
              <a:avLst/>
            </a:prstGeom>
            <a:noFill/>
            <a:ln w="9525" cap="flat" cmpd="sng" algn="ctr">
              <a:solidFill>
                <a:srgbClr val="4F81BD"/>
              </a:solidFill>
              <a:prstDash val="solid"/>
              <a:tailEnd type="arrow"/>
            </a:ln>
            <a:effectLst/>
          </p:spPr>
        </p:cxnSp>
      </p:grpSp>
      <p:sp>
        <p:nvSpPr>
          <p:cNvPr id="64" name="矩形: 圓角 17"/>
          <p:cNvSpPr/>
          <p:nvPr/>
        </p:nvSpPr>
        <p:spPr>
          <a:xfrm>
            <a:off x="2447290" y="3235973"/>
            <a:ext cx="1469390" cy="305410"/>
          </a:xfrm>
          <a:prstGeom prst="roundRect">
            <a:avLst/>
          </a:prstGeom>
          <a:solidFill>
            <a:srgbClr val="FF4B4B"/>
          </a:solidFill>
          <a:effectLst>
            <a:outerShdw blurRad="40000" dist="23000" dir="5400000" rotWithShape="0">
              <a:srgbClr val="000000">
                <a:alpha val="35000"/>
              </a:srgbClr>
            </a:outerShdw>
          </a:effectLst>
        </p:spPr>
        <p:txBody>
          <a:bodyPr wrap="square"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dirty="0">
              <a:ln>
                <a:noFill/>
              </a:ln>
              <a:solidFill>
                <a:sysClr val="windowText" lastClr="000000"/>
              </a:solidFill>
              <a:effectLst/>
              <a:uLnTx/>
              <a:uFillTx/>
              <a:latin typeface="+mn-lt"/>
              <a:ea typeface="+mn-ea"/>
              <a:cs typeface="+mn-lt"/>
            </a:endParaRPr>
          </a:p>
        </p:txBody>
      </p:sp>
      <p:sp>
        <p:nvSpPr>
          <p:cNvPr id="65" name="文本框 64"/>
          <p:cNvSpPr txBox="1"/>
          <p:nvPr/>
        </p:nvSpPr>
        <p:spPr>
          <a:xfrm>
            <a:off x="2447290" y="3231515"/>
            <a:ext cx="1402080" cy="337185"/>
          </a:xfrm>
          <a:prstGeom prst="rect">
            <a:avLst/>
          </a:prstGeom>
          <a:noFill/>
        </p:spPr>
        <p:txBody>
          <a:bodyPr wrap="none" rtlCol="0">
            <a:spAutoFit/>
          </a:bodyPr>
          <a:p>
            <a:r>
              <a:rPr lang="zh-CN" altLang="en-US" sz="1600">
                <a:latin typeface="+mn-lt"/>
              </a:rPr>
              <a:t>收到部分发票</a:t>
            </a:r>
            <a:endParaRPr lang="zh-CN" altLang="en-US" sz="1600">
              <a:latin typeface="+mn-lt"/>
            </a:endParaRPr>
          </a:p>
        </p:txBody>
      </p:sp>
      <p:sp>
        <p:nvSpPr>
          <p:cNvPr id="66" name="矩形: 圓角 17"/>
          <p:cNvSpPr/>
          <p:nvPr/>
        </p:nvSpPr>
        <p:spPr>
          <a:xfrm>
            <a:off x="4511675" y="3247403"/>
            <a:ext cx="1390650" cy="305410"/>
          </a:xfrm>
          <a:prstGeom prst="roundRect">
            <a:avLst/>
          </a:prstGeom>
          <a:solidFill>
            <a:srgbClr val="FF4B4B"/>
          </a:solidFill>
          <a:effectLst>
            <a:outerShdw blurRad="40000" dist="23000" dir="5400000" rotWithShape="0">
              <a:srgbClr val="000000">
                <a:alpha val="35000"/>
              </a:srgbClr>
            </a:outerShdw>
          </a:effectLst>
        </p:spPr>
        <p:txBody>
          <a:bodyPr wrap="square"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dirty="0">
              <a:ln>
                <a:noFill/>
              </a:ln>
              <a:solidFill>
                <a:sysClr val="windowText" lastClr="000000"/>
              </a:solidFill>
              <a:effectLst/>
              <a:uLnTx/>
              <a:uFillTx/>
              <a:latin typeface="+mn-lt"/>
              <a:ea typeface="+mn-ea"/>
              <a:cs typeface="+mn-lt"/>
            </a:endParaRPr>
          </a:p>
        </p:txBody>
      </p:sp>
      <p:sp>
        <p:nvSpPr>
          <p:cNvPr id="68" name="文本框 67"/>
          <p:cNvSpPr txBox="1"/>
          <p:nvPr/>
        </p:nvSpPr>
        <p:spPr>
          <a:xfrm>
            <a:off x="4500880" y="3231515"/>
            <a:ext cx="1402080" cy="337185"/>
          </a:xfrm>
          <a:prstGeom prst="rect">
            <a:avLst/>
          </a:prstGeom>
          <a:noFill/>
        </p:spPr>
        <p:txBody>
          <a:bodyPr wrap="none" rtlCol="0">
            <a:spAutoFit/>
          </a:bodyPr>
          <a:p>
            <a:r>
              <a:rPr lang="zh-CN" altLang="en-US" sz="1600">
                <a:latin typeface="+mn-lt"/>
              </a:rPr>
              <a:t>收到全部发票</a:t>
            </a:r>
            <a:endParaRPr lang="zh-CN" altLang="en-US" sz="1600">
              <a:latin typeface="+mn-lt"/>
            </a:endParaRPr>
          </a:p>
        </p:txBody>
      </p:sp>
      <p:cxnSp>
        <p:nvCxnSpPr>
          <p:cNvPr id="72" name="直接箭头连接符 71"/>
          <p:cNvCxnSpPr/>
          <p:nvPr/>
        </p:nvCxnSpPr>
        <p:spPr>
          <a:xfrm>
            <a:off x="4110355" y="2874010"/>
            <a:ext cx="639445" cy="301625"/>
          </a:xfrm>
          <a:prstGeom prst="straightConnector1">
            <a:avLst/>
          </a:prstGeom>
          <a:noFill/>
          <a:ln w="9525" cap="flat" cmpd="sng" algn="ctr">
            <a:solidFill>
              <a:srgbClr val="4F81BD"/>
            </a:solidFill>
            <a:prstDash val="solid"/>
            <a:tailEnd type="arrow"/>
          </a:ln>
          <a:effectLst/>
        </p:spPr>
      </p:cxnSp>
      <p:cxnSp>
        <p:nvCxnSpPr>
          <p:cNvPr id="79" name="直接箭头连接符 78"/>
          <p:cNvCxnSpPr/>
          <p:nvPr/>
        </p:nvCxnSpPr>
        <p:spPr>
          <a:xfrm flipH="1">
            <a:off x="3363595" y="2857500"/>
            <a:ext cx="371475" cy="374015"/>
          </a:xfrm>
          <a:prstGeom prst="straightConnector1">
            <a:avLst/>
          </a:prstGeom>
          <a:noFill/>
          <a:ln w="9525" cap="flat" cmpd="sng" algn="ctr">
            <a:solidFill>
              <a:srgbClr val="4F81BD"/>
            </a:solidFill>
            <a:prstDash val="solid"/>
            <a:tailEnd type="arrow"/>
          </a:ln>
          <a:effectLst/>
        </p:spPr>
      </p:cxnSp>
      <p:sp>
        <p:nvSpPr>
          <p:cNvPr id="82" name="矩形: 圓角 27"/>
          <p:cNvSpPr/>
          <p:nvPr/>
        </p:nvSpPr>
        <p:spPr>
          <a:xfrm>
            <a:off x="2499360" y="3870193"/>
            <a:ext cx="1417320" cy="510169"/>
          </a:xfrm>
          <a:prstGeom prst="roundRect">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effectLst>
            <a:outerShdw blurRad="40000" dist="23000" dir="5400000" rotWithShape="0">
              <a:srgbClr val="000000">
                <a:alpha val="35000"/>
              </a:srgbClr>
            </a:outerShdw>
          </a:effectLst>
        </p:spPr>
        <p:txBody>
          <a:bodyPr wrap="square" anchor="ctr">
            <a:spAutoFit/>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TW" sz="1200" b="0" i="0" u="none" strike="noStrike" kern="1200" cap="none" spc="0" normalizeH="0" baseline="0" noProof="0" dirty="0">
                <a:ln>
                  <a:noFill/>
                </a:ln>
                <a:solidFill>
                  <a:sysClr val="windowText" lastClr="000000"/>
                </a:solidFill>
                <a:effectLst/>
                <a:uLnTx/>
                <a:uFillTx/>
                <a:latin typeface="+mn-lt"/>
                <a:ea typeface="黑体" panose="02010609060101010101" charset="-122"/>
                <a:cs typeface="+mn-lt"/>
              </a:rPr>
              <a:t>供应商货款对账作业</a:t>
            </a:r>
            <a:r>
              <a:rPr kumimoji="0" lang="en-US" altLang="zh-TW" sz="1200" b="0" i="0" u="none" strike="noStrike" kern="1200" cap="none" spc="0" normalizeH="0" baseline="0" noProof="0" dirty="0">
                <a:ln>
                  <a:noFill/>
                </a:ln>
                <a:solidFill>
                  <a:sysClr val="windowText" lastClr="000000"/>
                </a:solidFill>
                <a:effectLst/>
                <a:uLnTx/>
                <a:uFillTx/>
                <a:latin typeface="+mn-lt"/>
                <a:ea typeface="+mn-ea"/>
                <a:cs typeface="+mn-lt"/>
              </a:rPr>
              <a:t>aapt110  </a:t>
            </a:r>
            <a:endParaRPr kumimoji="0" lang="en-US" altLang="zh-TW" sz="1200" b="0" i="0" u="none" strike="noStrike" kern="1200" cap="none" spc="0" normalizeH="0" baseline="0" noProof="0" dirty="0">
              <a:ln>
                <a:noFill/>
              </a:ln>
              <a:solidFill>
                <a:sysClr val="windowText" lastClr="000000"/>
              </a:solidFill>
              <a:effectLst/>
              <a:uLnTx/>
              <a:uFillTx/>
              <a:latin typeface="+mn-lt"/>
              <a:ea typeface="+mn-ea"/>
              <a:cs typeface="+mn-lt"/>
            </a:endParaRPr>
          </a:p>
        </p:txBody>
      </p:sp>
      <p:sp>
        <p:nvSpPr>
          <p:cNvPr id="93" name="矩形: 圓角 17"/>
          <p:cNvSpPr/>
          <p:nvPr/>
        </p:nvSpPr>
        <p:spPr>
          <a:xfrm>
            <a:off x="2307590" y="5682605"/>
            <a:ext cx="2082165" cy="492143"/>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effectLst>
            <a:outerShdw blurRad="40000" dist="23000" dir="5400000" rotWithShape="0">
              <a:srgbClr val="000000">
                <a:alpha val="35000"/>
              </a:srgbClr>
            </a:outerShdw>
          </a:effectLst>
        </p:spPr>
        <p:txBody>
          <a:bodyPr wrap="square" anchor="ctr">
            <a:spAutoFit/>
          </a:bodyPr>
          <a:p>
            <a:pPr marL="0" marR="0" lvl="0" indent="0" algn="ctr" defTabSz="914400" rtl="0" eaLnBrk="0" fontAlgn="base" latinLnBrk="0" hangingPunct="0">
              <a:lnSpc>
                <a:spcPct val="100000"/>
              </a:lnSpc>
              <a:spcBef>
                <a:spcPct val="0"/>
              </a:spcBef>
              <a:spcAft>
                <a:spcPct val="0"/>
              </a:spcAft>
              <a:buClrTx/>
              <a:buSzTx/>
              <a:buFontTx/>
              <a:buNone/>
              <a:defRPr/>
            </a:pPr>
            <a:r>
              <a:rPr kumimoji="0" sz="1200" b="0" i="0" u="none" strike="noStrike" kern="1200" cap="none" spc="0" normalizeH="0" baseline="0" noProof="0" dirty="0">
                <a:ln>
                  <a:noFill/>
                </a:ln>
                <a:solidFill>
                  <a:sysClr val="windowText" lastClr="000000"/>
                </a:solidFill>
                <a:effectLst/>
                <a:uLnTx/>
                <a:uFillTx/>
                <a:latin typeface="+mn-lt"/>
                <a:ea typeface="+mn-ea"/>
                <a:cs typeface="+mn-lt"/>
              </a:rPr>
              <a:t>前期已冲回暂估重新立暂估</a:t>
            </a:r>
            <a:endParaRPr kumimoji="0" sz="1200" b="0" i="0" u="none" strike="noStrike" kern="1200" cap="none" spc="0" normalizeH="0" baseline="0" noProof="0" dirty="0">
              <a:ln>
                <a:noFill/>
              </a:ln>
              <a:solidFill>
                <a:sysClr val="windowText" lastClr="000000"/>
              </a:solidFill>
              <a:effectLst/>
              <a:uLnTx/>
              <a:uFillTx/>
              <a:latin typeface="+mn-lt"/>
              <a:ea typeface="+mn-ea"/>
              <a:cs typeface="+mn-lt"/>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sz="1200" b="0" i="0" u="none" strike="noStrike" kern="1200" cap="none" spc="0" normalizeH="0" baseline="0" noProof="0" dirty="0">
                <a:ln>
                  <a:noFill/>
                </a:ln>
                <a:solidFill>
                  <a:sysClr val="windowText" lastClr="000000"/>
                </a:solidFill>
                <a:effectLst/>
                <a:uLnTx/>
                <a:uFillTx/>
                <a:latin typeface="+mn-lt"/>
                <a:ea typeface="+mn-ea"/>
                <a:cs typeface="+mn-lt"/>
              </a:rPr>
              <a:t>(aapt933)</a:t>
            </a:r>
            <a:endParaRPr kumimoji="0" sz="1200" b="0" i="0" u="none" strike="noStrike" kern="1200" cap="none" spc="0" normalizeH="0" baseline="0" noProof="0" dirty="0">
              <a:ln>
                <a:noFill/>
              </a:ln>
              <a:solidFill>
                <a:sysClr val="windowText" lastClr="000000"/>
              </a:solidFill>
              <a:effectLst/>
              <a:uLnTx/>
              <a:uFillTx/>
              <a:latin typeface="+mn-lt"/>
              <a:ea typeface="+mn-ea"/>
              <a:cs typeface="+mn-lt"/>
            </a:endParaRPr>
          </a:p>
        </p:txBody>
      </p:sp>
      <p:grpSp>
        <p:nvGrpSpPr>
          <p:cNvPr id="4" name="组合 3"/>
          <p:cNvGrpSpPr/>
          <p:nvPr/>
        </p:nvGrpSpPr>
        <p:grpSpPr>
          <a:xfrm>
            <a:off x="7049135" y="3228975"/>
            <a:ext cx="1459499" cy="368300"/>
            <a:chOff x="6744" y="5149"/>
            <a:chExt cx="2170" cy="580"/>
          </a:xfrm>
        </p:grpSpPr>
        <p:sp>
          <p:nvSpPr>
            <p:cNvPr id="2" name="矩形: 圓角 17"/>
            <p:cNvSpPr/>
            <p:nvPr/>
          </p:nvSpPr>
          <p:spPr>
            <a:xfrm>
              <a:off x="6744" y="5160"/>
              <a:ext cx="2170" cy="481"/>
            </a:xfrm>
            <a:prstGeom prst="roundRect">
              <a:avLst/>
            </a:prstGeom>
            <a:solidFill>
              <a:srgbClr val="FF4B4B"/>
            </a:solidFill>
            <a:effectLst>
              <a:outerShdw blurRad="40000" dist="23000" dir="5400000" rotWithShape="0">
                <a:srgbClr val="000000">
                  <a:alpha val="35000"/>
                </a:srgbClr>
              </a:outerShdw>
            </a:effectLst>
          </p:spPr>
          <p:txBody>
            <a:bodyPr wrap="square"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dirty="0">
                <a:ln>
                  <a:noFill/>
                </a:ln>
                <a:solidFill>
                  <a:sysClr val="windowText" lastClr="000000"/>
                </a:solidFill>
                <a:effectLst/>
                <a:uLnTx/>
                <a:uFillTx/>
                <a:latin typeface="+mn-lt"/>
                <a:ea typeface="+mn-ea"/>
                <a:cs typeface="+mn-lt"/>
              </a:endParaRPr>
            </a:p>
          </p:txBody>
        </p:sp>
        <p:sp>
          <p:nvSpPr>
            <p:cNvPr id="3" name="文本框 2"/>
            <p:cNvSpPr txBox="1"/>
            <p:nvPr/>
          </p:nvSpPr>
          <p:spPr>
            <a:xfrm>
              <a:off x="7008" y="5149"/>
              <a:ext cx="1728" cy="580"/>
            </a:xfrm>
            <a:prstGeom prst="rect">
              <a:avLst/>
            </a:prstGeom>
            <a:noFill/>
          </p:spPr>
          <p:txBody>
            <a:bodyPr wrap="square" rtlCol="0">
              <a:spAutoFit/>
            </a:bodyPr>
            <a:p>
              <a:r>
                <a:rPr lang="zh-CN" altLang="en-US">
                  <a:latin typeface="+mn-lt"/>
                </a:rPr>
                <a:t>收到发票</a:t>
              </a:r>
              <a:endParaRPr lang="zh-CN" altLang="en-US">
                <a:latin typeface="+mn-lt"/>
              </a:endParaRPr>
            </a:p>
          </p:txBody>
        </p:sp>
      </p:grpSp>
      <p:cxnSp>
        <p:nvCxnSpPr>
          <p:cNvPr id="5" name="直接连接符 4"/>
          <p:cNvCxnSpPr/>
          <p:nvPr/>
        </p:nvCxnSpPr>
        <p:spPr>
          <a:xfrm flipV="1">
            <a:off x="6218555" y="2094230"/>
            <a:ext cx="1484630" cy="19685"/>
          </a:xfrm>
          <a:prstGeom prst="line">
            <a:avLst/>
          </a:prstGeom>
          <a:noFill/>
          <a:ln w="9525" cap="flat" cmpd="sng" algn="ctr">
            <a:solidFill>
              <a:srgbClr val="4F81BD"/>
            </a:solidFill>
            <a:prstDash val="solid"/>
          </a:ln>
          <a:effectLst/>
        </p:spPr>
      </p:cxnSp>
      <p:cxnSp>
        <p:nvCxnSpPr>
          <p:cNvPr id="6" name="直接箭头连接符 5"/>
          <p:cNvCxnSpPr/>
          <p:nvPr/>
        </p:nvCxnSpPr>
        <p:spPr>
          <a:xfrm>
            <a:off x="7703185" y="2094230"/>
            <a:ext cx="0" cy="1079500"/>
          </a:xfrm>
          <a:prstGeom prst="straightConnector1">
            <a:avLst/>
          </a:prstGeom>
          <a:noFill/>
          <a:ln w="9525" cap="flat" cmpd="sng" algn="ctr">
            <a:solidFill>
              <a:srgbClr val="4F81BD"/>
            </a:solidFill>
            <a:prstDash val="solid"/>
            <a:tailEnd type="arrow"/>
          </a:ln>
          <a:effectLst/>
        </p:spPr>
      </p:cxnSp>
      <p:sp>
        <p:nvSpPr>
          <p:cNvPr id="7" name="矩形: 圓角 27"/>
          <p:cNvSpPr/>
          <p:nvPr/>
        </p:nvSpPr>
        <p:spPr>
          <a:xfrm>
            <a:off x="7075170" y="3853683"/>
            <a:ext cx="1433830" cy="510169"/>
          </a:xfrm>
          <a:prstGeom prst="roundRect">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effectLst>
            <a:outerShdw blurRad="40000" dist="23000" dir="5400000" rotWithShape="0">
              <a:srgbClr val="000000">
                <a:alpha val="35000"/>
              </a:srgbClr>
            </a:outerShdw>
          </a:effectLst>
        </p:spPr>
        <p:txBody>
          <a:bodyPr wrap="square" anchor="ctr">
            <a:spAutoFit/>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TW" sz="1200" b="0" i="0" u="none" strike="noStrike" kern="1200" cap="none" spc="0" normalizeH="0" baseline="0" noProof="0" dirty="0">
                <a:ln>
                  <a:noFill/>
                </a:ln>
                <a:solidFill>
                  <a:sysClr val="windowText" lastClr="000000"/>
                </a:solidFill>
                <a:effectLst/>
                <a:uLnTx/>
                <a:uFillTx/>
                <a:latin typeface="+mn-lt"/>
                <a:ea typeface="黑体" panose="02010609060101010101" charset="-122"/>
                <a:cs typeface="+mn-lt"/>
              </a:rPr>
              <a:t>供应商货款对账作业</a:t>
            </a:r>
            <a:r>
              <a:rPr kumimoji="0" lang="en-US" altLang="zh-TW" sz="1200" b="0" i="0" u="none" strike="noStrike" kern="1200" cap="none" spc="0" normalizeH="0" baseline="0" noProof="0" dirty="0">
                <a:ln>
                  <a:noFill/>
                </a:ln>
                <a:solidFill>
                  <a:sysClr val="windowText" lastClr="000000"/>
                </a:solidFill>
                <a:effectLst/>
                <a:uLnTx/>
                <a:uFillTx/>
                <a:latin typeface="+mn-lt"/>
                <a:ea typeface="+mn-ea"/>
                <a:cs typeface="+mn-lt"/>
              </a:rPr>
              <a:t>aapt110  </a:t>
            </a:r>
            <a:endParaRPr kumimoji="0" lang="en-US" altLang="zh-TW" sz="1200" b="0" i="0" u="none" strike="noStrike" kern="1200" cap="none" spc="0" normalizeH="0" baseline="0" noProof="0" dirty="0">
              <a:ln>
                <a:noFill/>
              </a:ln>
              <a:solidFill>
                <a:sysClr val="windowText" lastClr="000000"/>
              </a:solidFill>
              <a:effectLst/>
              <a:uLnTx/>
              <a:uFillTx/>
              <a:latin typeface="+mn-lt"/>
              <a:ea typeface="+mn-ea"/>
              <a:cs typeface="+mn-lt"/>
            </a:endParaRPr>
          </a:p>
        </p:txBody>
      </p:sp>
      <p:cxnSp>
        <p:nvCxnSpPr>
          <p:cNvPr id="8" name="直接箭头连接符 7"/>
          <p:cNvCxnSpPr/>
          <p:nvPr/>
        </p:nvCxnSpPr>
        <p:spPr>
          <a:xfrm>
            <a:off x="7703185" y="3533775"/>
            <a:ext cx="0" cy="288290"/>
          </a:xfrm>
          <a:prstGeom prst="straightConnector1">
            <a:avLst/>
          </a:prstGeom>
          <a:noFill/>
          <a:ln w="9525" cap="flat" cmpd="sng" algn="ctr">
            <a:solidFill>
              <a:srgbClr val="4F81BD"/>
            </a:solidFill>
            <a:prstDash val="solid"/>
            <a:tailEnd type="arrow"/>
          </a:ln>
          <a:effectLst/>
        </p:spPr>
      </p:cxnSp>
      <p:sp>
        <p:nvSpPr>
          <p:cNvPr id="9" name="矩形: 圓角 27"/>
          <p:cNvSpPr/>
          <p:nvPr/>
        </p:nvSpPr>
        <p:spPr>
          <a:xfrm>
            <a:off x="4563745" y="3853683"/>
            <a:ext cx="1442085" cy="510169"/>
          </a:xfrm>
          <a:prstGeom prst="roundRect">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effectLst>
            <a:outerShdw blurRad="40000" dist="23000" dir="5400000" rotWithShape="0">
              <a:srgbClr val="000000">
                <a:alpha val="35000"/>
              </a:srgbClr>
            </a:outerShdw>
          </a:effectLst>
        </p:spPr>
        <p:txBody>
          <a:bodyPr wrap="square" anchor="ctr">
            <a:spAutoFit/>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TW" sz="1200" b="0" i="0" u="none" strike="noStrike" kern="1200" cap="none" spc="0" normalizeH="0" baseline="0" noProof="0" dirty="0">
                <a:ln>
                  <a:noFill/>
                </a:ln>
                <a:solidFill>
                  <a:sysClr val="windowText" lastClr="000000"/>
                </a:solidFill>
                <a:effectLst/>
                <a:uLnTx/>
                <a:uFillTx/>
                <a:latin typeface="+mn-lt"/>
                <a:ea typeface="黑体" panose="02010609060101010101" charset="-122"/>
                <a:cs typeface="+mn-lt"/>
              </a:rPr>
              <a:t>供应商货款对账作业</a:t>
            </a:r>
            <a:r>
              <a:rPr kumimoji="0" lang="en-US" altLang="zh-TW" sz="1200" b="0" i="0" u="none" strike="noStrike" kern="1200" cap="none" spc="0" normalizeH="0" baseline="0" noProof="0" dirty="0">
                <a:ln>
                  <a:noFill/>
                </a:ln>
                <a:solidFill>
                  <a:sysClr val="windowText" lastClr="000000"/>
                </a:solidFill>
                <a:effectLst/>
                <a:uLnTx/>
                <a:uFillTx/>
                <a:latin typeface="+mn-lt"/>
                <a:ea typeface="+mn-ea"/>
                <a:cs typeface="+mn-lt"/>
              </a:rPr>
              <a:t>aapt110  </a:t>
            </a:r>
            <a:endParaRPr kumimoji="0" lang="en-US" altLang="zh-TW" sz="1200" b="0" i="0" u="none" strike="noStrike" kern="1200" cap="none" spc="0" normalizeH="0" baseline="0" noProof="0" dirty="0">
              <a:ln>
                <a:noFill/>
              </a:ln>
              <a:solidFill>
                <a:sysClr val="windowText" lastClr="000000"/>
              </a:solidFill>
              <a:effectLst/>
              <a:uLnTx/>
              <a:uFillTx/>
              <a:latin typeface="+mn-lt"/>
              <a:ea typeface="+mn-ea"/>
              <a:cs typeface="+mn-lt"/>
            </a:endParaRPr>
          </a:p>
        </p:txBody>
      </p:sp>
      <p:cxnSp>
        <p:nvCxnSpPr>
          <p:cNvPr id="10" name="直接箭头连接符 9"/>
          <p:cNvCxnSpPr/>
          <p:nvPr/>
        </p:nvCxnSpPr>
        <p:spPr>
          <a:xfrm>
            <a:off x="5254625" y="3606165"/>
            <a:ext cx="0" cy="215900"/>
          </a:xfrm>
          <a:prstGeom prst="straightConnector1">
            <a:avLst/>
          </a:prstGeom>
          <a:noFill/>
          <a:ln w="9525" cap="flat" cmpd="sng" algn="ctr">
            <a:solidFill>
              <a:srgbClr val="4F81BD"/>
            </a:solidFill>
            <a:prstDash val="solid"/>
            <a:tailEnd type="arrow"/>
          </a:ln>
          <a:effectLst/>
        </p:spPr>
      </p:cxnSp>
      <p:cxnSp>
        <p:nvCxnSpPr>
          <p:cNvPr id="11" name="直接箭头连接符 10"/>
          <p:cNvCxnSpPr/>
          <p:nvPr/>
        </p:nvCxnSpPr>
        <p:spPr>
          <a:xfrm>
            <a:off x="3166745" y="3606165"/>
            <a:ext cx="0" cy="215900"/>
          </a:xfrm>
          <a:prstGeom prst="straightConnector1">
            <a:avLst/>
          </a:prstGeom>
          <a:noFill/>
          <a:ln w="9525" cap="flat" cmpd="sng" algn="ctr">
            <a:solidFill>
              <a:srgbClr val="4F81BD"/>
            </a:solidFill>
            <a:prstDash val="solid"/>
            <a:tailEnd type="arrow"/>
          </a:ln>
          <a:effectLst/>
        </p:spPr>
      </p:cxnSp>
      <p:sp>
        <p:nvSpPr>
          <p:cNvPr id="14" name="矩形: 圓角 28"/>
          <p:cNvSpPr/>
          <p:nvPr/>
        </p:nvSpPr>
        <p:spPr>
          <a:xfrm>
            <a:off x="2376805" y="4674894"/>
            <a:ext cx="1734185" cy="714962"/>
          </a:xfrm>
          <a:prstGeom prst="roundRect">
            <a:avLst/>
          </a:prstGeom>
          <a:gradFill>
            <a:gsLst>
              <a:gs pos="0">
                <a:srgbClr val="9BBB59">
                  <a:shade val="51000"/>
                  <a:satMod val="130000"/>
                  <a:lumMod val="64000"/>
                  <a:lumOff val="36000"/>
                </a:srgbClr>
              </a:gs>
              <a:gs pos="80000">
                <a:srgbClr val="9BBB59">
                  <a:shade val="93000"/>
                  <a:satMod val="130000"/>
                </a:srgbClr>
              </a:gs>
              <a:gs pos="100000">
                <a:srgbClr val="9BBB59">
                  <a:shade val="94000"/>
                  <a:satMod val="135000"/>
                </a:srgbClr>
              </a:gs>
            </a:gsLst>
          </a:gradFill>
          <a:effectLst>
            <a:outerShdw blurRad="40000" dist="23000" dir="5400000" rotWithShape="0">
              <a:srgbClr val="000000">
                <a:alpha val="35000"/>
              </a:srgbClr>
            </a:outerShdw>
          </a:effectLst>
        </p:spPr>
        <p:txBody>
          <a:bodyPr wrap="square" anchor="ctr">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dirty="0">
                <a:ln>
                  <a:noFill/>
                </a:ln>
                <a:solidFill>
                  <a:sysClr val="windowText" lastClr="000000"/>
                </a:solidFill>
                <a:effectLst/>
                <a:uLnTx/>
                <a:uFillTx/>
                <a:latin typeface="+mn-lt"/>
                <a:ea typeface="黑体" panose="02010609060101010101" charset="-122"/>
                <a:cs typeface="+mn-lt"/>
              </a:rPr>
              <a:t>对应的账款单（例如</a:t>
            </a:r>
            <a:r>
              <a:rPr lang="zh-CN" altLang="zh-TW" sz="1200" noProof="0" dirty="0">
                <a:ln>
                  <a:noFill/>
                </a:ln>
                <a:solidFill>
                  <a:sysClr val="windowText" lastClr="000000"/>
                </a:solidFill>
                <a:effectLst/>
                <a:uLnTx/>
                <a:uFillTx/>
                <a:latin typeface="+mn-lt"/>
                <a:cs typeface="+mn-lt"/>
                <a:sym typeface="黑体" panose="02010609060101010101" charset="-122"/>
              </a:rPr>
              <a:t>应付账款单维护作业</a:t>
            </a:r>
            <a:r>
              <a:rPr lang="en-US" altLang="zh-TW" sz="1200" noProof="0" dirty="0">
                <a:ln>
                  <a:noFill/>
                </a:ln>
                <a:solidFill>
                  <a:sysClr val="windowText" lastClr="000000"/>
                </a:solidFill>
                <a:effectLst/>
                <a:uLnTx/>
                <a:uFillTx/>
                <a:latin typeface="+mn-lt"/>
                <a:cs typeface="+mn-lt"/>
                <a:sym typeface="+mn-ea"/>
              </a:rPr>
              <a:t>aapt300</a:t>
            </a:r>
            <a:r>
              <a:rPr kumimoji="0" lang="zh-CN" altLang="en-US" sz="1200" b="0" i="0" u="none" strike="noStrike" kern="1200" cap="none" spc="0" normalizeH="0" baseline="0" noProof="0" dirty="0">
                <a:ln>
                  <a:noFill/>
                </a:ln>
                <a:solidFill>
                  <a:sysClr val="windowText" lastClr="000000"/>
                </a:solidFill>
                <a:effectLst/>
                <a:uLnTx/>
                <a:uFillTx/>
                <a:latin typeface="+mn-lt"/>
                <a:ea typeface="黑体" panose="02010609060101010101" charset="-122"/>
                <a:cs typeface="+mn-lt"/>
              </a:rPr>
              <a:t>等）</a:t>
            </a:r>
            <a:endParaRPr kumimoji="0" lang="zh-CN" altLang="en-US" sz="1200" b="0" i="0" u="none" strike="noStrike" kern="1200" cap="none" spc="0" normalizeH="0" baseline="0" noProof="0" dirty="0">
              <a:ln>
                <a:noFill/>
              </a:ln>
              <a:solidFill>
                <a:sysClr val="windowText" lastClr="000000"/>
              </a:solidFill>
              <a:effectLst/>
              <a:uLnTx/>
              <a:uFillTx/>
              <a:latin typeface="+mn-lt"/>
              <a:ea typeface="黑体" panose="02010609060101010101" charset="-122"/>
              <a:cs typeface="+mn-lt"/>
            </a:endParaRPr>
          </a:p>
        </p:txBody>
      </p:sp>
      <p:sp>
        <p:nvSpPr>
          <p:cNvPr id="37" name="矩形: 圓角 28"/>
          <p:cNvSpPr/>
          <p:nvPr/>
        </p:nvSpPr>
        <p:spPr>
          <a:xfrm>
            <a:off x="4512945" y="4730139"/>
            <a:ext cx="1706245" cy="714962"/>
          </a:xfrm>
          <a:prstGeom prst="roundRect">
            <a:avLst/>
          </a:prstGeom>
          <a:gradFill>
            <a:gsLst>
              <a:gs pos="0">
                <a:srgbClr val="9BBB59">
                  <a:shade val="51000"/>
                  <a:satMod val="130000"/>
                  <a:lumMod val="64000"/>
                  <a:lumOff val="36000"/>
                </a:srgbClr>
              </a:gs>
              <a:gs pos="80000">
                <a:srgbClr val="9BBB59">
                  <a:shade val="93000"/>
                  <a:satMod val="130000"/>
                </a:srgbClr>
              </a:gs>
              <a:gs pos="100000">
                <a:srgbClr val="9BBB59">
                  <a:shade val="94000"/>
                  <a:satMod val="135000"/>
                </a:srgbClr>
              </a:gs>
            </a:gsLst>
          </a:gradFill>
          <a:effectLst>
            <a:outerShdw blurRad="40000" dist="23000" dir="5400000" rotWithShape="0">
              <a:srgbClr val="000000">
                <a:alpha val="35000"/>
              </a:srgbClr>
            </a:outerShdw>
          </a:effectLst>
        </p:spPr>
        <p:txBody>
          <a:bodyPr wrap="square" anchor="ctr">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dirty="0">
                <a:ln>
                  <a:noFill/>
                </a:ln>
                <a:solidFill>
                  <a:sysClr val="windowText" lastClr="000000"/>
                </a:solidFill>
                <a:effectLst/>
                <a:uLnTx/>
                <a:uFillTx/>
                <a:latin typeface="+mn-lt"/>
                <a:ea typeface="黑体" panose="02010609060101010101" charset="-122"/>
                <a:cs typeface="+mn-lt"/>
              </a:rPr>
              <a:t>对应的账款单（例如</a:t>
            </a:r>
            <a:r>
              <a:rPr lang="zh-CN" altLang="zh-TW" sz="1200" noProof="0" dirty="0">
                <a:ln>
                  <a:noFill/>
                </a:ln>
                <a:solidFill>
                  <a:sysClr val="windowText" lastClr="000000"/>
                </a:solidFill>
                <a:effectLst/>
                <a:uLnTx/>
                <a:uFillTx/>
                <a:latin typeface="+mn-lt"/>
                <a:cs typeface="+mn-lt"/>
                <a:sym typeface="黑体" panose="02010609060101010101" charset="-122"/>
              </a:rPr>
              <a:t>应付账款单维护作业</a:t>
            </a:r>
            <a:r>
              <a:rPr lang="en-US" altLang="zh-TW" sz="1200" noProof="0" dirty="0">
                <a:ln>
                  <a:noFill/>
                </a:ln>
                <a:solidFill>
                  <a:sysClr val="windowText" lastClr="000000"/>
                </a:solidFill>
                <a:effectLst/>
                <a:uLnTx/>
                <a:uFillTx/>
                <a:latin typeface="+mn-lt"/>
                <a:cs typeface="+mn-lt"/>
                <a:sym typeface="+mn-ea"/>
              </a:rPr>
              <a:t>aapt300</a:t>
            </a:r>
            <a:r>
              <a:rPr kumimoji="0" lang="zh-CN" altLang="en-US" sz="1200" b="0" i="0" u="none" strike="noStrike" kern="1200" cap="none" spc="0" normalizeH="0" baseline="0" noProof="0" dirty="0">
                <a:ln>
                  <a:noFill/>
                </a:ln>
                <a:solidFill>
                  <a:sysClr val="windowText" lastClr="000000"/>
                </a:solidFill>
                <a:effectLst/>
                <a:uLnTx/>
                <a:uFillTx/>
                <a:latin typeface="+mn-lt"/>
                <a:ea typeface="黑体" panose="02010609060101010101" charset="-122"/>
                <a:cs typeface="+mn-lt"/>
              </a:rPr>
              <a:t>等）</a:t>
            </a:r>
            <a:endParaRPr kumimoji="0" lang="zh-CN" altLang="en-US" sz="1200" b="0" i="0" u="none" strike="noStrike" kern="1200" cap="none" spc="0" normalizeH="0" baseline="0" noProof="0" dirty="0">
              <a:ln>
                <a:noFill/>
              </a:ln>
              <a:solidFill>
                <a:sysClr val="windowText" lastClr="000000"/>
              </a:solidFill>
              <a:effectLst/>
              <a:uLnTx/>
              <a:uFillTx/>
              <a:latin typeface="+mn-lt"/>
              <a:ea typeface="黑体" panose="02010609060101010101" charset="-122"/>
              <a:cs typeface="+mn-lt"/>
            </a:endParaRPr>
          </a:p>
        </p:txBody>
      </p:sp>
      <p:sp>
        <p:nvSpPr>
          <p:cNvPr id="39" name="矩形: 圓角 28"/>
          <p:cNvSpPr/>
          <p:nvPr/>
        </p:nvSpPr>
        <p:spPr>
          <a:xfrm>
            <a:off x="6952615" y="4730139"/>
            <a:ext cx="1755775" cy="714962"/>
          </a:xfrm>
          <a:prstGeom prst="roundRect">
            <a:avLst/>
          </a:prstGeom>
          <a:gradFill>
            <a:gsLst>
              <a:gs pos="0">
                <a:srgbClr val="9BBB59">
                  <a:shade val="51000"/>
                  <a:satMod val="130000"/>
                  <a:lumMod val="64000"/>
                  <a:lumOff val="36000"/>
                </a:srgbClr>
              </a:gs>
              <a:gs pos="80000">
                <a:srgbClr val="9BBB59">
                  <a:shade val="93000"/>
                  <a:satMod val="130000"/>
                </a:srgbClr>
              </a:gs>
              <a:gs pos="100000">
                <a:srgbClr val="9BBB59">
                  <a:shade val="94000"/>
                  <a:satMod val="135000"/>
                </a:srgbClr>
              </a:gs>
            </a:gsLst>
          </a:gradFill>
          <a:effectLst>
            <a:outerShdw blurRad="40000" dist="23000" dir="5400000" rotWithShape="0">
              <a:srgbClr val="000000">
                <a:alpha val="35000"/>
              </a:srgbClr>
            </a:outerShdw>
          </a:effectLst>
        </p:spPr>
        <p:txBody>
          <a:bodyPr wrap="square" anchor="ctr">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dirty="0">
                <a:ln>
                  <a:noFill/>
                </a:ln>
                <a:solidFill>
                  <a:sysClr val="windowText" lastClr="000000"/>
                </a:solidFill>
                <a:effectLst/>
                <a:uLnTx/>
                <a:uFillTx/>
                <a:latin typeface="+mn-lt"/>
                <a:ea typeface="黑体" panose="02010609060101010101" charset="-122"/>
                <a:cs typeface="+mn-lt"/>
              </a:rPr>
              <a:t>对应的账款单（例如</a:t>
            </a:r>
            <a:r>
              <a:rPr lang="zh-CN" altLang="zh-TW" sz="1200" noProof="0" dirty="0">
                <a:ln>
                  <a:noFill/>
                </a:ln>
                <a:solidFill>
                  <a:sysClr val="windowText" lastClr="000000"/>
                </a:solidFill>
                <a:effectLst/>
                <a:uLnTx/>
                <a:uFillTx/>
                <a:latin typeface="+mn-lt"/>
                <a:cs typeface="+mn-lt"/>
                <a:sym typeface="黑体" panose="02010609060101010101" charset="-122"/>
              </a:rPr>
              <a:t>应付账款单维护作业</a:t>
            </a:r>
            <a:r>
              <a:rPr lang="en-US" altLang="zh-TW" sz="1200" noProof="0" dirty="0">
                <a:ln>
                  <a:noFill/>
                </a:ln>
                <a:solidFill>
                  <a:sysClr val="windowText" lastClr="000000"/>
                </a:solidFill>
                <a:effectLst/>
                <a:uLnTx/>
                <a:uFillTx/>
                <a:latin typeface="+mn-lt"/>
                <a:cs typeface="+mn-lt"/>
                <a:sym typeface="+mn-ea"/>
              </a:rPr>
              <a:t>aapt300</a:t>
            </a:r>
            <a:r>
              <a:rPr kumimoji="0" lang="zh-CN" altLang="en-US" sz="1200" b="0" i="0" u="none" strike="noStrike" kern="1200" cap="none" spc="0" normalizeH="0" baseline="0" noProof="0" dirty="0">
                <a:ln>
                  <a:noFill/>
                </a:ln>
                <a:solidFill>
                  <a:sysClr val="windowText" lastClr="000000"/>
                </a:solidFill>
                <a:effectLst/>
                <a:uLnTx/>
                <a:uFillTx/>
                <a:latin typeface="+mn-lt"/>
                <a:ea typeface="黑体" panose="02010609060101010101" charset="-122"/>
                <a:cs typeface="+mn-lt"/>
              </a:rPr>
              <a:t>等）</a:t>
            </a:r>
            <a:endParaRPr kumimoji="0" lang="zh-CN" altLang="en-US" sz="1200" b="0" i="0" u="none" strike="noStrike" kern="1200" cap="none" spc="0" normalizeH="0" baseline="0" noProof="0" dirty="0">
              <a:ln>
                <a:noFill/>
              </a:ln>
              <a:solidFill>
                <a:sysClr val="windowText" lastClr="000000"/>
              </a:solidFill>
              <a:effectLst/>
              <a:uLnTx/>
              <a:uFillTx/>
              <a:latin typeface="+mn-lt"/>
              <a:ea typeface="黑体" panose="02010609060101010101" charset="-122"/>
              <a:cs typeface="+mn-lt"/>
            </a:endParaRPr>
          </a:p>
        </p:txBody>
      </p:sp>
      <p:cxnSp>
        <p:nvCxnSpPr>
          <p:cNvPr id="45" name="直接箭头连接符 44"/>
          <p:cNvCxnSpPr/>
          <p:nvPr/>
        </p:nvCxnSpPr>
        <p:spPr>
          <a:xfrm>
            <a:off x="3166745" y="4398010"/>
            <a:ext cx="0" cy="288290"/>
          </a:xfrm>
          <a:prstGeom prst="straightConnector1">
            <a:avLst/>
          </a:prstGeom>
          <a:noFill/>
          <a:ln w="9525" cap="flat" cmpd="sng" algn="ctr">
            <a:solidFill>
              <a:srgbClr val="4F81BD"/>
            </a:solidFill>
            <a:prstDash val="solid"/>
            <a:tailEnd type="arrow"/>
          </a:ln>
          <a:effectLst/>
        </p:spPr>
      </p:cxnSp>
      <p:cxnSp>
        <p:nvCxnSpPr>
          <p:cNvPr id="46" name="直接箭头连接符 45"/>
          <p:cNvCxnSpPr/>
          <p:nvPr/>
        </p:nvCxnSpPr>
        <p:spPr>
          <a:xfrm>
            <a:off x="5326380" y="4398010"/>
            <a:ext cx="635" cy="360045"/>
          </a:xfrm>
          <a:prstGeom prst="straightConnector1">
            <a:avLst/>
          </a:prstGeom>
          <a:noFill/>
          <a:ln w="9525" cap="flat" cmpd="sng" algn="ctr">
            <a:solidFill>
              <a:srgbClr val="4F81BD"/>
            </a:solidFill>
            <a:prstDash val="solid"/>
            <a:tailEnd type="arrow"/>
          </a:ln>
          <a:effectLst/>
        </p:spPr>
      </p:cxnSp>
      <p:cxnSp>
        <p:nvCxnSpPr>
          <p:cNvPr id="47" name="直接箭头连接符 46"/>
          <p:cNvCxnSpPr/>
          <p:nvPr/>
        </p:nvCxnSpPr>
        <p:spPr>
          <a:xfrm>
            <a:off x="7703185" y="4398010"/>
            <a:ext cx="0" cy="288290"/>
          </a:xfrm>
          <a:prstGeom prst="straightConnector1">
            <a:avLst/>
          </a:prstGeom>
          <a:noFill/>
          <a:ln w="9525" cap="flat" cmpd="sng" algn="ctr">
            <a:solidFill>
              <a:srgbClr val="4F81BD"/>
            </a:solidFill>
            <a:prstDash val="solid"/>
            <a:tailEnd type="arrow"/>
          </a:ln>
          <a:effectLst/>
        </p:spPr>
      </p:cxnSp>
      <p:cxnSp>
        <p:nvCxnSpPr>
          <p:cNvPr id="48" name="直接箭头连接符 47"/>
          <p:cNvCxnSpPr/>
          <p:nvPr/>
        </p:nvCxnSpPr>
        <p:spPr>
          <a:xfrm>
            <a:off x="3166745" y="5478145"/>
            <a:ext cx="0" cy="215900"/>
          </a:xfrm>
          <a:prstGeom prst="straightConnector1">
            <a:avLst/>
          </a:prstGeom>
          <a:noFill/>
          <a:ln w="9525" cap="flat" cmpd="sng" algn="ctr">
            <a:solidFill>
              <a:srgbClr val="4F81BD"/>
            </a:solidFill>
            <a:prstDash val="solid"/>
            <a:tailEnd type="arrow"/>
          </a:ln>
          <a:effectLst/>
        </p:spPr>
      </p:cxnSp>
      <p:sp>
        <p:nvSpPr>
          <p:cNvPr id="49" name="矩形: 圓角 20"/>
          <p:cNvSpPr/>
          <p:nvPr/>
        </p:nvSpPr>
        <p:spPr>
          <a:xfrm>
            <a:off x="2369820" y="6455706"/>
            <a:ext cx="1651000" cy="306705"/>
          </a:xfrm>
          <a:prstGeom prst="rect">
            <a:avLst/>
          </a:prstGeom>
          <a:solidFill>
            <a:srgbClr val="C0504D">
              <a:lumMod val="60000"/>
              <a:lumOff val="40000"/>
            </a:srgbClr>
          </a:solidFill>
          <a:effectLst>
            <a:outerShdw blurRad="40000" dist="23000" dir="5400000" rotWithShape="0">
              <a:srgbClr val="000000">
                <a:alpha val="35000"/>
              </a:srgbClr>
            </a:outerShdw>
          </a:effectLst>
        </p:spPr>
        <p:txBody>
          <a:bodyPr anchor="ctr">
            <a:spAutoFit/>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TW" sz="1400" i="0" u="none" strike="noStrike" kern="1200" cap="none" spc="0" normalizeH="0" baseline="0" noProof="0" dirty="0">
                <a:ln>
                  <a:noFill/>
                </a:ln>
                <a:solidFill>
                  <a:sysClr val="windowText" lastClr="000000"/>
                </a:solidFill>
                <a:effectLst/>
                <a:uLnTx/>
                <a:uFillTx/>
                <a:latin typeface="+mn-lt"/>
                <a:ea typeface="黑体" panose="02010609060101010101" charset="-122"/>
                <a:cs typeface="+mn-ea"/>
              </a:rPr>
              <a:t>下期回转流程</a:t>
            </a:r>
            <a:endParaRPr kumimoji="0" lang="zh-CN" altLang="zh-TW" sz="1400" i="0" u="none" strike="noStrike" kern="1200" cap="none" spc="0" normalizeH="0" baseline="0" noProof="0" dirty="0">
              <a:ln>
                <a:noFill/>
              </a:ln>
              <a:solidFill>
                <a:sysClr val="windowText" lastClr="000000"/>
              </a:solidFill>
              <a:effectLst/>
              <a:uLnTx/>
              <a:uFillTx/>
              <a:latin typeface="+mn-lt"/>
              <a:ea typeface="黑体" panose="02010609060101010101" charset="-122"/>
              <a:cs typeface="+mn-ea"/>
            </a:endParaRPr>
          </a:p>
        </p:txBody>
      </p:sp>
      <p:cxnSp>
        <p:nvCxnSpPr>
          <p:cNvPr id="54" name="直接箭头连接符 53"/>
          <p:cNvCxnSpPr/>
          <p:nvPr/>
        </p:nvCxnSpPr>
        <p:spPr>
          <a:xfrm>
            <a:off x="3166110" y="6169025"/>
            <a:ext cx="635" cy="315595"/>
          </a:xfrm>
          <a:prstGeom prst="straightConnector1">
            <a:avLst/>
          </a:prstGeom>
          <a:noFill/>
          <a:ln w="9525" cap="flat" cmpd="sng" algn="ctr">
            <a:solidFill>
              <a:srgbClr val="4F81BD"/>
            </a:solidFill>
            <a:prstDash val="solid"/>
            <a:tailEnd type="arrow"/>
          </a:ln>
          <a:effectLst/>
        </p:spPr>
      </p:cxnSp>
      <p:sp>
        <p:nvSpPr>
          <p:cNvPr id="56" name="矩形: 圓角 20"/>
          <p:cNvSpPr/>
          <p:nvPr/>
        </p:nvSpPr>
        <p:spPr>
          <a:xfrm>
            <a:off x="4577715" y="5790248"/>
            <a:ext cx="1640840" cy="275590"/>
          </a:xfrm>
          <a:prstGeom prst="rect">
            <a:avLst/>
          </a:prstGeom>
          <a:solidFill>
            <a:srgbClr val="C0504D">
              <a:lumMod val="60000"/>
              <a:lumOff val="40000"/>
            </a:srgbClr>
          </a:solidFill>
          <a:effectLst>
            <a:outerShdw blurRad="40000" dist="23000" dir="5400000" rotWithShape="0">
              <a:srgbClr val="000000">
                <a:alpha val="35000"/>
              </a:srgbClr>
            </a:outerShdw>
          </a:effectLst>
        </p:spPr>
        <p:txBody>
          <a:bodyPr wrap="square"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zh-TW" sz="1200" b="0" i="0" u="none" strike="noStrike" kern="1200" cap="none" spc="0" normalizeH="0" baseline="0" noProof="0" dirty="0">
              <a:ln>
                <a:noFill/>
              </a:ln>
              <a:solidFill>
                <a:srgbClr val="FF0000"/>
              </a:solidFill>
              <a:effectLst/>
              <a:uLnTx/>
              <a:uFillTx/>
              <a:latin typeface="+mn-lt"/>
              <a:ea typeface="黑体" panose="02010609060101010101" charset="-122"/>
              <a:cs typeface="+mn-lt"/>
            </a:endParaRPr>
          </a:p>
        </p:txBody>
      </p:sp>
      <p:cxnSp>
        <p:nvCxnSpPr>
          <p:cNvPr id="58" name="直接箭头连接符 57"/>
          <p:cNvCxnSpPr/>
          <p:nvPr/>
        </p:nvCxnSpPr>
        <p:spPr>
          <a:xfrm>
            <a:off x="5327015" y="5476240"/>
            <a:ext cx="0" cy="360045"/>
          </a:xfrm>
          <a:prstGeom prst="straightConnector1">
            <a:avLst/>
          </a:prstGeom>
          <a:noFill/>
          <a:ln w="9525" cap="flat" cmpd="sng" algn="ctr">
            <a:solidFill>
              <a:srgbClr val="4F81BD"/>
            </a:solidFill>
            <a:prstDash val="solid"/>
            <a:tailEnd type="arrow"/>
          </a:ln>
          <a:effectLst/>
        </p:spPr>
      </p:cxnSp>
      <p:cxnSp>
        <p:nvCxnSpPr>
          <p:cNvPr id="67" name="直接箭头连接符 66"/>
          <p:cNvCxnSpPr/>
          <p:nvPr/>
        </p:nvCxnSpPr>
        <p:spPr>
          <a:xfrm>
            <a:off x="7703185" y="5404485"/>
            <a:ext cx="0" cy="431800"/>
          </a:xfrm>
          <a:prstGeom prst="straightConnector1">
            <a:avLst/>
          </a:prstGeom>
          <a:noFill/>
          <a:ln w="9525" cap="flat" cmpd="sng" algn="ctr">
            <a:solidFill>
              <a:srgbClr val="4F81BD"/>
            </a:solidFill>
            <a:prstDash val="solid"/>
            <a:tailEnd type="arrow"/>
          </a:ln>
          <a:effectLst/>
        </p:spPr>
      </p:cxnSp>
      <p:sp>
        <p:nvSpPr>
          <p:cNvPr id="69" name="文本框 68"/>
          <p:cNvSpPr txBox="1"/>
          <p:nvPr/>
        </p:nvSpPr>
        <p:spPr>
          <a:xfrm>
            <a:off x="4764405" y="5735955"/>
            <a:ext cx="1097280" cy="368300"/>
          </a:xfrm>
          <a:prstGeom prst="rect">
            <a:avLst/>
          </a:prstGeom>
          <a:noFill/>
        </p:spPr>
        <p:txBody>
          <a:bodyPr wrap="none" rtlCol="0">
            <a:spAutoFit/>
          </a:bodyPr>
          <a:p>
            <a:r>
              <a:rPr lang="zh-CN" altLang="en-US">
                <a:latin typeface="+mn-lt"/>
              </a:rPr>
              <a:t>请款流程</a:t>
            </a:r>
            <a:endParaRPr lang="zh-CN" altLang="en-US">
              <a:latin typeface="+mn-lt"/>
            </a:endParaRPr>
          </a:p>
        </p:txBody>
      </p:sp>
      <p:sp>
        <p:nvSpPr>
          <p:cNvPr id="70" name="矩形: 圓角 20"/>
          <p:cNvSpPr/>
          <p:nvPr/>
        </p:nvSpPr>
        <p:spPr>
          <a:xfrm>
            <a:off x="6929120" y="5845493"/>
            <a:ext cx="1640840" cy="275590"/>
          </a:xfrm>
          <a:prstGeom prst="rect">
            <a:avLst/>
          </a:prstGeom>
          <a:solidFill>
            <a:srgbClr val="C0504D">
              <a:lumMod val="60000"/>
              <a:lumOff val="40000"/>
            </a:srgbClr>
          </a:solidFill>
          <a:effectLst>
            <a:outerShdw blurRad="40000" dist="23000" dir="5400000" rotWithShape="0">
              <a:srgbClr val="000000">
                <a:alpha val="35000"/>
              </a:srgbClr>
            </a:outerShdw>
          </a:effectLst>
        </p:spPr>
        <p:txBody>
          <a:bodyPr wrap="square"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zh-TW" sz="1200" b="0" i="0" u="none" strike="noStrike" kern="1200" cap="none" spc="0" normalizeH="0" baseline="0" noProof="0" dirty="0">
              <a:ln>
                <a:noFill/>
              </a:ln>
              <a:solidFill>
                <a:srgbClr val="FF0000"/>
              </a:solidFill>
              <a:effectLst/>
              <a:uLnTx/>
              <a:uFillTx/>
              <a:latin typeface="+mn-lt"/>
              <a:ea typeface="黑体" panose="02010609060101010101" charset="-122"/>
              <a:cs typeface="+mn-lt"/>
            </a:endParaRPr>
          </a:p>
        </p:txBody>
      </p:sp>
      <p:sp>
        <p:nvSpPr>
          <p:cNvPr id="71" name="文本框 70"/>
          <p:cNvSpPr txBox="1"/>
          <p:nvPr/>
        </p:nvSpPr>
        <p:spPr>
          <a:xfrm>
            <a:off x="7187565" y="5791200"/>
            <a:ext cx="1097280" cy="368300"/>
          </a:xfrm>
          <a:prstGeom prst="rect">
            <a:avLst/>
          </a:prstGeom>
          <a:noFill/>
        </p:spPr>
        <p:txBody>
          <a:bodyPr wrap="none" rtlCol="0">
            <a:spAutoFit/>
          </a:bodyPr>
          <a:p>
            <a:r>
              <a:rPr lang="zh-CN" altLang="en-US">
                <a:latin typeface="+mn-lt"/>
              </a:rPr>
              <a:t>请款流程</a:t>
            </a:r>
            <a:endParaRPr lang="zh-CN" altLang="en-US">
              <a:latin typeface="+mn-lt"/>
            </a:endParaRPr>
          </a:p>
        </p:txBody>
      </p:sp>
      <p:pic>
        <p:nvPicPr>
          <p:cNvPr id="37890" name="圖片 8" descr="數位價值_P.png"/>
          <p:cNvPicPr>
            <a:picLocks noChangeAspect="1"/>
          </p:cNvPicPr>
          <p:nvPr/>
        </p:nvPicPr>
        <p:blipFill>
          <a:blip r:embed="rId1"/>
          <a:stretch>
            <a:fillRect/>
          </a:stretch>
        </p:blipFill>
        <p:spPr>
          <a:xfrm>
            <a:off x="8949055" y="6066155"/>
            <a:ext cx="3008630" cy="655955"/>
          </a:xfrm>
          <a:prstGeom prst="rect">
            <a:avLst/>
          </a:prstGeom>
          <a:noFill/>
          <a:ln w="9525">
            <a:noFill/>
          </a:ln>
        </p:spPr>
      </p:pic>
      <p:sp>
        <p:nvSpPr>
          <p:cNvPr id="78" name="流程图: 联系 20"/>
          <p:cNvSpPr/>
          <p:nvPr>
            <p:custDataLst>
              <p:tags r:id="rId2"/>
            </p:custDataLst>
          </p:nvPr>
        </p:nvSpPr>
        <p:spPr>
          <a:xfrm>
            <a:off x="8743315" y="473075"/>
            <a:ext cx="546735" cy="571500"/>
          </a:xfrm>
          <a:custGeom>
            <a:avLst/>
            <a:gdLst/>
            <a:ahLst/>
            <a:cxnLst/>
            <a:rect l="l" t="t" r="r" b="b"/>
            <a:pathLst>
              <a:path w="977900" h="1447800">
                <a:moveTo>
                  <a:pt x="485775" y="203200"/>
                </a:moveTo>
                <a:lnTo>
                  <a:pt x="546485" y="399665"/>
                </a:lnTo>
                <a:lnTo>
                  <a:pt x="742949" y="399664"/>
                </a:lnTo>
                <a:lnTo>
                  <a:pt x="584005" y="521084"/>
                </a:lnTo>
                <a:lnTo>
                  <a:pt x="644718" y="717549"/>
                </a:lnTo>
                <a:lnTo>
                  <a:pt x="485775" y="596126"/>
                </a:lnTo>
                <a:lnTo>
                  <a:pt x="326832" y="717549"/>
                </a:lnTo>
                <a:lnTo>
                  <a:pt x="387545" y="521084"/>
                </a:lnTo>
                <a:lnTo>
                  <a:pt x="228601" y="399664"/>
                </a:lnTo>
                <a:lnTo>
                  <a:pt x="425065" y="399665"/>
                </a:lnTo>
                <a:close/>
                <a:moveTo>
                  <a:pt x="486229" y="136980"/>
                </a:moveTo>
                <a:cubicBezTo>
                  <a:pt x="290839" y="136980"/>
                  <a:pt x="132444" y="295375"/>
                  <a:pt x="132444" y="490765"/>
                </a:cubicBezTo>
                <a:cubicBezTo>
                  <a:pt x="132444" y="686155"/>
                  <a:pt x="290839" y="844550"/>
                  <a:pt x="486229" y="844550"/>
                </a:cubicBezTo>
                <a:cubicBezTo>
                  <a:pt x="681619" y="844550"/>
                  <a:pt x="840014" y="686155"/>
                  <a:pt x="840014" y="490765"/>
                </a:cubicBezTo>
                <a:cubicBezTo>
                  <a:pt x="840014" y="295375"/>
                  <a:pt x="681619" y="136980"/>
                  <a:pt x="486229" y="136980"/>
                </a:cubicBezTo>
                <a:close/>
                <a:moveTo>
                  <a:pt x="488950" y="0"/>
                </a:moveTo>
                <a:cubicBezTo>
                  <a:pt x="758990" y="0"/>
                  <a:pt x="977900" y="218910"/>
                  <a:pt x="977900" y="488950"/>
                </a:cubicBezTo>
                <a:cubicBezTo>
                  <a:pt x="977900" y="682898"/>
                  <a:pt x="864979" y="850470"/>
                  <a:pt x="700535" y="927935"/>
                </a:cubicBezTo>
                <a:lnTo>
                  <a:pt x="809625" y="1447800"/>
                </a:lnTo>
                <a:lnTo>
                  <a:pt x="506413" y="1206950"/>
                </a:lnTo>
                <a:lnTo>
                  <a:pt x="203200" y="1447800"/>
                </a:lnTo>
                <a:lnTo>
                  <a:pt x="309181" y="942752"/>
                </a:lnTo>
                <a:cubicBezTo>
                  <a:pt x="127925" y="871931"/>
                  <a:pt x="0" y="695380"/>
                  <a:pt x="0" y="488950"/>
                </a:cubicBezTo>
                <a:cubicBezTo>
                  <a:pt x="0" y="218910"/>
                  <a:pt x="218910" y="0"/>
                  <a:pt x="4889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defTabSz="921385" fontAlgn="auto">
              <a:spcBef>
                <a:spcPts val="0"/>
              </a:spcBef>
              <a:spcAft>
                <a:spcPts val="0"/>
              </a:spcAft>
              <a:defRPr/>
            </a:pPr>
            <a:endParaRPr lang="zh-CN" altLang="en-US"/>
          </a:p>
        </p:txBody>
      </p:sp>
      <p:sp>
        <p:nvSpPr>
          <p:cNvPr id="13" name="文本框 12"/>
          <p:cNvSpPr txBox="1"/>
          <p:nvPr>
            <p:custDataLst>
              <p:tags r:id="rId3"/>
            </p:custDataLst>
          </p:nvPr>
        </p:nvSpPr>
        <p:spPr>
          <a:xfrm>
            <a:off x="9290050" y="611505"/>
            <a:ext cx="2503170" cy="368300"/>
          </a:xfrm>
          <a:prstGeom prst="rect">
            <a:avLst/>
          </a:prstGeom>
          <a:noFill/>
        </p:spPr>
        <p:txBody>
          <a:bodyPr wrap="square" rtlCol="0">
            <a:spAutoFit/>
          </a:bodyPr>
          <a:p>
            <a:r>
              <a:rPr lang="zh-CN" altLang="en-US">
                <a:solidFill>
                  <a:schemeClr val="tx1"/>
                </a:solidFill>
              </a:rPr>
              <a:t>企业运作流程</a:t>
            </a:r>
            <a:endParaRPr lang="zh-CN" altLang="en-US">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矩形 263"/>
          <p:cNvSpPr/>
          <p:nvPr/>
        </p:nvSpPr>
        <p:spPr>
          <a:xfrm>
            <a:off x="5989955" y="1778000"/>
            <a:ext cx="3863975" cy="576580"/>
          </a:xfrm>
          <a:prstGeom prst="rect">
            <a:avLst/>
          </a:prstGeom>
          <a:solidFill>
            <a:srgbClr val="C00000"/>
          </a:solidFill>
          <a:ln w="28575">
            <a:noFill/>
          </a:ln>
          <a:effectLst>
            <a:outerShdw blurRad="279400" dist="139700" dir="2700000" sx="75000" sy="75000" algn="ctr" rotWithShape="0">
              <a:srgbClr val="000000">
                <a:alpha val="70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2400" b="1">
                <a:sym typeface="+mn-ea"/>
              </a:rPr>
              <a:t>个人资料</a:t>
            </a:r>
            <a:endParaRPr lang="zh-CN" altLang="en-US" sz="2400" b="1">
              <a:sym typeface="+mn-ea"/>
            </a:endParaRPr>
          </a:p>
        </p:txBody>
      </p:sp>
      <p:sp>
        <p:nvSpPr>
          <p:cNvPr id="261" name="矩形 260"/>
          <p:cNvSpPr/>
          <p:nvPr/>
        </p:nvSpPr>
        <p:spPr>
          <a:xfrm>
            <a:off x="5989955" y="3053080"/>
            <a:ext cx="3863975" cy="576580"/>
          </a:xfrm>
          <a:prstGeom prst="rect">
            <a:avLst/>
          </a:prstGeom>
          <a:solidFill>
            <a:srgbClr val="C00000"/>
          </a:solidFill>
          <a:ln w="28575">
            <a:noFill/>
          </a:ln>
          <a:effectLst>
            <a:outerShdw blurRad="279400" dist="139700" dir="2700000" sx="75000" sy="75000" algn="ctr" rotWithShape="0">
              <a:srgbClr val="000000">
                <a:alpha val="70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zh-CN" altLang="en-US" sz="2400" b="1">
                <a:sym typeface="+mn-ea"/>
              </a:rPr>
              <a:t>拟认证职级要求</a:t>
            </a:r>
            <a:endParaRPr lang="zh-CN" altLang="en-US" sz="2400" b="1">
              <a:sym typeface="+mn-ea"/>
            </a:endParaRPr>
          </a:p>
        </p:txBody>
      </p:sp>
      <p:grpSp>
        <p:nvGrpSpPr>
          <p:cNvPr id="215" name="组合 214"/>
          <p:cNvGrpSpPr/>
          <p:nvPr/>
        </p:nvGrpSpPr>
        <p:grpSpPr>
          <a:xfrm>
            <a:off x="1522284" y="2049824"/>
            <a:ext cx="3059768" cy="2758726"/>
            <a:chOff x="3720691" y="2824413"/>
            <a:chExt cx="1341120" cy="1209172"/>
          </a:xfrm>
        </p:grpSpPr>
        <p:sp>
          <p:nvSpPr>
            <p:cNvPr id="216"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p>
              <a:endParaRPr lang="zh-CN" altLang="en-US"/>
            </a:p>
          </p:txBody>
        </p:sp>
        <p:sp>
          <p:nvSpPr>
            <p:cNvPr id="217"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p>
              <a:endParaRPr lang="zh-CN" altLang="en-US"/>
            </a:p>
          </p:txBody>
        </p:sp>
      </p:grpSp>
      <p:sp>
        <p:nvSpPr>
          <p:cNvPr id="218" name="Freeform 127"/>
          <p:cNvSpPr/>
          <p:nvPr/>
        </p:nvSpPr>
        <p:spPr bwMode="auto">
          <a:xfrm>
            <a:off x="2350667" y="2451864"/>
            <a:ext cx="1401816" cy="1250414"/>
          </a:xfrm>
          <a:custGeom>
            <a:avLst/>
            <a:gdLst>
              <a:gd name="T0" fmla="*/ 129 w 250"/>
              <a:gd name="T1" fmla="*/ 0 h 223"/>
              <a:gd name="T2" fmla="*/ 136 w 250"/>
              <a:gd name="T3" fmla="*/ 5 h 223"/>
              <a:gd name="T4" fmla="*/ 247 w 250"/>
              <a:gd name="T5" fmla="*/ 116 h 223"/>
              <a:gd name="T6" fmla="*/ 249 w 250"/>
              <a:gd name="T7" fmla="*/ 120 h 223"/>
              <a:gd name="T8" fmla="*/ 250 w 250"/>
              <a:gd name="T9" fmla="*/ 122 h 223"/>
              <a:gd name="T10" fmla="*/ 250 w 250"/>
              <a:gd name="T11" fmla="*/ 123 h 223"/>
              <a:gd name="T12" fmla="*/ 249 w 250"/>
              <a:gd name="T13" fmla="*/ 126 h 223"/>
              <a:gd name="T14" fmla="*/ 246 w 250"/>
              <a:gd name="T15" fmla="*/ 127 h 223"/>
              <a:gd name="T16" fmla="*/ 242 w 250"/>
              <a:gd name="T17" fmla="*/ 127 h 223"/>
              <a:gd name="T18" fmla="*/ 219 w 250"/>
              <a:gd name="T19" fmla="*/ 127 h 223"/>
              <a:gd name="T20" fmla="*/ 219 w 250"/>
              <a:gd name="T21" fmla="*/ 213 h 223"/>
              <a:gd name="T22" fmla="*/ 219 w 250"/>
              <a:gd name="T23" fmla="*/ 216 h 223"/>
              <a:gd name="T24" fmla="*/ 219 w 250"/>
              <a:gd name="T25" fmla="*/ 218 h 223"/>
              <a:gd name="T26" fmla="*/ 218 w 250"/>
              <a:gd name="T27" fmla="*/ 221 h 223"/>
              <a:gd name="T28" fmla="*/ 217 w 250"/>
              <a:gd name="T29" fmla="*/ 222 h 223"/>
              <a:gd name="T30" fmla="*/ 214 w 250"/>
              <a:gd name="T31" fmla="*/ 223 h 223"/>
              <a:gd name="T32" fmla="*/ 210 w 250"/>
              <a:gd name="T33" fmla="*/ 223 h 223"/>
              <a:gd name="T34" fmla="*/ 154 w 250"/>
              <a:gd name="T35" fmla="*/ 223 h 223"/>
              <a:gd name="T36" fmla="*/ 154 w 250"/>
              <a:gd name="T37" fmla="*/ 137 h 223"/>
              <a:gd name="T38" fmla="*/ 97 w 250"/>
              <a:gd name="T39" fmla="*/ 137 h 223"/>
              <a:gd name="T40" fmla="*/ 97 w 250"/>
              <a:gd name="T41" fmla="*/ 223 h 223"/>
              <a:gd name="T42" fmla="*/ 43 w 250"/>
              <a:gd name="T43" fmla="*/ 223 h 223"/>
              <a:gd name="T44" fmla="*/ 38 w 250"/>
              <a:gd name="T45" fmla="*/ 223 h 223"/>
              <a:gd name="T46" fmla="*/ 36 w 250"/>
              <a:gd name="T47" fmla="*/ 222 h 223"/>
              <a:gd name="T48" fmla="*/ 33 w 250"/>
              <a:gd name="T49" fmla="*/ 221 h 223"/>
              <a:gd name="T50" fmla="*/ 32 w 250"/>
              <a:gd name="T51" fmla="*/ 219 h 223"/>
              <a:gd name="T52" fmla="*/ 32 w 250"/>
              <a:gd name="T53" fmla="*/ 217 h 223"/>
              <a:gd name="T54" fmla="*/ 32 w 250"/>
              <a:gd name="T55" fmla="*/ 216 h 223"/>
              <a:gd name="T56" fmla="*/ 32 w 250"/>
              <a:gd name="T57" fmla="*/ 213 h 223"/>
              <a:gd name="T58" fmla="*/ 32 w 250"/>
              <a:gd name="T59" fmla="*/ 127 h 223"/>
              <a:gd name="T60" fmla="*/ 9 w 250"/>
              <a:gd name="T61" fmla="*/ 127 h 223"/>
              <a:gd name="T62" fmla="*/ 5 w 250"/>
              <a:gd name="T63" fmla="*/ 127 h 223"/>
              <a:gd name="T64" fmla="*/ 2 w 250"/>
              <a:gd name="T65" fmla="*/ 126 h 223"/>
              <a:gd name="T66" fmla="*/ 1 w 250"/>
              <a:gd name="T67" fmla="*/ 123 h 223"/>
              <a:gd name="T68" fmla="*/ 0 w 250"/>
              <a:gd name="T69" fmla="*/ 122 h 223"/>
              <a:gd name="T70" fmla="*/ 1 w 250"/>
              <a:gd name="T71" fmla="*/ 120 h 223"/>
              <a:gd name="T72" fmla="*/ 4 w 250"/>
              <a:gd name="T73" fmla="*/ 116 h 223"/>
              <a:gd name="T74" fmla="*/ 115 w 250"/>
              <a:gd name="T75" fmla="*/ 5 h 223"/>
              <a:gd name="T76" fmla="*/ 122 w 250"/>
              <a:gd name="T77" fmla="*/ 0 h 223"/>
              <a:gd name="T78" fmla="*/ 129 w 250"/>
              <a:gd name="T7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 h="223">
                <a:moveTo>
                  <a:pt x="129" y="0"/>
                </a:moveTo>
                <a:lnTo>
                  <a:pt x="136" y="5"/>
                </a:lnTo>
                <a:lnTo>
                  <a:pt x="247" y="116"/>
                </a:lnTo>
                <a:lnTo>
                  <a:pt x="249" y="120"/>
                </a:lnTo>
                <a:lnTo>
                  <a:pt x="250" y="122"/>
                </a:lnTo>
                <a:lnTo>
                  <a:pt x="250" y="123"/>
                </a:lnTo>
                <a:lnTo>
                  <a:pt x="249" y="126"/>
                </a:lnTo>
                <a:lnTo>
                  <a:pt x="246" y="127"/>
                </a:lnTo>
                <a:lnTo>
                  <a:pt x="242" y="127"/>
                </a:lnTo>
                <a:lnTo>
                  <a:pt x="219" y="127"/>
                </a:lnTo>
                <a:lnTo>
                  <a:pt x="219" y="213"/>
                </a:lnTo>
                <a:lnTo>
                  <a:pt x="219" y="216"/>
                </a:lnTo>
                <a:lnTo>
                  <a:pt x="219" y="218"/>
                </a:lnTo>
                <a:lnTo>
                  <a:pt x="218" y="221"/>
                </a:lnTo>
                <a:lnTo>
                  <a:pt x="217" y="222"/>
                </a:lnTo>
                <a:lnTo>
                  <a:pt x="214" y="223"/>
                </a:lnTo>
                <a:lnTo>
                  <a:pt x="210" y="223"/>
                </a:lnTo>
                <a:lnTo>
                  <a:pt x="154" y="223"/>
                </a:lnTo>
                <a:lnTo>
                  <a:pt x="154" y="137"/>
                </a:lnTo>
                <a:lnTo>
                  <a:pt x="97" y="137"/>
                </a:lnTo>
                <a:lnTo>
                  <a:pt x="97" y="223"/>
                </a:lnTo>
                <a:lnTo>
                  <a:pt x="43" y="223"/>
                </a:lnTo>
                <a:lnTo>
                  <a:pt x="38" y="223"/>
                </a:lnTo>
                <a:lnTo>
                  <a:pt x="36" y="222"/>
                </a:lnTo>
                <a:lnTo>
                  <a:pt x="33" y="221"/>
                </a:lnTo>
                <a:lnTo>
                  <a:pt x="32" y="219"/>
                </a:lnTo>
                <a:lnTo>
                  <a:pt x="32" y="217"/>
                </a:lnTo>
                <a:lnTo>
                  <a:pt x="32" y="216"/>
                </a:lnTo>
                <a:lnTo>
                  <a:pt x="32" y="213"/>
                </a:lnTo>
                <a:lnTo>
                  <a:pt x="32" y="127"/>
                </a:lnTo>
                <a:lnTo>
                  <a:pt x="9" y="127"/>
                </a:lnTo>
                <a:lnTo>
                  <a:pt x="5" y="127"/>
                </a:lnTo>
                <a:lnTo>
                  <a:pt x="2" y="126"/>
                </a:lnTo>
                <a:lnTo>
                  <a:pt x="1" y="123"/>
                </a:lnTo>
                <a:lnTo>
                  <a:pt x="0" y="122"/>
                </a:lnTo>
                <a:lnTo>
                  <a:pt x="1" y="120"/>
                </a:lnTo>
                <a:lnTo>
                  <a:pt x="4" y="116"/>
                </a:lnTo>
                <a:lnTo>
                  <a:pt x="115" y="5"/>
                </a:lnTo>
                <a:lnTo>
                  <a:pt x="122" y="0"/>
                </a:lnTo>
                <a:lnTo>
                  <a:pt x="129" y="0"/>
                </a:lnTo>
                <a:close/>
              </a:path>
            </a:pathLst>
          </a:custGeom>
          <a:solidFill>
            <a:srgbClr val="C00000"/>
          </a:solidFill>
          <a:ln w="0">
            <a:noFill/>
            <a:prstDash val="solid"/>
            <a:round/>
          </a:ln>
        </p:spPr>
        <p:txBody>
          <a:bodyPr vert="horz" wrap="square" lIns="91440" tIns="45720" rIns="91440" bIns="45720" numCol="1" anchor="t" anchorCtr="0" compatLnSpc="1"/>
          <a:p>
            <a:endParaRPr lang="zh-CN" altLang="en-US" dirty="0"/>
          </a:p>
        </p:txBody>
      </p:sp>
      <p:sp>
        <p:nvSpPr>
          <p:cNvPr id="219" name="TextBox 59"/>
          <p:cNvSpPr txBox="1"/>
          <p:nvPr/>
        </p:nvSpPr>
        <p:spPr>
          <a:xfrm>
            <a:off x="2400251" y="3678718"/>
            <a:ext cx="1389732" cy="769441"/>
          </a:xfrm>
          <a:prstGeom prst="rect">
            <a:avLst/>
          </a:prstGeom>
          <a:noFill/>
        </p:spPr>
        <p:txBody>
          <a:bodyPr wrap="square" rtlCol="0">
            <a:spAutoFit/>
          </a:bodyPr>
          <a:p>
            <a:r>
              <a:rPr lang="zh-CN" altLang="en-US" sz="4400" b="1" dirty="0" smtClean="0">
                <a:solidFill>
                  <a:srgbClr val="C00000"/>
                </a:solidFill>
                <a:latin typeface="微软雅黑" panose="020B0503020204020204" pitchFamily="34" charset="-122"/>
                <a:ea typeface="微软雅黑" panose="020B0503020204020204" pitchFamily="34" charset="-122"/>
              </a:rPr>
              <a:t>目录</a:t>
            </a:r>
            <a:endParaRPr lang="zh-CN" altLang="en-US" sz="4400" b="1" dirty="0">
              <a:solidFill>
                <a:srgbClr val="C00000"/>
              </a:solidFill>
              <a:latin typeface="微软雅黑" panose="020B0503020204020204" pitchFamily="34" charset="-122"/>
              <a:ea typeface="微软雅黑" panose="020B0503020204020204" pitchFamily="34" charset="-122"/>
            </a:endParaRPr>
          </a:p>
        </p:txBody>
      </p:sp>
      <p:grpSp>
        <p:nvGrpSpPr>
          <p:cNvPr id="220" name="组合 219"/>
          <p:cNvGrpSpPr/>
          <p:nvPr/>
        </p:nvGrpSpPr>
        <p:grpSpPr>
          <a:xfrm>
            <a:off x="4935842" y="1550957"/>
            <a:ext cx="1134868" cy="1023212"/>
            <a:chOff x="3720691" y="2824413"/>
            <a:chExt cx="1341120" cy="1209172"/>
          </a:xfrm>
        </p:grpSpPr>
        <p:sp>
          <p:nvSpPr>
            <p:cNvPr id="221"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p>
              <a:endParaRPr lang="zh-CN" altLang="en-US"/>
            </a:p>
          </p:txBody>
        </p:sp>
        <p:sp>
          <p:nvSpPr>
            <p:cNvPr id="222"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p>
              <a:endParaRPr lang="zh-CN" altLang="en-US"/>
            </a:p>
          </p:txBody>
        </p:sp>
      </p:grpSp>
      <p:sp>
        <p:nvSpPr>
          <p:cNvPr id="223" name="Freeform 5"/>
          <p:cNvSpPr/>
          <p:nvPr/>
        </p:nvSpPr>
        <p:spPr bwMode="auto">
          <a:xfrm rot="1855731">
            <a:off x="5020473" y="1627263"/>
            <a:ext cx="965604" cy="87060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C00000"/>
            </a:solidFill>
            <a:prstDash val="sysDash"/>
            <a:miter lim="800000"/>
          </a:ln>
          <a:effectLst/>
        </p:spPr>
        <p:txBody>
          <a:bodyPr vert="horz" wrap="square" lIns="91440" tIns="45720" rIns="91440" bIns="45720" numCol="1" anchor="t" anchorCtr="0" compatLnSpc="1"/>
          <a:p>
            <a:endParaRPr lang="zh-CN" altLang="en-US"/>
          </a:p>
        </p:txBody>
      </p:sp>
      <p:sp>
        <p:nvSpPr>
          <p:cNvPr id="224" name="TextBox 65"/>
          <p:cNvSpPr txBox="1"/>
          <p:nvPr/>
        </p:nvSpPr>
        <p:spPr>
          <a:xfrm>
            <a:off x="5201598" y="1628819"/>
            <a:ext cx="1157271" cy="830997"/>
          </a:xfrm>
          <a:prstGeom prst="rect">
            <a:avLst/>
          </a:prstGeom>
          <a:noFill/>
        </p:spPr>
        <p:txBody>
          <a:bodyPr wrap="square" rtlCol="0">
            <a:spAutoFit/>
          </a:bodyPr>
          <a:p>
            <a:r>
              <a:rPr lang="en-US" altLang="zh-CN" sz="4800" b="1" dirty="0" smtClean="0">
                <a:solidFill>
                  <a:srgbClr val="C00000"/>
                </a:solidFill>
                <a:latin typeface="微软雅黑" panose="020B0503020204020204" pitchFamily="34" charset="-122"/>
                <a:ea typeface="微软雅黑" panose="020B0503020204020204" pitchFamily="34" charset="-122"/>
              </a:rPr>
              <a:t>A</a:t>
            </a:r>
            <a:endParaRPr lang="zh-CN" altLang="en-US" sz="4800" b="1" dirty="0">
              <a:solidFill>
                <a:srgbClr val="C00000"/>
              </a:solidFill>
              <a:latin typeface="微软雅黑" panose="020B0503020204020204" pitchFamily="34" charset="-122"/>
              <a:ea typeface="微软雅黑" panose="020B0503020204020204" pitchFamily="34" charset="-122"/>
            </a:endParaRPr>
          </a:p>
        </p:txBody>
      </p:sp>
      <p:grpSp>
        <p:nvGrpSpPr>
          <p:cNvPr id="240" name="组合 239"/>
          <p:cNvGrpSpPr/>
          <p:nvPr/>
        </p:nvGrpSpPr>
        <p:grpSpPr>
          <a:xfrm>
            <a:off x="4940922" y="1535717"/>
            <a:ext cx="1134868" cy="1023212"/>
            <a:chOff x="3720691" y="2824413"/>
            <a:chExt cx="1341120" cy="1209172"/>
          </a:xfrm>
        </p:grpSpPr>
        <p:sp>
          <p:nvSpPr>
            <p:cNvPr id="241"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p>
              <a:endParaRPr lang="zh-CN" altLang="en-US"/>
            </a:p>
          </p:txBody>
        </p:sp>
        <p:sp>
          <p:nvSpPr>
            <p:cNvPr id="242"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p>
              <a:endParaRPr lang="zh-CN" altLang="en-US"/>
            </a:p>
          </p:txBody>
        </p:sp>
      </p:grpSp>
      <p:sp>
        <p:nvSpPr>
          <p:cNvPr id="243" name="Freeform 5"/>
          <p:cNvSpPr/>
          <p:nvPr/>
        </p:nvSpPr>
        <p:spPr bwMode="auto">
          <a:xfrm rot="1855731">
            <a:off x="5025553" y="1612023"/>
            <a:ext cx="965604" cy="87060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C00000"/>
            </a:solidFill>
            <a:prstDash val="sysDash"/>
            <a:miter lim="800000"/>
          </a:ln>
          <a:effectLst/>
        </p:spPr>
        <p:txBody>
          <a:bodyPr vert="horz" wrap="square" lIns="91440" tIns="45720" rIns="91440" bIns="45720" numCol="1" anchor="t" anchorCtr="0" compatLnSpc="1"/>
          <a:p>
            <a:endParaRPr lang="zh-CN" altLang="en-US"/>
          </a:p>
        </p:txBody>
      </p:sp>
      <p:sp>
        <p:nvSpPr>
          <p:cNvPr id="244" name="TextBox 65"/>
          <p:cNvSpPr txBox="1"/>
          <p:nvPr/>
        </p:nvSpPr>
        <p:spPr>
          <a:xfrm>
            <a:off x="5187315" y="1636395"/>
            <a:ext cx="598170" cy="829945"/>
          </a:xfrm>
          <a:prstGeom prst="rect">
            <a:avLst/>
          </a:prstGeom>
          <a:noFill/>
        </p:spPr>
        <p:txBody>
          <a:bodyPr wrap="square" rtlCol="0">
            <a:spAutoFit/>
          </a:bodyPr>
          <a:p>
            <a:r>
              <a:rPr lang="en-US" altLang="zh-CN" sz="4800" b="1" dirty="0" smtClean="0">
                <a:solidFill>
                  <a:srgbClr val="C00000"/>
                </a:solidFill>
                <a:latin typeface="微软雅黑" panose="020B0503020204020204" pitchFamily="34" charset="-122"/>
                <a:ea typeface="微软雅黑" panose="020B0503020204020204" pitchFamily="34" charset="-122"/>
              </a:rPr>
              <a:t>A</a:t>
            </a:r>
            <a:endParaRPr lang="en-US" altLang="zh-CN" sz="4800" b="1" dirty="0" smtClean="0">
              <a:solidFill>
                <a:srgbClr val="C00000"/>
              </a:solidFill>
              <a:latin typeface="微软雅黑" panose="020B0503020204020204" pitchFamily="34" charset="-122"/>
              <a:ea typeface="微软雅黑" panose="020B0503020204020204" pitchFamily="34" charset="-122"/>
            </a:endParaRPr>
          </a:p>
        </p:txBody>
      </p:sp>
      <p:grpSp>
        <p:nvGrpSpPr>
          <p:cNvPr id="253" name="组合 252"/>
          <p:cNvGrpSpPr/>
          <p:nvPr/>
        </p:nvGrpSpPr>
        <p:grpSpPr>
          <a:xfrm>
            <a:off x="4919332" y="2826037"/>
            <a:ext cx="1134868" cy="1023212"/>
            <a:chOff x="3720691" y="2824413"/>
            <a:chExt cx="1341120" cy="1209172"/>
          </a:xfrm>
        </p:grpSpPr>
        <p:sp>
          <p:nvSpPr>
            <p:cNvPr id="254"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p>
              <a:endParaRPr lang="zh-CN" altLang="en-US"/>
            </a:p>
          </p:txBody>
        </p:sp>
        <p:sp>
          <p:nvSpPr>
            <p:cNvPr id="255"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p>
              <a:endParaRPr lang="zh-CN" altLang="en-US"/>
            </a:p>
          </p:txBody>
        </p:sp>
      </p:grpSp>
      <p:sp>
        <p:nvSpPr>
          <p:cNvPr id="256" name="Freeform 5"/>
          <p:cNvSpPr/>
          <p:nvPr/>
        </p:nvSpPr>
        <p:spPr bwMode="auto">
          <a:xfrm rot="1855731">
            <a:off x="5075718" y="2974098"/>
            <a:ext cx="965604" cy="87060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C00000"/>
            </a:solidFill>
            <a:prstDash val="sysDash"/>
            <a:miter lim="800000"/>
          </a:ln>
          <a:effectLst/>
        </p:spPr>
        <p:txBody>
          <a:bodyPr vert="horz" wrap="square" lIns="91440" tIns="45720" rIns="91440" bIns="45720" numCol="1" anchor="t" anchorCtr="0" compatLnSpc="1"/>
          <a:p>
            <a:endParaRPr lang="zh-CN" altLang="en-US"/>
          </a:p>
        </p:txBody>
      </p:sp>
      <p:grpSp>
        <p:nvGrpSpPr>
          <p:cNvPr id="257" name="组合 256"/>
          <p:cNvGrpSpPr/>
          <p:nvPr/>
        </p:nvGrpSpPr>
        <p:grpSpPr>
          <a:xfrm>
            <a:off x="4924412" y="2810797"/>
            <a:ext cx="1134868" cy="1023212"/>
            <a:chOff x="3720691" y="2824413"/>
            <a:chExt cx="1341120" cy="1209172"/>
          </a:xfrm>
        </p:grpSpPr>
        <p:sp>
          <p:nvSpPr>
            <p:cNvPr id="258"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p>
              <a:endParaRPr lang="zh-CN" altLang="en-US"/>
            </a:p>
          </p:txBody>
        </p:sp>
        <p:sp>
          <p:nvSpPr>
            <p:cNvPr id="259"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p>
              <a:endParaRPr lang="zh-CN" altLang="en-US"/>
            </a:p>
          </p:txBody>
        </p:sp>
      </p:grpSp>
      <p:sp>
        <p:nvSpPr>
          <p:cNvPr id="260" name="Freeform 5"/>
          <p:cNvSpPr/>
          <p:nvPr/>
        </p:nvSpPr>
        <p:spPr bwMode="auto">
          <a:xfrm rot="1855731">
            <a:off x="5009043" y="2887103"/>
            <a:ext cx="965604" cy="87060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C00000"/>
            </a:solidFill>
            <a:prstDash val="sysDash"/>
            <a:miter lim="800000"/>
          </a:ln>
          <a:effectLst/>
        </p:spPr>
        <p:txBody>
          <a:bodyPr vert="horz" wrap="square" lIns="91440" tIns="45720" rIns="91440" bIns="45720" numCol="1" anchor="t" anchorCtr="0" compatLnSpc="1"/>
          <a:p>
            <a:endParaRPr lang="zh-CN" altLang="en-US"/>
          </a:p>
        </p:txBody>
      </p:sp>
      <p:sp>
        <p:nvSpPr>
          <p:cNvPr id="229" name="TextBox 75"/>
          <p:cNvSpPr txBox="1"/>
          <p:nvPr/>
        </p:nvSpPr>
        <p:spPr>
          <a:xfrm>
            <a:off x="5194300" y="2954020"/>
            <a:ext cx="728345" cy="829945"/>
          </a:xfrm>
          <a:prstGeom prst="rect">
            <a:avLst/>
          </a:prstGeom>
          <a:noFill/>
        </p:spPr>
        <p:txBody>
          <a:bodyPr wrap="square" rtlCol="0">
            <a:spAutoFit/>
          </a:bodyPr>
          <a:p>
            <a:r>
              <a:rPr lang="en-US" altLang="zh-CN" sz="4800" b="1" dirty="0" smtClean="0">
                <a:solidFill>
                  <a:srgbClr val="C00000"/>
                </a:solidFill>
                <a:latin typeface="微软雅黑" panose="020B0503020204020204" pitchFamily="34" charset="-122"/>
                <a:ea typeface="微软雅黑" panose="020B0503020204020204" pitchFamily="34" charset="-122"/>
              </a:rPr>
              <a:t>B</a:t>
            </a:r>
            <a:endParaRPr lang="en-US" altLang="zh-CN" sz="4800" b="1" dirty="0" smtClean="0">
              <a:solidFill>
                <a:srgbClr val="C00000"/>
              </a:solidFill>
              <a:latin typeface="微软雅黑" panose="020B0503020204020204" pitchFamily="34" charset="-122"/>
              <a:ea typeface="微软雅黑" panose="020B0503020204020204" pitchFamily="34" charset="-122"/>
            </a:endParaRPr>
          </a:p>
        </p:txBody>
      </p:sp>
      <p:sp>
        <p:nvSpPr>
          <p:cNvPr id="3" name="Freeform 5"/>
          <p:cNvSpPr/>
          <p:nvPr/>
        </p:nvSpPr>
        <p:spPr bwMode="auto">
          <a:xfrm rot="1855731">
            <a:off x="4991594" y="4098395"/>
            <a:ext cx="965604" cy="87060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9525" cap="flat">
            <a:solidFill>
              <a:srgbClr val="C00000"/>
            </a:solidFill>
            <a:prstDash val="sysDash"/>
            <a:miter lim="800000"/>
          </a:ln>
          <a:effectLst/>
        </p:spPr>
        <p:txBody>
          <a:bodyPr vert="horz" wrap="square" lIns="91440" tIns="45720" rIns="91440" bIns="45720" numCol="1" anchor="t" anchorCtr="0" compatLnSpc="1"/>
          <a:p>
            <a:endParaRPr lang="zh-CN" altLang="en-US"/>
          </a:p>
        </p:txBody>
      </p:sp>
      <p:grpSp>
        <p:nvGrpSpPr>
          <p:cNvPr id="4" name="组合 3"/>
          <p:cNvGrpSpPr/>
          <p:nvPr/>
        </p:nvGrpSpPr>
        <p:grpSpPr>
          <a:xfrm>
            <a:off x="4907915" y="4100830"/>
            <a:ext cx="4946015" cy="1022350"/>
            <a:chOff x="7781" y="6406"/>
            <a:chExt cx="7789" cy="1610"/>
          </a:xfrm>
        </p:grpSpPr>
        <p:sp>
          <p:nvSpPr>
            <p:cNvPr id="5" name="矩形 4"/>
            <p:cNvSpPr/>
            <p:nvPr/>
          </p:nvSpPr>
          <p:spPr>
            <a:xfrm>
              <a:off x="9380" y="6736"/>
              <a:ext cx="6191" cy="908"/>
            </a:xfrm>
            <a:prstGeom prst="rect">
              <a:avLst/>
            </a:prstGeom>
            <a:solidFill>
              <a:srgbClr val="C00000"/>
            </a:solidFill>
            <a:ln w="28575">
              <a:noFill/>
            </a:ln>
            <a:effectLst>
              <a:outerShdw blurRad="279400" dist="139700" dir="2700000" sx="75000" sy="75000" algn="ctr" rotWithShape="0">
                <a:srgbClr val="000000">
                  <a:alpha val="70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en-US" altLang="zh-CN" sz="2400" b="1">
                  <a:sym typeface="+mn-ea"/>
                </a:rPr>
                <a:t>T100</a:t>
              </a:r>
              <a:r>
                <a:rPr lang="zh-CN" altLang="en-US" sz="2400" b="1">
                  <a:sym typeface="+mn-ea"/>
                </a:rPr>
                <a:t>应付暂估管理流程</a:t>
              </a:r>
              <a:endParaRPr lang="zh-CN" altLang="en-US" sz="2400" b="1">
                <a:sym typeface="+mn-ea"/>
              </a:endParaRPr>
            </a:p>
          </p:txBody>
        </p:sp>
        <p:grpSp>
          <p:nvGrpSpPr>
            <p:cNvPr id="6" name="组合 5"/>
            <p:cNvGrpSpPr/>
            <p:nvPr/>
          </p:nvGrpSpPr>
          <p:grpSpPr>
            <a:xfrm>
              <a:off x="7781" y="6406"/>
              <a:ext cx="1787" cy="1611"/>
              <a:chOff x="3720691" y="2824413"/>
              <a:chExt cx="1341120" cy="1209172"/>
            </a:xfrm>
          </p:grpSpPr>
          <p:sp>
            <p:nvSpPr>
              <p:cNvPr id="7"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p>
                <a:endParaRPr lang="zh-CN" altLang="en-US"/>
              </a:p>
            </p:txBody>
          </p:sp>
          <p:sp>
            <p:nvSpPr>
              <p:cNvPr id="8"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p>
                <a:endParaRPr lang="zh-CN" altLang="en-US"/>
              </a:p>
            </p:txBody>
          </p:sp>
        </p:grpSp>
        <p:sp>
          <p:nvSpPr>
            <p:cNvPr id="9" name="TextBox 80"/>
            <p:cNvSpPr txBox="1"/>
            <p:nvPr/>
          </p:nvSpPr>
          <p:spPr>
            <a:xfrm>
              <a:off x="8199" y="6529"/>
              <a:ext cx="1822" cy="1309"/>
            </a:xfrm>
            <a:prstGeom prst="rect">
              <a:avLst/>
            </a:prstGeom>
            <a:noFill/>
          </p:spPr>
          <p:txBody>
            <a:bodyPr wrap="square" rtlCol="0">
              <a:spAutoFit/>
            </a:bodyPr>
            <a:p>
              <a:r>
                <a:rPr lang="en-US" altLang="zh-CN" sz="4800" b="1" dirty="0" smtClean="0">
                  <a:solidFill>
                    <a:srgbClr val="C00000"/>
                  </a:solidFill>
                  <a:latin typeface="微软雅黑" panose="020B0503020204020204" pitchFamily="34" charset="-122"/>
                  <a:ea typeface="微软雅黑" panose="020B0503020204020204" pitchFamily="34" charset="-122"/>
                </a:rPr>
                <a:t>C</a:t>
              </a:r>
              <a:endParaRPr lang="zh-CN" altLang="en-US" sz="4800" b="1" dirty="0">
                <a:solidFill>
                  <a:srgbClr val="C00000"/>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70510" y="666115"/>
            <a:ext cx="4541520" cy="645160"/>
          </a:xfrm>
          <a:prstGeom prst="rect">
            <a:avLst/>
          </a:prstGeom>
          <a:noFill/>
        </p:spPr>
        <p:txBody>
          <a:bodyPr wrap="square" rtlCol="0">
            <a:spAutoFit/>
          </a:bodyPr>
          <a:p>
            <a:r>
              <a:rPr lang="zh-CN" altLang="en-US"/>
              <a:t>情境一：</a:t>
            </a:r>
            <a:r>
              <a:rPr lang="zh-CN" altLang="en-US">
                <a:sym typeface="+mn-ea"/>
              </a:rPr>
              <a:t>企业收到的发票不多，但供应商开票不及时</a:t>
            </a:r>
            <a:endParaRPr lang="en-US" altLang="zh-CN"/>
          </a:p>
        </p:txBody>
      </p:sp>
      <p:pic>
        <p:nvPicPr>
          <p:cNvPr id="7" name="图片 6"/>
          <p:cNvPicPr>
            <a:picLocks noChangeAspect="1"/>
          </p:cNvPicPr>
          <p:nvPr/>
        </p:nvPicPr>
        <p:blipFill>
          <a:blip r:embed="rId1"/>
          <a:stretch>
            <a:fillRect/>
          </a:stretch>
        </p:blipFill>
        <p:spPr>
          <a:xfrm>
            <a:off x="55880" y="1960245"/>
            <a:ext cx="11422380" cy="4152265"/>
          </a:xfrm>
          <a:prstGeom prst="rect">
            <a:avLst/>
          </a:prstGeom>
        </p:spPr>
      </p:pic>
      <p:pic>
        <p:nvPicPr>
          <p:cNvPr id="8" name="图片 7"/>
          <p:cNvPicPr>
            <a:picLocks noChangeAspect="1"/>
          </p:cNvPicPr>
          <p:nvPr/>
        </p:nvPicPr>
        <p:blipFill>
          <a:blip r:embed="rId2"/>
          <a:stretch>
            <a:fillRect/>
          </a:stretch>
        </p:blipFill>
        <p:spPr>
          <a:xfrm>
            <a:off x="1233805" y="2194560"/>
            <a:ext cx="9360535" cy="3917950"/>
          </a:xfrm>
          <a:prstGeom prst="rect">
            <a:avLst/>
          </a:prstGeom>
        </p:spPr>
      </p:pic>
      <p:pic>
        <p:nvPicPr>
          <p:cNvPr id="9" name="图片 8"/>
          <p:cNvPicPr>
            <a:picLocks noChangeAspect="1"/>
          </p:cNvPicPr>
          <p:nvPr/>
        </p:nvPicPr>
        <p:blipFill>
          <a:blip r:embed="rId3"/>
          <a:stretch>
            <a:fillRect/>
          </a:stretch>
        </p:blipFill>
        <p:spPr>
          <a:xfrm>
            <a:off x="1045845" y="3435985"/>
            <a:ext cx="9972040" cy="1532890"/>
          </a:xfrm>
          <a:prstGeom prst="rect">
            <a:avLst/>
          </a:prstGeom>
        </p:spPr>
      </p:pic>
      <p:pic>
        <p:nvPicPr>
          <p:cNvPr id="2" name="图片 1"/>
          <p:cNvPicPr>
            <a:picLocks noChangeAspect="1"/>
          </p:cNvPicPr>
          <p:nvPr/>
        </p:nvPicPr>
        <p:blipFill>
          <a:blip r:embed="rId4"/>
          <a:stretch>
            <a:fillRect/>
          </a:stretch>
        </p:blipFill>
        <p:spPr>
          <a:xfrm>
            <a:off x="7344410" y="223520"/>
            <a:ext cx="4133850" cy="1552575"/>
          </a:xfrm>
          <a:prstGeom prst="rect">
            <a:avLst/>
          </a:prstGeom>
        </p:spPr>
      </p:pic>
      <p:sp>
        <p:nvSpPr>
          <p:cNvPr id="3" name="文本框 2"/>
          <p:cNvSpPr txBox="1"/>
          <p:nvPr/>
        </p:nvSpPr>
        <p:spPr>
          <a:xfrm>
            <a:off x="270510" y="1311275"/>
            <a:ext cx="3832225" cy="368300"/>
          </a:xfrm>
          <a:prstGeom prst="rect">
            <a:avLst/>
          </a:prstGeom>
          <a:noFill/>
        </p:spPr>
        <p:txBody>
          <a:bodyPr wrap="square" rtlCol="0">
            <a:spAutoFit/>
          </a:bodyPr>
          <a:p>
            <a:r>
              <a:rPr lang="zh-CN" altLang="en-US"/>
              <a:t>参数建议：</a:t>
            </a:r>
            <a:r>
              <a:rPr lang="zh-CN" altLang="en-US">
                <a:sym typeface="+mn-ea"/>
              </a:rPr>
              <a:t>暂估凭证期初回转为</a:t>
            </a:r>
            <a:r>
              <a:rPr lang="en-US" altLang="zh-CN">
                <a:sym typeface="+mn-ea"/>
              </a:rPr>
              <a:t>N</a:t>
            </a:r>
            <a:endParaRPr lang="zh-CN" altLang="en-US"/>
          </a:p>
        </p:txBody>
      </p:sp>
      <p:pic>
        <p:nvPicPr>
          <p:cNvPr id="4" name="图片 3"/>
          <p:cNvPicPr>
            <a:picLocks noChangeAspect="1"/>
          </p:cNvPicPr>
          <p:nvPr/>
        </p:nvPicPr>
        <p:blipFill>
          <a:blip r:embed="rId5"/>
          <a:stretch>
            <a:fillRect/>
          </a:stretch>
        </p:blipFill>
        <p:spPr>
          <a:xfrm>
            <a:off x="283845" y="2273300"/>
            <a:ext cx="11624310" cy="38582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000" fill="hold">
                                          <p:stCondLst>
                                            <p:cond delay="0"/>
                                          </p:stCondLst>
                                        </p:cTn>
                                        <p:tgtEl>
                                          <p:spTgt spid="7"/>
                                        </p:tgtEl>
                                        <p:attrNameLst>
                                          <p:attrName>style.visibility</p:attrName>
                                        </p:attrNameLst>
                                      </p:cBhvr>
                                      <p:to>
                                        <p:strVal val="visible"/>
                                      </p:to>
                                    </p:set>
                                    <p:animEffect transition="in" filter="blinds(horizontal)">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000" fill="hold">
                                          <p:stCondLst>
                                            <p:cond delay="0"/>
                                          </p:stCondLst>
                                        </p:cTn>
                                        <p:tgtEl>
                                          <p:spTgt spid="8"/>
                                        </p:tgtEl>
                                        <p:attrNameLst>
                                          <p:attrName>style.visibility</p:attrName>
                                        </p:attrNameLst>
                                      </p:cBhvr>
                                      <p:to>
                                        <p:strVal val="visible"/>
                                      </p:to>
                                    </p:set>
                                    <p:animEffect transition="in" filter="blinds(horizontal)">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000" fill="hold">
                                          <p:stCondLst>
                                            <p:cond delay="0"/>
                                          </p:stCondLst>
                                        </p:cTn>
                                        <p:tgtEl>
                                          <p:spTgt spid="9"/>
                                        </p:tgtEl>
                                        <p:attrNameLst>
                                          <p:attrName>style.visibility</p:attrName>
                                        </p:attrNameLst>
                                      </p:cBhvr>
                                      <p:to>
                                        <p:strVal val="visible"/>
                                      </p:to>
                                    </p:set>
                                    <p:animEffect transition="in" filter="blinds(horizontal)">
                                      <p:cBhvr>
                                        <p:cTn id="17" dur="1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000" fill="hold">
                                          <p:stCondLst>
                                            <p:cond delay="0"/>
                                          </p:stCondLst>
                                        </p:cTn>
                                        <p:tgtEl>
                                          <p:spTgt spid="4"/>
                                        </p:tgtEl>
                                        <p:attrNameLst>
                                          <p:attrName>style.visibility</p:attrName>
                                        </p:attrNameLst>
                                      </p:cBhvr>
                                      <p:to>
                                        <p:strVal val="visible"/>
                                      </p:to>
                                    </p:set>
                                    <p:animEffect transition="in" filter="blinds(horizontal)">
                                      <p:cBhvr>
                                        <p:cTn id="2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51230" y="410845"/>
            <a:ext cx="4608830" cy="645160"/>
          </a:xfrm>
          <a:prstGeom prst="rect">
            <a:avLst/>
          </a:prstGeom>
          <a:noFill/>
        </p:spPr>
        <p:txBody>
          <a:bodyPr wrap="square" rtlCol="0">
            <a:spAutoFit/>
          </a:bodyPr>
          <a:p>
            <a:r>
              <a:rPr lang="zh-CN" altLang="en-US"/>
              <a:t>情境二：</a:t>
            </a:r>
            <a:r>
              <a:rPr lang="zh-CN" altLang="en-US">
                <a:ea typeface="宋体" panose="02010600030101010101" pitchFamily="2" charset="-122"/>
                <a:sym typeface="+mn-ea"/>
              </a:rPr>
              <a:t>供应商开票及时，企业收到的发票较多且差异较小</a:t>
            </a:r>
            <a:endParaRPr lang="zh-CN" altLang="en-US">
              <a:ea typeface="宋体" panose="02010600030101010101" pitchFamily="2" charset="-122"/>
            </a:endParaRPr>
          </a:p>
        </p:txBody>
      </p:sp>
      <p:pic>
        <p:nvPicPr>
          <p:cNvPr id="5" name="图片 4"/>
          <p:cNvPicPr>
            <a:picLocks noChangeAspect="1"/>
          </p:cNvPicPr>
          <p:nvPr/>
        </p:nvPicPr>
        <p:blipFill>
          <a:blip r:embed="rId1"/>
          <a:stretch>
            <a:fillRect/>
          </a:stretch>
        </p:blipFill>
        <p:spPr>
          <a:xfrm>
            <a:off x="1229995" y="2001520"/>
            <a:ext cx="10182225" cy="3543935"/>
          </a:xfrm>
          <a:prstGeom prst="rect">
            <a:avLst/>
          </a:prstGeom>
        </p:spPr>
      </p:pic>
      <p:pic>
        <p:nvPicPr>
          <p:cNvPr id="7" name="图片 6"/>
          <p:cNvPicPr>
            <a:picLocks noChangeAspect="1"/>
          </p:cNvPicPr>
          <p:nvPr/>
        </p:nvPicPr>
        <p:blipFill>
          <a:blip r:embed="rId2"/>
          <a:stretch>
            <a:fillRect/>
          </a:stretch>
        </p:blipFill>
        <p:spPr>
          <a:xfrm>
            <a:off x="1663700" y="1679575"/>
            <a:ext cx="8919210" cy="4906010"/>
          </a:xfrm>
          <a:prstGeom prst="rect">
            <a:avLst/>
          </a:prstGeom>
        </p:spPr>
      </p:pic>
      <p:pic>
        <p:nvPicPr>
          <p:cNvPr id="8" name="图片 7"/>
          <p:cNvPicPr>
            <a:picLocks noChangeAspect="1"/>
          </p:cNvPicPr>
          <p:nvPr/>
        </p:nvPicPr>
        <p:blipFill>
          <a:blip r:embed="rId3"/>
          <a:stretch>
            <a:fillRect/>
          </a:stretch>
        </p:blipFill>
        <p:spPr>
          <a:xfrm>
            <a:off x="1069340" y="3008630"/>
            <a:ext cx="9872345" cy="1898650"/>
          </a:xfrm>
          <a:prstGeom prst="rect">
            <a:avLst/>
          </a:prstGeom>
        </p:spPr>
      </p:pic>
      <p:pic>
        <p:nvPicPr>
          <p:cNvPr id="9" name="图片 8"/>
          <p:cNvPicPr>
            <a:picLocks noChangeAspect="1"/>
          </p:cNvPicPr>
          <p:nvPr/>
        </p:nvPicPr>
        <p:blipFill>
          <a:blip r:embed="rId4"/>
          <a:stretch>
            <a:fillRect/>
          </a:stretch>
        </p:blipFill>
        <p:spPr>
          <a:xfrm>
            <a:off x="1229995" y="2324100"/>
            <a:ext cx="9883140" cy="3985895"/>
          </a:xfrm>
          <a:prstGeom prst="rect">
            <a:avLst/>
          </a:prstGeom>
        </p:spPr>
      </p:pic>
      <p:pic>
        <p:nvPicPr>
          <p:cNvPr id="2" name="图片 1"/>
          <p:cNvPicPr>
            <a:picLocks noChangeAspect="1"/>
          </p:cNvPicPr>
          <p:nvPr/>
        </p:nvPicPr>
        <p:blipFill>
          <a:blip r:embed="rId5"/>
          <a:stretch>
            <a:fillRect/>
          </a:stretch>
        </p:blipFill>
        <p:spPr>
          <a:xfrm>
            <a:off x="7202170" y="60325"/>
            <a:ext cx="4210050" cy="1619250"/>
          </a:xfrm>
          <a:prstGeom prst="rect">
            <a:avLst/>
          </a:prstGeom>
        </p:spPr>
      </p:pic>
      <p:sp>
        <p:nvSpPr>
          <p:cNvPr id="3" name="文本框 2"/>
          <p:cNvSpPr txBox="1"/>
          <p:nvPr/>
        </p:nvSpPr>
        <p:spPr>
          <a:xfrm>
            <a:off x="951230" y="1034415"/>
            <a:ext cx="4608830" cy="645160"/>
          </a:xfrm>
          <a:prstGeom prst="rect">
            <a:avLst/>
          </a:prstGeom>
          <a:noFill/>
        </p:spPr>
        <p:txBody>
          <a:bodyPr wrap="square" rtlCol="0">
            <a:spAutoFit/>
          </a:bodyPr>
          <a:p>
            <a:r>
              <a:rPr lang="zh-CN" altLang="en-US"/>
              <a:t>参数建议：</a:t>
            </a:r>
            <a:r>
              <a:rPr lang="zh-CN" altLang="en-US">
                <a:sym typeface="+mn-ea"/>
              </a:rPr>
              <a:t>暂估凭证期初回转为</a:t>
            </a:r>
            <a:r>
              <a:rPr lang="en-US" altLang="zh-CN">
                <a:sym typeface="+mn-ea"/>
              </a:rPr>
              <a:t>Y</a:t>
            </a:r>
            <a:r>
              <a:rPr lang="zh-CN" altLang="en-US">
                <a:ea typeface="宋体" panose="02010600030101010101" pitchFamily="2" charset="-122"/>
                <a:sym typeface="+mn-ea"/>
              </a:rPr>
              <a:t>，冲暂估时不认列差异</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000" fill="hold">
                                          <p:stCondLst>
                                            <p:cond delay="0"/>
                                          </p:stCondLst>
                                        </p:cTn>
                                        <p:tgtEl>
                                          <p:spTgt spid="5"/>
                                        </p:tgtEl>
                                        <p:attrNameLst>
                                          <p:attrName>style.visibility</p:attrName>
                                        </p:attrNameLst>
                                      </p:cBhvr>
                                      <p:to>
                                        <p:strVal val="visible"/>
                                      </p:to>
                                    </p:set>
                                    <p:animEffect transition="in" filter="blinds(horizontal)">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000" fill="hold">
                                          <p:stCondLst>
                                            <p:cond delay="0"/>
                                          </p:stCondLst>
                                        </p:cTn>
                                        <p:tgtEl>
                                          <p:spTgt spid="7"/>
                                        </p:tgtEl>
                                        <p:attrNameLst>
                                          <p:attrName>style.visibility</p:attrName>
                                        </p:attrNameLst>
                                      </p:cBhvr>
                                      <p:to>
                                        <p:strVal val="visible"/>
                                      </p:to>
                                    </p:set>
                                    <p:animEffect transition="in" filter="blinds(horizontal)">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000" fill="hold">
                                          <p:stCondLst>
                                            <p:cond delay="0"/>
                                          </p:stCondLst>
                                        </p:cTn>
                                        <p:tgtEl>
                                          <p:spTgt spid="8"/>
                                        </p:tgtEl>
                                        <p:attrNameLst>
                                          <p:attrName>style.visibility</p:attrName>
                                        </p:attrNameLst>
                                      </p:cBhvr>
                                      <p:to>
                                        <p:strVal val="visible"/>
                                      </p:to>
                                    </p:set>
                                    <p:animEffect transition="in" filter="blinds(horizontal)">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000" fill="hold">
                                          <p:stCondLst>
                                            <p:cond delay="0"/>
                                          </p:stCondLst>
                                        </p:cTn>
                                        <p:tgtEl>
                                          <p:spTgt spid="9"/>
                                        </p:tgtEl>
                                        <p:attrNameLst>
                                          <p:attrName>style.visibility</p:attrName>
                                        </p:attrNameLst>
                                      </p:cBhvr>
                                      <p:to>
                                        <p:strVal val="visible"/>
                                      </p:to>
                                    </p:set>
                                    <p:animEffect transition="in" filter="blinds(horizontal)">
                                      <p:cBhvr>
                                        <p:cTn id="2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19455" y="485775"/>
            <a:ext cx="4750435" cy="922020"/>
          </a:xfrm>
          <a:prstGeom prst="rect">
            <a:avLst/>
          </a:prstGeom>
          <a:noFill/>
        </p:spPr>
        <p:txBody>
          <a:bodyPr wrap="square" rtlCol="0">
            <a:spAutoFit/>
          </a:bodyPr>
          <a:p>
            <a:r>
              <a:rPr lang="zh-CN" altLang="en-US">
                <a:sym typeface="黑体" panose="02010609060101010101" charset="-122"/>
              </a:rPr>
              <a:t>情境三：</a:t>
            </a:r>
            <a:r>
              <a:rPr lang="zh-CN" altLang="en-US">
                <a:ea typeface="宋体" panose="02010600030101010101" pitchFamily="2" charset="-122"/>
                <a:sym typeface="+mn-ea"/>
              </a:rPr>
              <a:t>供应商开票及时，企业收到的发票较多且差异较大</a:t>
            </a:r>
            <a:endParaRPr lang="zh-CN" altLang="en-US"/>
          </a:p>
          <a:p>
            <a:endParaRPr lang="zh-CN" altLang="en-US"/>
          </a:p>
        </p:txBody>
      </p:sp>
      <p:pic>
        <p:nvPicPr>
          <p:cNvPr id="6" name="图片 5"/>
          <p:cNvPicPr>
            <a:picLocks noChangeAspect="1"/>
          </p:cNvPicPr>
          <p:nvPr/>
        </p:nvPicPr>
        <p:blipFill>
          <a:blip r:embed="rId1"/>
          <a:stretch>
            <a:fillRect/>
          </a:stretch>
        </p:blipFill>
        <p:spPr>
          <a:xfrm>
            <a:off x="1486535" y="2098675"/>
            <a:ext cx="9748520" cy="3530600"/>
          </a:xfrm>
          <a:prstGeom prst="rect">
            <a:avLst/>
          </a:prstGeom>
        </p:spPr>
      </p:pic>
      <p:pic>
        <p:nvPicPr>
          <p:cNvPr id="7" name="图片 6"/>
          <p:cNvPicPr>
            <a:picLocks noChangeAspect="1"/>
          </p:cNvPicPr>
          <p:nvPr/>
        </p:nvPicPr>
        <p:blipFill>
          <a:blip r:embed="rId2"/>
          <a:stretch>
            <a:fillRect/>
          </a:stretch>
        </p:blipFill>
        <p:spPr>
          <a:xfrm>
            <a:off x="1209040" y="1880870"/>
            <a:ext cx="9059545" cy="4681855"/>
          </a:xfrm>
          <a:prstGeom prst="rect">
            <a:avLst/>
          </a:prstGeom>
        </p:spPr>
      </p:pic>
      <p:pic>
        <p:nvPicPr>
          <p:cNvPr id="8" name="图片 7"/>
          <p:cNvPicPr>
            <a:picLocks noChangeAspect="1"/>
          </p:cNvPicPr>
          <p:nvPr/>
        </p:nvPicPr>
        <p:blipFill>
          <a:blip r:embed="rId3"/>
          <a:stretch>
            <a:fillRect/>
          </a:stretch>
        </p:blipFill>
        <p:spPr>
          <a:xfrm>
            <a:off x="719455" y="2443480"/>
            <a:ext cx="11042650" cy="2635250"/>
          </a:xfrm>
          <a:prstGeom prst="rect">
            <a:avLst/>
          </a:prstGeom>
        </p:spPr>
      </p:pic>
      <p:pic>
        <p:nvPicPr>
          <p:cNvPr id="9" name="图片 8"/>
          <p:cNvPicPr>
            <a:picLocks noChangeAspect="1"/>
          </p:cNvPicPr>
          <p:nvPr/>
        </p:nvPicPr>
        <p:blipFill>
          <a:blip r:embed="rId4"/>
          <a:stretch>
            <a:fillRect/>
          </a:stretch>
        </p:blipFill>
        <p:spPr>
          <a:xfrm>
            <a:off x="1486535" y="2223135"/>
            <a:ext cx="9221470" cy="3987165"/>
          </a:xfrm>
          <a:prstGeom prst="rect">
            <a:avLst/>
          </a:prstGeom>
        </p:spPr>
      </p:pic>
      <p:pic>
        <p:nvPicPr>
          <p:cNvPr id="2" name="图片 1"/>
          <p:cNvPicPr>
            <a:picLocks noChangeAspect="1"/>
          </p:cNvPicPr>
          <p:nvPr/>
        </p:nvPicPr>
        <p:blipFill>
          <a:blip r:embed="rId5"/>
          <a:stretch>
            <a:fillRect/>
          </a:stretch>
        </p:blipFill>
        <p:spPr>
          <a:xfrm>
            <a:off x="7885430" y="223520"/>
            <a:ext cx="3876675" cy="1533525"/>
          </a:xfrm>
          <a:prstGeom prst="rect">
            <a:avLst/>
          </a:prstGeom>
        </p:spPr>
      </p:pic>
      <p:sp>
        <p:nvSpPr>
          <p:cNvPr id="3" name="文本框 2"/>
          <p:cNvSpPr txBox="1"/>
          <p:nvPr/>
        </p:nvSpPr>
        <p:spPr>
          <a:xfrm>
            <a:off x="719455" y="1111885"/>
            <a:ext cx="4598670" cy="645160"/>
          </a:xfrm>
          <a:prstGeom prst="rect">
            <a:avLst/>
          </a:prstGeom>
          <a:noFill/>
        </p:spPr>
        <p:txBody>
          <a:bodyPr wrap="square" rtlCol="0">
            <a:spAutoFit/>
          </a:bodyPr>
          <a:p>
            <a:r>
              <a:rPr lang="zh-CN" altLang="en-US"/>
              <a:t>参数建议：</a:t>
            </a:r>
            <a:r>
              <a:rPr lang="zh-CN" altLang="en-US">
                <a:sym typeface="黑体" panose="02010609060101010101" charset="-122"/>
              </a:rPr>
              <a:t>暂估凭证期初回转为</a:t>
            </a:r>
            <a:r>
              <a:rPr lang="en-US" altLang="zh-CN">
                <a:sym typeface="+mn-ea"/>
              </a:rPr>
              <a:t>Y</a:t>
            </a:r>
            <a:r>
              <a:rPr lang="zh-CN" altLang="en-US">
                <a:ea typeface="宋体" panose="02010600030101010101" pitchFamily="2" charset="-122"/>
                <a:sym typeface="黑体" panose="02010609060101010101" charset="-122"/>
              </a:rPr>
              <a:t>，冲暂估时认列差异</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000" fill="hold">
                                          <p:stCondLst>
                                            <p:cond delay="0"/>
                                          </p:stCondLst>
                                        </p:cTn>
                                        <p:tgtEl>
                                          <p:spTgt spid="6"/>
                                        </p:tgtEl>
                                        <p:attrNameLst>
                                          <p:attrName>style.visibility</p:attrName>
                                        </p:attrNameLst>
                                      </p:cBhvr>
                                      <p:to>
                                        <p:strVal val="visible"/>
                                      </p:to>
                                    </p:set>
                                    <p:animEffect transition="in" filter="blinds(horizontal)">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000" fill="hold">
                                          <p:stCondLst>
                                            <p:cond delay="0"/>
                                          </p:stCondLst>
                                        </p:cTn>
                                        <p:tgtEl>
                                          <p:spTgt spid="7"/>
                                        </p:tgtEl>
                                        <p:attrNameLst>
                                          <p:attrName>style.visibility</p:attrName>
                                        </p:attrNameLst>
                                      </p:cBhvr>
                                      <p:to>
                                        <p:strVal val="visible"/>
                                      </p:to>
                                    </p:set>
                                    <p:animEffect transition="in" filter="blinds(horizontal)">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000" fill="hold">
                                          <p:stCondLst>
                                            <p:cond delay="0"/>
                                          </p:stCondLst>
                                        </p:cTn>
                                        <p:tgtEl>
                                          <p:spTgt spid="8"/>
                                        </p:tgtEl>
                                        <p:attrNameLst>
                                          <p:attrName>style.visibility</p:attrName>
                                        </p:attrNameLst>
                                      </p:cBhvr>
                                      <p:to>
                                        <p:strVal val="visible"/>
                                      </p:to>
                                    </p:set>
                                    <p:animEffect transition="in" filter="blinds(horizontal)">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000" fill="hold">
                                          <p:stCondLst>
                                            <p:cond delay="0"/>
                                          </p:stCondLst>
                                        </p:cTn>
                                        <p:tgtEl>
                                          <p:spTgt spid="9"/>
                                        </p:tgtEl>
                                        <p:attrNameLst>
                                          <p:attrName>style.visibility</p:attrName>
                                        </p:attrNameLst>
                                      </p:cBhvr>
                                      <p:to>
                                        <p:strVal val="visible"/>
                                      </p:to>
                                    </p:set>
                                    <p:animEffect transition="in" filter="blinds(horizontal)">
                                      <p:cBhvr>
                                        <p:cTn id="2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136015" y="597535"/>
            <a:ext cx="1676400" cy="368300"/>
          </a:xfrm>
          <a:prstGeom prst="rect">
            <a:avLst/>
          </a:prstGeom>
          <a:noFill/>
        </p:spPr>
        <p:txBody>
          <a:bodyPr wrap="square" rtlCol="0">
            <a:spAutoFit/>
          </a:bodyPr>
          <a:p>
            <a:r>
              <a:rPr lang="zh-CN" altLang="en-US"/>
              <a:t>应用场景：</a:t>
            </a:r>
            <a:endParaRPr lang="zh-CN" altLang="en-US"/>
          </a:p>
        </p:txBody>
      </p:sp>
      <p:sp>
        <p:nvSpPr>
          <p:cNvPr id="5" name="文本框 4"/>
          <p:cNvSpPr txBox="1"/>
          <p:nvPr/>
        </p:nvSpPr>
        <p:spPr>
          <a:xfrm>
            <a:off x="1604645" y="1208405"/>
            <a:ext cx="8983345" cy="1753235"/>
          </a:xfrm>
          <a:prstGeom prst="rect">
            <a:avLst/>
          </a:prstGeom>
          <a:noFill/>
        </p:spPr>
        <p:txBody>
          <a:bodyPr wrap="square" rtlCol="0">
            <a:spAutoFit/>
          </a:bodyPr>
          <a:p>
            <a:r>
              <a:rPr lang="zh-CN" altLang="en-US">
                <a:ea typeface="宋体" panose="02010600030101010101" pitchFamily="2" charset="-122"/>
              </a:rPr>
              <a:t>优德收到发票及时，收到发票较多且差异较大，采用新版暂估：</a:t>
            </a:r>
            <a:endParaRPr lang="zh-CN" altLang="en-US">
              <a:ea typeface="宋体" panose="02010600030101010101" pitchFamily="2" charset="-122"/>
            </a:endParaRPr>
          </a:p>
          <a:p>
            <a:r>
              <a:rPr lang="en-US" altLang="zh-CN">
                <a:ea typeface="宋体" panose="02010600030101010101" pitchFamily="2" charset="-122"/>
              </a:rPr>
              <a:t>aoos020</a:t>
            </a:r>
            <a:r>
              <a:rPr lang="zh-CN" altLang="en-US">
                <a:ea typeface="宋体" panose="02010600030101010101" pitchFamily="2" charset="-122"/>
              </a:rPr>
              <a:t>中启用含税立暂估，暂估期初回转，冲暂估时认列差异；</a:t>
            </a:r>
            <a:endParaRPr lang="zh-CN" altLang="en-US">
              <a:ea typeface="宋体" panose="02010600030101010101" pitchFamily="2" charset="-122"/>
            </a:endParaRPr>
          </a:p>
          <a:p>
            <a:r>
              <a:rPr lang="en-US" altLang="zh-CN">
                <a:ea typeface="宋体" panose="02010600030101010101" pitchFamily="2" charset="-122"/>
              </a:rPr>
              <a:t>3</a:t>
            </a:r>
            <a:r>
              <a:rPr lang="zh-CN" altLang="en-US">
                <a:ea typeface="宋体" panose="02010600030101010101" pitchFamily="2" charset="-122"/>
              </a:rPr>
              <a:t>月入库一批物资，未收到发票，</a:t>
            </a:r>
            <a:r>
              <a:rPr lang="en-US" altLang="zh-CN">
                <a:ea typeface="宋体" panose="02010600030101010101" pitchFamily="2" charset="-122"/>
              </a:rPr>
              <a:t>3</a:t>
            </a:r>
            <a:r>
              <a:rPr lang="zh-CN" altLang="en-US">
                <a:ea typeface="宋体" panose="02010600030101010101" pitchFamily="2" charset="-122"/>
              </a:rPr>
              <a:t>月底立暂估；</a:t>
            </a:r>
            <a:endParaRPr lang="zh-CN" altLang="en-US">
              <a:ea typeface="宋体" panose="02010600030101010101" pitchFamily="2" charset="-122"/>
            </a:endParaRPr>
          </a:p>
          <a:p>
            <a:r>
              <a:rPr lang="en-US" altLang="zh-CN">
                <a:ea typeface="宋体" panose="02010600030101010101" pitchFamily="2" charset="-122"/>
              </a:rPr>
              <a:t>4</a:t>
            </a:r>
            <a:r>
              <a:rPr lang="zh-CN" altLang="en-US">
                <a:ea typeface="宋体" panose="02010600030101010101" pitchFamily="2" charset="-122"/>
              </a:rPr>
              <a:t>月初做暂估冲回</a:t>
            </a:r>
            <a:r>
              <a:rPr lang="en-US" altLang="zh-CN">
                <a:ea typeface="宋体" panose="02010600030101010101" pitchFamily="2" charset="-122"/>
              </a:rPr>
              <a:t>aapt932</a:t>
            </a:r>
            <a:r>
              <a:rPr lang="zh-CN" altLang="en-US">
                <a:ea typeface="宋体" panose="02010600030101010101" pitchFamily="2" charset="-122"/>
              </a:rPr>
              <a:t>，</a:t>
            </a:r>
            <a:r>
              <a:rPr lang="en-US" altLang="zh-CN">
                <a:ea typeface="宋体" panose="02010600030101010101" pitchFamily="2" charset="-122"/>
              </a:rPr>
              <a:t>4</a:t>
            </a:r>
            <a:r>
              <a:rPr lang="zh-CN" altLang="en-US">
                <a:ea typeface="宋体" panose="02010600030101010101" pitchFamily="2" charset="-122"/>
              </a:rPr>
              <a:t>月中收到部分发票，对这收到的部分发票需要做应付立账，</a:t>
            </a:r>
            <a:r>
              <a:rPr lang="en-US" altLang="zh-CN">
                <a:ea typeface="宋体" panose="02010600030101010101" pitchFamily="2" charset="-122"/>
              </a:rPr>
              <a:t>4</a:t>
            </a:r>
            <a:r>
              <a:rPr lang="zh-CN" altLang="en-US">
                <a:ea typeface="宋体" panose="02010600030101010101" pitchFamily="2" charset="-122"/>
              </a:rPr>
              <a:t>月底要将未收到的部分发票重立暂估</a:t>
            </a:r>
            <a:r>
              <a:rPr lang="en-US" altLang="zh-CN">
                <a:ea typeface="宋体" panose="02010600030101010101" pitchFamily="2" charset="-122"/>
              </a:rPr>
              <a:t>aapt933</a:t>
            </a:r>
            <a:r>
              <a:rPr lang="zh-CN" altLang="en-US">
                <a:ea typeface="宋体" panose="02010600030101010101" pitchFamily="2" charset="-122"/>
              </a:rPr>
              <a:t>；</a:t>
            </a:r>
            <a:endParaRPr lang="zh-CN" altLang="en-US">
              <a:ea typeface="宋体" panose="02010600030101010101" pitchFamily="2" charset="-122"/>
            </a:endParaRPr>
          </a:p>
          <a:p>
            <a:r>
              <a:rPr lang="en-US" altLang="zh-CN">
                <a:ea typeface="宋体" panose="02010600030101010101" pitchFamily="2" charset="-122"/>
              </a:rPr>
              <a:t>5</a:t>
            </a:r>
            <a:r>
              <a:rPr lang="zh-CN" altLang="en-US">
                <a:ea typeface="宋体" panose="02010600030101010101" pitchFamily="2" charset="-122"/>
              </a:rPr>
              <a:t>月收回全部剩余发票，做应付立账。</a:t>
            </a:r>
            <a:endParaRPr lang="zh-CN" altLang="en-US">
              <a:ea typeface="宋体" panose="02010600030101010101" pitchFamily="2" charset="-122"/>
            </a:endParaRPr>
          </a:p>
        </p:txBody>
      </p:sp>
      <p:pic>
        <p:nvPicPr>
          <p:cNvPr id="6" name="图片 5"/>
          <p:cNvPicPr>
            <a:picLocks noChangeAspect="1"/>
          </p:cNvPicPr>
          <p:nvPr/>
        </p:nvPicPr>
        <p:blipFill>
          <a:blip r:embed="rId1"/>
          <a:stretch>
            <a:fillRect/>
          </a:stretch>
        </p:blipFill>
        <p:spPr>
          <a:xfrm>
            <a:off x="1688465" y="3451860"/>
            <a:ext cx="5484495" cy="1932940"/>
          </a:xfrm>
          <a:prstGeom prst="rect">
            <a:avLst/>
          </a:prstGeom>
        </p:spPr>
      </p:pic>
      <p:pic>
        <p:nvPicPr>
          <p:cNvPr id="37890" name="圖片 8" descr="數位價值_P.png"/>
          <p:cNvPicPr>
            <a:picLocks noChangeAspect="1"/>
          </p:cNvPicPr>
          <p:nvPr/>
        </p:nvPicPr>
        <p:blipFill>
          <a:blip r:embed="rId2"/>
          <a:stretch>
            <a:fillRect/>
          </a:stretch>
        </p:blipFill>
        <p:spPr>
          <a:xfrm>
            <a:off x="8374063" y="5780723"/>
            <a:ext cx="3457575" cy="754062"/>
          </a:xfrm>
          <a:prstGeom prst="rect">
            <a:avLst/>
          </a:prstGeom>
          <a:noFill/>
          <a:ln w="9525">
            <a:noFill/>
          </a:ln>
        </p:spPr>
      </p:pic>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 name="圆角矩形 45"/>
          <p:cNvSpPr/>
          <p:nvPr/>
        </p:nvSpPr>
        <p:spPr>
          <a:xfrm>
            <a:off x="6388735" y="95250"/>
            <a:ext cx="1511935" cy="431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6" name="文本框 5"/>
          <p:cNvSpPr txBox="1"/>
          <p:nvPr/>
        </p:nvSpPr>
        <p:spPr>
          <a:xfrm>
            <a:off x="1176655" y="480695"/>
            <a:ext cx="5267960" cy="368300"/>
          </a:xfrm>
          <a:prstGeom prst="rect">
            <a:avLst/>
          </a:prstGeom>
          <a:noFill/>
        </p:spPr>
        <p:txBody>
          <a:bodyPr wrap="square" rtlCol="0">
            <a:spAutoFit/>
          </a:bodyPr>
          <a:p>
            <a:r>
              <a:rPr lang="en-US" altLang="zh-CN">
                <a:ea typeface="宋体" panose="02010600030101010101" pitchFamily="2" charset="-122"/>
                <a:sym typeface="+mn-ea"/>
              </a:rPr>
              <a:t>3</a:t>
            </a:r>
            <a:r>
              <a:rPr lang="zh-CN" altLang="en-US">
                <a:ea typeface="宋体" panose="02010600030101010101" pitchFamily="2" charset="-122"/>
                <a:sym typeface="黑体" panose="02010609060101010101" charset="-122"/>
              </a:rPr>
              <a:t>月入库一批物资，未收到发票，</a:t>
            </a:r>
            <a:r>
              <a:rPr lang="en-US" altLang="zh-CN">
                <a:ea typeface="宋体" panose="02010600030101010101" pitchFamily="2" charset="-122"/>
                <a:sym typeface="+mn-ea"/>
              </a:rPr>
              <a:t>3</a:t>
            </a:r>
            <a:r>
              <a:rPr lang="zh-CN" altLang="en-US">
                <a:ea typeface="宋体" panose="02010600030101010101" pitchFamily="2" charset="-122"/>
                <a:sym typeface="黑体" panose="02010609060101010101" charset="-122"/>
              </a:rPr>
              <a:t>月底立暂估</a:t>
            </a:r>
            <a:endParaRPr lang="zh-CN" altLang="en-US"/>
          </a:p>
        </p:txBody>
      </p:sp>
      <p:pic>
        <p:nvPicPr>
          <p:cNvPr id="2" name="图片 1"/>
          <p:cNvPicPr>
            <a:picLocks noChangeAspect="1"/>
          </p:cNvPicPr>
          <p:nvPr/>
        </p:nvPicPr>
        <p:blipFill>
          <a:blip r:embed="rId1"/>
          <a:stretch>
            <a:fillRect/>
          </a:stretch>
        </p:blipFill>
        <p:spPr>
          <a:xfrm>
            <a:off x="537845" y="1292860"/>
            <a:ext cx="10870565" cy="5955665"/>
          </a:xfrm>
          <a:prstGeom prst="rect">
            <a:avLst/>
          </a:prstGeom>
        </p:spPr>
      </p:pic>
      <p:pic>
        <p:nvPicPr>
          <p:cNvPr id="3" name="图片 2"/>
          <p:cNvPicPr>
            <a:picLocks noChangeAspect="1"/>
          </p:cNvPicPr>
          <p:nvPr/>
        </p:nvPicPr>
        <p:blipFill>
          <a:blip r:embed="rId2"/>
          <a:stretch>
            <a:fillRect/>
          </a:stretch>
        </p:blipFill>
        <p:spPr>
          <a:xfrm>
            <a:off x="440055" y="1604645"/>
            <a:ext cx="11311255" cy="5975985"/>
          </a:xfrm>
          <a:prstGeom prst="rect">
            <a:avLst/>
          </a:prstGeom>
        </p:spPr>
      </p:pic>
      <p:grpSp>
        <p:nvGrpSpPr>
          <p:cNvPr id="10" name="组合 120"/>
          <p:cNvGrpSpPr/>
          <p:nvPr/>
        </p:nvGrpSpPr>
        <p:grpSpPr>
          <a:xfrm rot="0">
            <a:off x="5893435" y="724535"/>
            <a:ext cx="6286500" cy="667385"/>
            <a:chOff x="4259337" y="3209095"/>
            <a:chExt cx="7082702" cy="438144"/>
          </a:xfrm>
          <a:solidFill>
            <a:schemeClr val="bg1">
              <a:lumMod val="65000"/>
            </a:schemeClr>
          </a:solidFill>
        </p:grpSpPr>
        <p:sp>
          <p:nvSpPr>
            <p:cNvPr id="15" name="矩形 14"/>
            <p:cNvSpPr/>
            <p:nvPr/>
          </p:nvSpPr>
          <p:spPr>
            <a:xfrm>
              <a:off x="4259337" y="3342498"/>
              <a:ext cx="6703527" cy="17133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sz="1200" noProof="1"/>
            </a:p>
          </p:txBody>
        </p:sp>
        <p:sp>
          <p:nvSpPr>
            <p:cNvPr id="17" name="等腰三角形 16"/>
            <p:cNvSpPr/>
            <p:nvPr/>
          </p:nvSpPr>
          <p:spPr>
            <a:xfrm rot="5400000">
              <a:off x="10933729" y="3238929"/>
              <a:ext cx="438144" cy="378476"/>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sz="1200" noProof="1"/>
            </a:p>
          </p:txBody>
        </p:sp>
      </p:grpSp>
      <p:cxnSp>
        <p:nvCxnSpPr>
          <p:cNvPr id="43" name="直線接點 42"/>
          <p:cNvCxnSpPr/>
          <p:nvPr/>
        </p:nvCxnSpPr>
        <p:spPr>
          <a:xfrm flipV="1">
            <a:off x="7900670" y="940435"/>
            <a:ext cx="8255" cy="3117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線接點 42"/>
          <p:cNvCxnSpPr/>
          <p:nvPr/>
        </p:nvCxnSpPr>
        <p:spPr>
          <a:xfrm flipV="1">
            <a:off x="10170375" y="938492"/>
            <a:ext cx="0" cy="2592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558280" y="915035"/>
            <a:ext cx="772795" cy="337185"/>
          </a:xfrm>
          <a:prstGeom prst="rect">
            <a:avLst/>
          </a:prstGeom>
          <a:noFill/>
        </p:spPr>
        <p:txBody>
          <a:bodyPr wrap="square" rtlCol="0">
            <a:spAutoFit/>
          </a:bodyPr>
          <a:p>
            <a:r>
              <a:rPr lang="zh-CN" altLang="en-US" sz="1600" b="1">
                <a:solidFill>
                  <a:schemeClr val="tx1"/>
                </a:solidFill>
              </a:rPr>
              <a:t>三月</a:t>
            </a:r>
            <a:endParaRPr lang="zh-CN" altLang="en-US" sz="1600" b="1">
              <a:solidFill>
                <a:schemeClr val="tx1"/>
              </a:solidFill>
            </a:endParaRPr>
          </a:p>
        </p:txBody>
      </p:sp>
      <p:sp>
        <p:nvSpPr>
          <p:cNvPr id="20" name="文本框 19"/>
          <p:cNvSpPr txBox="1"/>
          <p:nvPr/>
        </p:nvSpPr>
        <p:spPr>
          <a:xfrm>
            <a:off x="8734425" y="927735"/>
            <a:ext cx="660400" cy="337185"/>
          </a:xfrm>
          <a:prstGeom prst="rect">
            <a:avLst/>
          </a:prstGeom>
          <a:noFill/>
        </p:spPr>
        <p:txBody>
          <a:bodyPr wrap="square" rtlCol="0">
            <a:spAutoFit/>
          </a:bodyPr>
          <a:p>
            <a:r>
              <a:rPr lang="zh-CN" altLang="en-US" sz="1600" b="1"/>
              <a:t>四月</a:t>
            </a:r>
            <a:endParaRPr lang="zh-CN" altLang="en-US" sz="1600" b="1"/>
          </a:p>
        </p:txBody>
      </p:sp>
      <p:sp>
        <p:nvSpPr>
          <p:cNvPr id="21" name="文本框 20"/>
          <p:cNvSpPr txBox="1"/>
          <p:nvPr/>
        </p:nvSpPr>
        <p:spPr>
          <a:xfrm>
            <a:off x="10818495" y="900430"/>
            <a:ext cx="710565" cy="337185"/>
          </a:xfrm>
          <a:prstGeom prst="rect">
            <a:avLst/>
          </a:prstGeom>
          <a:noFill/>
        </p:spPr>
        <p:txBody>
          <a:bodyPr wrap="square" rtlCol="0">
            <a:spAutoFit/>
          </a:bodyPr>
          <a:p>
            <a:r>
              <a:rPr lang="zh-CN" altLang="en-US" sz="1600" b="1"/>
              <a:t>五月</a:t>
            </a:r>
            <a:endParaRPr lang="zh-CN" altLang="en-US" sz="1600" b="1"/>
          </a:p>
        </p:txBody>
      </p:sp>
      <p:sp>
        <p:nvSpPr>
          <p:cNvPr id="23" name="文本框 22"/>
          <p:cNvSpPr txBox="1"/>
          <p:nvPr/>
        </p:nvSpPr>
        <p:spPr>
          <a:xfrm>
            <a:off x="6321425" y="157480"/>
            <a:ext cx="560070" cy="306705"/>
          </a:xfrm>
          <a:prstGeom prst="rect">
            <a:avLst/>
          </a:prstGeom>
          <a:noFill/>
        </p:spPr>
        <p:txBody>
          <a:bodyPr wrap="square" rtlCol="0">
            <a:spAutoFit/>
          </a:bodyPr>
          <a:p>
            <a:r>
              <a:rPr lang="zh-CN" altLang="en-US" sz="1400" b="1">
                <a:solidFill>
                  <a:srgbClr val="FF0000"/>
                </a:solidFill>
              </a:rPr>
              <a:t>入库</a:t>
            </a:r>
            <a:endParaRPr lang="zh-CN" altLang="en-US" sz="1400" b="1">
              <a:solidFill>
                <a:srgbClr val="FF0000"/>
              </a:solidFill>
            </a:endParaRPr>
          </a:p>
        </p:txBody>
      </p:sp>
      <p:cxnSp>
        <p:nvCxnSpPr>
          <p:cNvPr id="24" name="直接箭头连接符 23"/>
          <p:cNvCxnSpPr/>
          <p:nvPr/>
        </p:nvCxnSpPr>
        <p:spPr>
          <a:xfrm>
            <a:off x="6601460" y="464185"/>
            <a:ext cx="0" cy="3600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7228205" y="157480"/>
            <a:ext cx="749935" cy="306705"/>
          </a:xfrm>
          <a:prstGeom prst="rect">
            <a:avLst/>
          </a:prstGeom>
          <a:noFill/>
        </p:spPr>
        <p:txBody>
          <a:bodyPr wrap="square" rtlCol="0">
            <a:spAutoFit/>
          </a:bodyPr>
          <a:p>
            <a:r>
              <a:rPr lang="zh-CN" altLang="en-US" sz="1400" b="1">
                <a:solidFill>
                  <a:srgbClr val="FF0000"/>
                </a:solidFill>
              </a:rPr>
              <a:t>立暂估</a:t>
            </a:r>
            <a:endParaRPr lang="zh-CN" altLang="en-US" sz="1400" b="1">
              <a:solidFill>
                <a:srgbClr val="FF0000"/>
              </a:solidFill>
            </a:endParaRPr>
          </a:p>
        </p:txBody>
      </p:sp>
      <p:cxnSp>
        <p:nvCxnSpPr>
          <p:cNvPr id="27" name="直接箭头连接符 26"/>
          <p:cNvCxnSpPr/>
          <p:nvPr/>
        </p:nvCxnSpPr>
        <p:spPr>
          <a:xfrm>
            <a:off x="7602855" y="464185"/>
            <a:ext cx="0" cy="3600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7823200" y="157480"/>
            <a:ext cx="911225" cy="306705"/>
          </a:xfrm>
          <a:prstGeom prst="rect">
            <a:avLst/>
          </a:prstGeom>
          <a:noFill/>
        </p:spPr>
        <p:txBody>
          <a:bodyPr wrap="square" rtlCol="0">
            <a:spAutoFit/>
          </a:bodyPr>
          <a:p>
            <a:r>
              <a:rPr lang="zh-CN" altLang="en-US" sz="1400" b="1"/>
              <a:t>暂估冲回</a:t>
            </a:r>
            <a:endParaRPr lang="zh-CN" altLang="en-US" sz="1400" b="1"/>
          </a:p>
        </p:txBody>
      </p:sp>
      <p:cxnSp>
        <p:nvCxnSpPr>
          <p:cNvPr id="29" name="直接箭头连接符 28"/>
          <p:cNvCxnSpPr/>
          <p:nvPr/>
        </p:nvCxnSpPr>
        <p:spPr>
          <a:xfrm>
            <a:off x="7978140" y="480695"/>
            <a:ext cx="0" cy="3600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8677910" y="33020"/>
            <a:ext cx="1017905" cy="521970"/>
          </a:xfrm>
          <a:prstGeom prst="rect">
            <a:avLst/>
          </a:prstGeom>
          <a:noFill/>
        </p:spPr>
        <p:txBody>
          <a:bodyPr wrap="square" rtlCol="0">
            <a:spAutoFit/>
          </a:bodyPr>
          <a:p>
            <a:r>
              <a:rPr lang="zh-CN" altLang="en-US" sz="1400" b="1"/>
              <a:t>收到部分发票立账</a:t>
            </a:r>
            <a:endParaRPr lang="zh-CN" altLang="en-US" sz="1400" b="1"/>
          </a:p>
        </p:txBody>
      </p:sp>
      <p:cxnSp>
        <p:nvCxnSpPr>
          <p:cNvPr id="31" name="直接箭头连接符 30"/>
          <p:cNvCxnSpPr/>
          <p:nvPr/>
        </p:nvCxnSpPr>
        <p:spPr>
          <a:xfrm>
            <a:off x="9016365" y="520065"/>
            <a:ext cx="0" cy="3600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9521825" y="-1905"/>
            <a:ext cx="1296035" cy="521970"/>
          </a:xfrm>
          <a:prstGeom prst="rect">
            <a:avLst/>
          </a:prstGeom>
          <a:noFill/>
        </p:spPr>
        <p:txBody>
          <a:bodyPr wrap="square" rtlCol="0">
            <a:spAutoFit/>
          </a:bodyPr>
          <a:p>
            <a:r>
              <a:rPr lang="zh-CN" altLang="en-US" sz="1400" b="1"/>
              <a:t>未收到部分发票重立暂估</a:t>
            </a:r>
            <a:endParaRPr lang="zh-CN" altLang="en-US" sz="1400" b="1"/>
          </a:p>
        </p:txBody>
      </p:sp>
      <p:cxnSp>
        <p:nvCxnSpPr>
          <p:cNvPr id="33" name="直接箭头连接符 32"/>
          <p:cNvCxnSpPr/>
          <p:nvPr/>
        </p:nvCxnSpPr>
        <p:spPr>
          <a:xfrm>
            <a:off x="10170160" y="520065"/>
            <a:ext cx="0" cy="3600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0742295" y="33020"/>
            <a:ext cx="1257935" cy="521970"/>
          </a:xfrm>
          <a:prstGeom prst="rect">
            <a:avLst/>
          </a:prstGeom>
          <a:noFill/>
        </p:spPr>
        <p:txBody>
          <a:bodyPr wrap="square" rtlCol="0">
            <a:spAutoFit/>
          </a:bodyPr>
          <a:p>
            <a:r>
              <a:rPr lang="zh-CN" altLang="en-US" sz="1400" b="1"/>
              <a:t>收回剩余发票并立账</a:t>
            </a:r>
            <a:endParaRPr lang="zh-CN" altLang="en-US" sz="1400" b="1"/>
          </a:p>
        </p:txBody>
      </p:sp>
      <p:cxnSp>
        <p:nvCxnSpPr>
          <p:cNvPr id="36" name="直接箭头连接符 35"/>
          <p:cNvCxnSpPr/>
          <p:nvPr/>
        </p:nvCxnSpPr>
        <p:spPr>
          <a:xfrm>
            <a:off x="11024870" y="520065"/>
            <a:ext cx="0" cy="3600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000"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000" fill="hold">
                                          <p:stCondLst>
                                            <p:cond delay="0"/>
                                          </p:stCondLst>
                                        </p:cTn>
                                        <p:tgtEl>
                                          <p:spTgt spid="3"/>
                                        </p:tgtEl>
                                        <p:attrNameLst>
                                          <p:attrName>style.visibility</p:attrName>
                                        </p:attrNameLst>
                                      </p:cBhvr>
                                      <p:to>
                                        <p:strVal val="visible"/>
                                      </p:to>
                                    </p:set>
                                    <p:animEffect transition="in" filter="blinds(horizontal)">
                                      <p:cBhvr>
                                        <p:cTn id="1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 name="圆角矩形 27"/>
          <p:cNvSpPr/>
          <p:nvPr/>
        </p:nvSpPr>
        <p:spPr>
          <a:xfrm>
            <a:off x="7838440" y="26035"/>
            <a:ext cx="1727835" cy="50355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4" name="文本框 3"/>
          <p:cNvSpPr txBox="1"/>
          <p:nvPr/>
        </p:nvSpPr>
        <p:spPr>
          <a:xfrm>
            <a:off x="278765" y="457835"/>
            <a:ext cx="6055995" cy="583565"/>
          </a:xfrm>
          <a:prstGeom prst="rect">
            <a:avLst/>
          </a:prstGeom>
          <a:noFill/>
        </p:spPr>
        <p:txBody>
          <a:bodyPr wrap="square" rtlCol="0">
            <a:spAutoFit/>
          </a:bodyPr>
          <a:p>
            <a:r>
              <a:rPr lang="zh-CN" altLang="en-US" sz="1600"/>
              <a:t>先关账做三月月结</a:t>
            </a:r>
            <a:r>
              <a:rPr lang="en-US" altLang="zh-CN" sz="1600"/>
              <a:t>aapp910</a:t>
            </a:r>
            <a:r>
              <a:rPr lang="zh-CN" altLang="en-US" sz="1600"/>
              <a:t>，四月初做回转冲回</a:t>
            </a:r>
            <a:r>
              <a:rPr lang="en-US" altLang="zh-CN" sz="1600"/>
              <a:t>aapt932</a:t>
            </a:r>
            <a:endParaRPr lang="en-US" altLang="zh-CN" sz="1600"/>
          </a:p>
          <a:p>
            <a:r>
              <a:rPr lang="en-US" altLang="zh-CN" sz="1600">
                <a:ea typeface="宋体" panose="02010600030101010101" pitchFamily="2" charset="-122"/>
                <a:sym typeface="+mn-ea"/>
              </a:rPr>
              <a:t>4</a:t>
            </a:r>
            <a:r>
              <a:rPr lang="zh-CN" altLang="en-US" sz="1600">
                <a:ea typeface="宋体" panose="02010600030101010101" pitchFamily="2" charset="-122"/>
                <a:sym typeface="黑体" panose="02010609060101010101" charset="-122"/>
              </a:rPr>
              <a:t>月中收到部分发票，对这收到的部分发票需要做应付立账</a:t>
            </a:r>
            <a:endParaRPr lang="en-US" altLang="zh-CN" sz="1600"/>
          </a:p>
        </p:txBody>
      </p:sp>
      <p:pic>
        <p:nvPicPr>
          <p:cNvPr id="2" name="图片 1"/>
          <p:cNvPicPr>
            <a:picLocks noChangeAspect="1"/>
          </p:cNvPicPr>
          <p:nvPr/>
        </p:nvPicPr>
        <p:blipFill>
          <a:blip r:embed="rId1"/>
          <a:stretch>
            <a:fillRect/>
          </a:stretch>
        </p:blipFill>
        <p:spPr>
          <a:xfrm>
            <a:off x="278765" y="1654810"/>
            <a:ext cx="11775440" cy="4229100"/>
          </a:xfrm>
          <a:prstGeom prst="rect">
            <a:avLst/>
          </a:prstGeom>
        </p:spPr>
      </p:pic>
      <p:pic>
        <p:nvPicPr>
          <p:cNvPr id="3" name="图片 2"/>
          <p:cNvPicPr>
            <a:picLocks noChangeAspect="1"/>
          </p:cNvPicPr>
          <p:nvPr/>
        </p:nvPicPr>
        <p:blipFill>
          <a:blip r:embed="rId2"/>
          <a:stretch>
            <a:fillRect/>
          </a:stretch>
        </p:blipFill>
        <p:spPr>
          <a:xfrm>
            <a:off x="162560" y="1736725"/>
            <a:ext cx="12007850" cy="4377690"/>
          </a:xfrm>
          <a:prstGeom prst="rect">
            <a:avLst/>
          </a:prstGeom>
        </p:spPr>
      </p:pic>
      <p:pic>
        <p:nvPicPr>
          <p:cNvPr id="8" name="图片 7"/>
          <p:cNvPicPr>
            <a:picLocks noChangeAspect="1"/>
          </p:cNvPicPr>
          <p:nvPr/>
        </p:nvPicPr>
        <p:blipFill>
          <a:blip r:embed="rId3"/>
          <a:stretch>
            <a:fillRect/>
          </a:stretch>
        </p:blipFill>
        <p:spPr>
          <a:xfrm>
            <a:off x="600075" y="1205865"/>
            <a:ext cx="10991215" cy="5709920"/>
          </a:xfrm>
          <a:prstGeom prst="rect">
            <a:avLst/>
          </a:prstGeom>
        </p:spPr>
      </p:pic>
      <p:grpSp>
        <p:nvGrpSpPr>
          <p:cNvPr id="5" name="组合 120"/>
          <p:cNvGrpSpPr/>
          <p:nvPr/>
        </p:nvGrpSpPr>
        <p:grpSpPr>
          <a:xfrm rot="0">
            <a:off x="5694045" y="741680"/>
            <a:ext cx="6447790" cy="667385"/>
            <a:chOff x="4259337" y="3209095"/>
            <a:chExt cx="7082702" cy="438144"/>
          </a:xfrm>
          <a:solidFill>
            <a:schemeClr val="bg1">
              <a:lumMod val="65000"/>
            </a:schemeClr>
          </a:solidFill>
        </p:grpSpPr>
        <p:sp>
          <p:nvSpPr>
            <p:cNvPr id="6" name="矩形 5"/>
            <p:cNvSpPr/>
            <p:nvPr/>
          </p:nvSpPr>
          <p:spPr>
            <a:xfrm>
              <a:off x="4259337" y="3342498"/>
              <a:ext cx="6703527" cy="17133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sz="1200" noProof="1"/>
            </a:p>
          </p:txBody>
        </p:sp>
        <p:sp>
          <p:nvSpPr>
            <p:cNvPr id="7" name="等腰三角形 6"/>
            <p:cNvSpPr/>
            <p:nvPr/>
          </p:nvSpPr>
          <p:spPr>
            <a:xfrm rot="5400000">
              <a:off x="10933729" y="3238929"/>
              <a:ext cx="438144" cy="378476"/>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sz="1200" noProof="1"/>
            </a:p>
          </p:txBody>
        </p:sp>
      </p:grpSp>
      <p:cxnSp>
        <p:nvCxnSpPr>
          <p:cNvPr id="43" name="直線接點 42"/>
          <p:cNvCxnSpPr/>
          <p:nvPr/>
        </p:nvCxnSpPr>
        <p:spPr>
          <a:xfrm flipV="1">
            <a:off x="7900670" y="940435"/>
            <a:ext cx="8255" cy="3117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線接點 42"/>
          <p:cNvCxnSpPr/>
          <p:nvPr/>
        </p:nvCxnSpPr>
        <p:spPr>
          <a:xfrm flipV="1">
            <a:off x="10144760" y="919480"/>
            <a:ext cx="8255" cy="3117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6529705" y="919480"/>
            <a:ext cx="664845" cy="337185"/>
          </a:xfrm>
          <a:prstGeom prst="rect">
            <a:avLst/>
          </a:prstGeom>
          <a:noFill/>
        </p:spPr>
        <p:txBody>
          <a:bodyPr wrap="square" rtlCol="0">
            <a:spAutoFit/>
          </a:bodyPr>
          <a:p>
            <a:r>
              <a:rPr lang="zh-CN" altLang="en-US" sz="1600" b="1"/>
              <a:t>三月</a:t>
            </a:r>
            <a:endParaRPr lang="zh-CN" altLang="en-US" sz="1600" b="1"/>
          </a:p>
        </p:txBody>
      </p:sp>
      <p:sp>
        <p:nvSpPr>
          <p:cNvPr id="12" name="文本框 11"/>
          <p:cNvSpPr txBox="1"/>
          <p:nvPr/>
        </p:nvSpPr>
        <p:spPr>
          <a:xfrm>
            <a:off x="8740140" y="919480"/>
            <a:ext cx="652145" cy="337185"/>
          </a:xfrm>
          <a:prstGeom prst="rect">
            <a:avLst/>
          </a:prstGeom>
          <a:noFill/>
        </p:spPr>
        <p:txBody>
          <a:bodyPr wrap="square" rtlCol="0">
            <a:spAutoFit/>
          </a:bodyPr>
          <a:p>
            <a:r>
              <a:rPr lang="zh-CN" altLang="en-US" sz="1600" b="1"/>
              <a:t>四月</a:t>
            </a:r>
            <a:endParaRPr lang="zh-CN" altLang="en-US" sz="1600" b="1"/>
          </a:p>
        </p:txBody>
      </p:sp>
      <p:sp>
        <p:nvSpPr>
          <p:cNvPr id="13" name="文本框 12"/>
          <p:cNvSpPr txBox="1"/>
          <p:nvPr/>
        </p:nvSpPr>
        <p:spPr>
          <a:xfrm>
            <a:off x="10750550" y="919480"/>
            <a:ext cx="695325" cy="337185"/>
          </a:xfrm>
          <a:prstGeom prst="rect">
            <a:avLst/>
          </a:prstGeom>
          <a:noFill/>
        </p:spPr>
        <p:txBody>
          <a:bodyPr wrap="square" rtlCol="0">
            <a:spAutoFit/>
          </a:bodyPr>
          <a:p>
            <a:r>
              <a:rPr lang="zh-CN" altLang="en-US" sz="1600" b="1"/>
              <a:t>五月</a:t>
            </a:r>
            <a:endParaRPr lang="zh-CN" altLang="en-US" sz="1600" b="1"/>
          </a:p>
        </p:txBody>
      </p:sp>
      <p:sp>
        <p:nvSpPr>
          <p:cNvPr id="14" name="文本框 13"/>
          <p:cNvSpPr txBox="1"/>
          <p:nvPr/>
        </p:nvSpPr>
        <p:spPr>
          <a:xfrm>
            <a:off x="6195060" y="151130"/>
            <a:ext cx="825500" cy="306705"/>
          </a:xfrm>
          <a:prstGeom prst="rect">
            <a:avLst/>
          </a:prstGeom>
          <a:noFill/>
        </p:spPr>
        <p:txBody>
          <a:bodyPr wrap="square" rtlCol="0">
            <a:spAutoFit/>
          </a:bodyPr>
          <a:p>
            <a:r>
              <a:rPr lang="zh-CN" altLang="en-US" sz="1400" b="1"/>
              <a:t>入库</a:t>
            </a:r>
            <a:endParaRPr lang="zh-CN" altLang="en-US" sz="1400" b="1"/>
          </a:p>
        </p:txBody>
      </p:sp>
      <p:cxnSp>
        <p:nvCxnSpPr>
          <p:cNvPr id="24" name="直接箭头连接符 23"/>
          <p:cNvCxnSpPr/>
          <p:nvPr/>
        </p:nvCxnSpPr>
        <p:spPr>
          <a:xfrm>
            <a:off x="6459855" y="457835"/>
            <a:ext cx="0" cy="3600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7127240" y="151130"/>
            <a:ext cx="773430" cy="306705"/>
          </a:xfrm>
          <a:prstGeom prst="rect">
            <a:avLst/>
          </a:prstGeom>
          <a:noFill/>
        </p:spPr>
        <p:txBody>
          <a:bodyPr wrap="square" rtlCol="0">
            <a:spAutoFit/>
          </a:bodyPr>
          <a:p>
            <a:r>
              <a:rPr lang="zh-CN" altLang="en-US" sz="1400" b="1"/>
              <a:t>立暂估</a:t>
            </a:r>
            <a:endParaRPr lang="zh-CN" altLang="en-US" sz="1400" b="1"/>
          </a:p>
        </p:txBody>
      </p:sp>
      <p:cxnSp>
        <p:nvCxnSpPr>
          <p:cNvPr id="18" name="直接箭头连接符 17"/>
          <p:cNvCxnSpPr/>
          <p:nvPr/>
        </p:nvCxnSpPr>
        <p:spPr>
          <a:xfrm>
            <a:off x="7600315" y="457835"/>
            <a:ext cx="0" cy="3600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7838440" y="151130"/>
            <a:ext cx="901700" cy="306705"/>
          </a:xfrm>
          <a:prstGeom prst="rect">
            <a:avLst/>
          </a:prstGeom>
          <a:noFill/>
        </p:spPr>
        <p:txBody>
          <a:bodyPr wrap="square" rtlCol="0">
            <a:spAutoFit/>
          </a:bodyPr>
          <a:p>
            <a:r>
              <a:rPr lang="zh-CN" altLang="en-US" sz="1400" b="1">
                <a:solidFill>
                  <a:srgbClr val="FF0000"/>
                </a:solidFill>
              </a:rPr>
              <a:t>暂估冲回</a:t>
            </a:r>
            <a:endParaRPr lang="zh-CN" altLang="en-US" sz="1400" b="1">
              <a:solidFill>
                <a:srgbClr val="FF0000"/>
              </a:solidFill>
            </a:endParaRPr>
          </a:p>
        </p:txBody>
      </p:sp>
      <p:cxnSp>
        <p:nvCxnSpPr>
          <p:cNvPr id="20" name="直接箭头连接符 19"/>
          <p:cNvCxnSpPr/>
          <p:nvPr/>
        </p:nvCxnSpPr>
        <p:spPr>
          <a:xfrm>
            <a:off x="8095615" y="457835"/>
            <a:ext cx="0" cy="3600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8662035" y="7620"/>
            <a:ext cx="940435" cy="521970"/>
          </a:xfrm>
          <a:prstGeom prst="rect">
            <a:avLst/>
          </a:prstGeom>
          <a:noFill/>
        </p:spPr>
        <p:txBody>
          <a:bodyPr wrap="square" rtlCol="0">
            <a:spAutoFit/>
          </a:bodyPr>
          <a:p>
            <a:r>
              <a:rPr lang="zh-CN" altLang="en-US" sz="1400" b="1">
                <a:solidFill>
                  <a:srgbClr val="FF0000"/>
                </a:solidFill>
              </a:rPr>
              <a:t>收到部分发票立账</a:t>
            </a:r>
            <a:endParaRPr lang="zh-CN" altLang="en-US" sz="1400" b="1">
              <a:solidFill>
                <a:srgbClr val="FF0000"/>
              </a:solidFill>
            </a:endParaRPr>
          </a:p>
        </p:txBody>
      </p:sp>
      <p:cxnSp>
        <p:nvCxnSpPr>
          <p:cNvPr id="22" name="直接箭头连接符 21"/>
          <p:cNvCxnSpPr/>
          <p:nvPr/>
        </p:nvCxnSpPr>
        <p:spPr>
          <a:xfrm>
            <a:off x="9131935" y="529590"/>
            <a:ext cx="0" cy="3600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9502775" y="-48895"/>
            <a:ext cx="1341755" cy="521970"/>
          </a:xfrm>
          <a:prstGeom prst="rect">
            <a:avLst/>
          </a:prstGeom>
          <a:noFill/>
        </p:spPr>
        <p:txBody>
          <a:bodyPr wrap="square" rtlCol="0">
            <a:spAutoFit/>
          </a:bodyPr>
          <a:p>
            <a:r>
              <a:rPr lang="zh-CN" altLang="en-US" sz="1400" b="1"/>
              <a:t>未收到部分发票重立暂估</a:t>
            </a:r>
            <a:endParaRPr lang="zh-CN" altLang="en-US" sz="1400" b="1"/>
          </a:p>
        </p:txBody>
      </p:sp>
      <p:cxnSp>
        <p:nvCxnSpPr>
          <p:cNvPr id="25" name="直接箭头连接符 24"/>
          <p:cNvCxnSpPr/>
          <p:nvPr/>
        </p:nvCxnSpPr>
        <p:spPr>
          <a:xfrm>
            <a:off x="9959975" y="457835"/>
            <a:ext cx="0" cy="3600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0750550" y="7620"/>
            <a:ext cx="1160145" cy="521970"/>
          </a:xfrm>
          <a:prstGeom prst="rect">
            <a:avLst/>
          </a:prstGeom>
          <a:noFill/>
        </p:spPr>
        <p:txBody>
          <a:bodyPr wrap="square" rtlCol="0">
            <a:spAutoFit/>
          </a:bodyPr>
          <a:p>
            <a:r>
              <a:rPr lang="zh-CN" altLang="en-US" sz="1400" b="1"/>
              <a:t>收回剩余发票并立账</a:t>
            </a:r>
            <a:endParaRPr lang="zh-CN" altLang="en-US" sz="1400" b="1"/>
          </a:p>
        </p:txBody>
      </p:sp>
      <p:cxnSp>
        <p:nvCxnSpPr>
          <p:cNvPr id="27" name="直接箭头连接符 26"/>
          <p:cNvCxnSpPr/>
          <p:nvPr/>
        </p:nvCxnSpPr>
        <p:spPr>
          <a:xfrm>
            <a:off x="11098530" y="457835"/>
            <a:ext cx="0" cy="3600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000"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000" fill="hold">
                                          <p:stCondLst>
                                            <p:cond delay="0"/>
                                          </p:stCondLst>
                                        </p:cTn>
                                        <p:tgtEl>
                                          <p:spTgt spid="3"/>
                                        </p:tgtEl>
                                        <p:attrNameLst>
                                          <p:attrName>style.visibility</p:attrName>
                                        </p:attrNameLst>
                                      </p:cBhvr>
                                      <p:to>
                                        <p:strVal val="visible"/>
                                      </p:to>
                                    </p:set>
                                    <p:animEffect transition="in" filter="blinds(horizontal)">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000" fill="hold">
                                          <p:stCondLst>
                                            <p:cond delay="0"/>
                                          </p:stCondLst>
                                        </p:cTn>
                                        <p:tgtEl>
                                          <p:spTgt spid="8"/>
                                        </p:tgtEl>
                                        <p:attrNameLst>
                                          <p:attrName>style.visibility</p:attrName>
                                        </p:attrNameLst>
                                      </p:cBhvr>
                                      <p:to>
                                        <p:strVal val="visible"/>
                                      </p:to>
                                    </p:set>
                                    <p:animEffect transition="in" filter="blinds(horizontal)">
                                      <p:cBhvr>
                                        <p:cTn id="1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07035" y="5554980"/>
            <a:ext cx="11638280" cy="1198880"/>
          </a:xfrm>
          <a:prstGeom prst="rect">
            <a:avLst/>
          </a:prstGeom>
          <a:noFill/>
        </p:spPr>
        <p:txBody>
          <a:bodyPr wrap="square" rtlCol="0">
            <a:spAutoFit/>
          </a:bodyPr>
          <a:p>
            <a:r>
              <a:rPr lang="zh-CN" altLang="en-US"/>
              <a:t>原币价差：先根据含税单价差异推出未税单价差异，再乘对账单上数量</a:t>
            </a:r>
            <a:endParaRPr lang="zh-CN" altLang="en-US"/>
          </a:p>
          <a:p>
            <a:r>
              <a:rPr lang="en-US" altLang="zh-CN"/>
              <a:t>(8-10)/(1+13%)*400 ≈ -707.96</a:t>
            </a:r>
            <a:r>
              <a:rPr lang="zh-CN" altLang="en-US">
                <a:ea typeface="宋体" panose="02010600030101010101" pitchFamily="2" charset="-122"/>
              </a:rPr>
              <a:t>，本币价差</a:t>
            </a:r>
            <a:r>
              <a:rPr lang="en-US" altLang="zh-CN">
                <a:ea typeface="宋体" panose="02010600030101010101" pitchFamily="2" charset="-122"/>
              </a:rPr>
              <a:t>=</a:t>
            </a:r>
            <a:r>
              <a:rPr lang="zh-CN" altLang="en-US">
                <a:ea typeface="宋体" panose="02010600030101010101" pitchFamily="2" charset="-122"/>
              </a:rPr>
              <a:t>原币价差</a:t>
            </a:r>
            <a:r>
              <a:rPr lang="en-US" altLang="zh-CN">
                <a:ea typeface="宋体" panose="02010600030101010101" pitchFamily="2" charset="-122"/>
              </a:rPr>
              <a:t>*</a:t>
            </a:r>
            <a:r>
              <a:rPr lang="zh-CN" altLang="en-US">
                <a:ea typeface="宋体" panose="02010600030101010101" pitchFamily="2" charset="-122"/>
              </a:rPr>
              <a:t>汇率：</a:t>
            </a:r>
            <a:r>
              <a:rPr lang="en-US" altLang="zh-CN">
                <a:ea typeface="宋体" panose="02010600030101010101" pitchFamily="2" charset="-122"/>
              </a:rPr>
              <a:t>(-707.96)*6.68 ≈ -4729.17</a:t>
            </a:r>
            <a:endParaRPr lang="en-US" altLang="zh-CN">
              <a:ea typeface="宋体" panose="02010600030101010101" pitchFamily="2" charset="-122"/>
            </a:endParaRPr>
          </a:p>
          <a:p>
            <a:r>
              <a:rPr lang="zh-CN" altLang="en-US">
                <a:ea typeface="宋体" panose="02010600030101010101" pitchFamily="2" charset="-122"/>
              </a:rPr>
              <a:t>汇差</a:t>
            </a:r>
            <a:r>
              <a:rPr lang="en-US" altLang="zh-CN">
                <a:ea typeface="宋体" panose="02010600030101010101" pitchFamily="2" charset="-122"/>
              </a:rPr>
              <a:t>=</a:t>
            </a:r>
            <a:r>
              <a:rPr lang="zh-CN" altLang="en-US">
                <a:ea typeface="宋体" panose="02010600030101010101" pitchFamily="2" charset="-122"/>
              </a:rPr>
              <a:t>账款单本币税前金额</a:t>
            </a:r>
            <a:r>
              <a:rPr lang="en-US" altLang="zh-CN">
                <a:ea typeface="宋体" panose="02010600030101010101" pitchFamily="2" charset="-122"/>
              </a:rPr>
              <a:t>-</a:t>
            </a:r>
            <a:r>
              <a:rPr lang="zh-CN" altLang="en-US">
                <a:ea typeface="宋体" panose="02010600030101010101" pitchFamily="2" charset="-122"/>
              </a:rPr>
              <a:t>暂估单本币税前金额</a:t>
            </a:r>
            <a:r>
              <a:rPr lang="en-US" altLang="zh-CN">
                <a:ea typeface="宋体" panose="02010600030101010101" pitchFamily="2" charset="-122"/>
              </a:rPr>
              <a:t>-</a:t>
            </a:r>
            <a:r>
              <a:rPr lang="zh-CN" altLang="en-US">
                <a:ea typeface="宋体" panose="02010600030101010101" pitchFamily="2" charset="-122"/>
              </a:rPr>
              <a:t>本币价差</a:t>
            </a:r>
            <a:endParaRPr lang="zh-CN" altLang="en-US">
              <a:ea typeface="宋体" panose="02010600030101010101" pitchFamily="2" charset="-122"/>
            </a:endParaRPr>
          </a:p>
          <a:p>
            <a:r>
              <a:rPr lang="en-US" altLang="zh-CN">
                <a:ea typeface="宋体" panose="02010600030101010101" pitchFamily="2" charset="-122"/>
              </a:rPr>
              <a:t>18916.82-23999.98-(-4729.17) = -353.99</a:t>
            </a:r>
            <a:endParaRPr lang="zh-CN" altLang="en-US">
              <a:ea typeface="宋体" panose="02010600030101010101" pitchFamily="2" charset="-122"/>
            </a:endParaRPr>
          </a:p>
        </p:txBody>
      </p:sp>
      <p:pic>
        <p:nvPicPr>
          <p:cNvPr id="4" name="图片 3"/>
          <p:cNvPicPr>
            <a:picLocks noChangeAspect="1"/>
          </p:cNvPicPr>
          <p:nvPr/>
        </p:nvPicPr>
        <p:blipFill>
          <a:blip r:embed="rId1"/>
          <a:stretch>
            <a:fillRect/>
          </a:stretch>
        </p:blipFill>
        <p:spPr>
          <a:xfrm>
            <a:off x="407035" y="90170"/>
            <a:ext cx="11512550" cy="5464810"/>
          </a:xfrm>
          <a:prstGeom prst="rect">
            <a:avLst/>
          </a:prstGeom>
        </p:spPr>
      </p:pic>
      <p:pic>
        <p:nvPicPr>
          <p:cNvPr id="5" name="图片 4"/>
          <p:cNvPicPr>
            <a:picLocks noChangeAspect="1"/>
          </p:cNvPicPr>
          <p:nvPr/>
        </p:nvPicPr>
        <p:blipFill>
          <a:blip r:embed="rId2"/>
          <a:stretch>
            <a:fillRect/>
          </a:stretch>
        </p:blipFill>
        <p:spPr>
          <a:xfrm>
            <a:off x="275590" y="3650615"/>
            <a:ext cx="11775440" cy="31908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000" fill="hold">
                                          <p:stCondLst>
                                            <p:cond delay="0"/>
                                          </p:stCondLst>
                                        </p:cTn>
                                        <p:tgtEl>
                                          <p:spTgt spid="5"/>
                                        </p:tgtEl>
                                        <p:attrNameLst>
                                          <p:attrName>style.visibility</p:attrName>
                                        </p:attrNameLst>
                                      </p:cBhvr>
                                      <p:to>
                                        <p:strVal val="visible"/>
                                      </p:to>
                                    </p:set>
                                    <p:animEffect transition="in" filter="blinds(horizontal)">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圆角矩形 22"/>
          <p:cNvSpPr/>
          <p:nvPr/>
        </p:nvSpPr>
        <p:spPr>
          <a:xfrm>
            <a:off x="9552305" y="260350"/>
            <a:ext cx="1224280" cy="57594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4" name="文本框 3"/>
          <p:cNvSpPr txBox="1"/>
          <p:nvPr/>
        </p:nvSpPr>
        <p:spPr>
          <a:xfrm>
            <a:off x="1136015" y="545465"/>
            <a:ext cx="4122420" cy="645160"/>
          </a:xfrm>
          <a:prstGeom prst="rect">
            <a:avLst/>
          </a:prstGeom>
          <a:noFill/>
        </p:spPr>
        <p:txBody>
          <a:bodyPr wrap="square" rtlCol="0">
            <a:spAutoFit/>
          </a:bodyPr>
          <a:p>
            <a:r>
              <a:rPr lang="en-US" altLang="zh-CN">
                <a:ea typeface="宋体" panose="02010600030101010101" pitchFamily="2" charset="-122"/>
                <a:sym typeface="+mn-ea"/>
              </a:rPr>
              <a:t>4</a:t>
            </a:r>
            <a:r>
              <a:rPr lang="zh-CN" altLang="en-US">
                <a:ea typeface="宋体" panose="02010600030101010101" pitchFamily="2" charset="-122"/>
                <a:sym typeface="黑体" panose="02010609060101010101" charset="-122"/>
              </a:rPr>
              <a:t>月底月结后，要将未收到的部分发票重立暂估</a:t>
            </a:r>
            <a:r>
              <a:rPr lang="en-US" altLang="zh-CN">
                <a:ea typeface="宋体" panose="02010600030101010101" pitchFamily="2" charset="-122"/>
                <a:sym typeface="+mn-ea"/>
              </a:rPr>
              <a:t>aapt933</a:t>
            </a:r>
            <a:endParaRPr lang="zh-CN" altLang="en-US"/>
          </a:p>
        </p:txBody>
      </p:sp>
      <p:pic>
        <p:nvPicPr>
          <p:cNvPr id="2" name="图片 1"/>
          <p:cNvPicPr>
            <a:picLocks noChangeAspect="1"/>
          </p:cNvPicPr>
          <p:nvPr/>
        </p:nvPicPr>
        <p:blipFill>
          <a:blip r:embed="rId1"/>
          <a:stretch>
            <a:fillRect/>
          </a:stretch>
        </p:blipFill>
        <p:spPr>
          <a:xfrm>
            <a:off x="-95250" y="1999615"/>
            <a:ext cx="12382500" cy="3800475"/>
          </a:xfrm>
          <a:prstGeom prst="rect">
            <a:avLst/>
          </a:prstGeom>
        </p:spPr>
      </p:pic>
      <p:pic>
        <p:nvPicPr>
          <p:cNvPr id="37890" name="圖片 8" descr="數位價值_P.png"/>
          <p:cNvPicPr>
            <a:picLocks noChangeAspect="1"/>
          </p:cNvPicPr>
          <p:nvPr/>
        </p:nvPicPr>
        <p:blipFill>
          <a:blip r:embed="rId2"/>
          <a:stretch>
            <a:fillRect/>
          </a:stretch>
        </p:blipFill>
        <p:spPr>
          <a:xfrm>
            <a:off x="8468678" y="5856288"/>
            <a:ext cx="3457575" cy="754062"/>
          </a:xfrm>
          <a:prstGeom prst="rect">
            <a:avLst/>
          </a:prstGeom>
          <a:noFill/>
          <a:ln w="9525">
            <a:noFill/>
          </a:ln>
        </p:spPr>
      </p:pic>
      <p:grpSp>
        <p:nvGrpSpPr>
          <p:cNvPr id="5" name="组合 120"/>
          <p:cNvGrpSpPr/>
          <p:nvPr/>
        </p:nvGrpSpPr>
        <p:grpSpPr>
          <a:xfrm rot="0">
            <a:off x="5674995" y="1116330"/>
            <a:ext cx="6447790" cy="667385"/>
            <a:chOff x="4259337" y="3209095"/>
            <a:chExt cx="7082702" cy="438144"/>
          </a:xfrm>
          <a:solidFill>
            <a:schemeClr val="bg1">
              <a:lumMod val="65000"/>
            </a:schemeClr>
          </a:solidFill>
        </p:grpSpPr>
        <p:sp>
          <p:nvSpPr>
            <p:cNvPr id="6" name="矩形 5"/>
            <p:cNvSpPr/>
            <p:nvPr/>
          </p:nvSpPr>
          <p:spPr>
            <a:xfrm>
              <a:off x="4259337" y="3342498"/>
              <a:ext cx="6703527" cy="17133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sz="1200" noProof="1"/>
            </a:p>
          </p:txBody>
        </p:sp>
        <p:sp>
          <p:nvSpPr>
            <p:cNvPr id="7" name="等腰三角形 6"/>
            <p:cNvSpPr/>
            <p:nvPr/>
          </p:nvSpPr>
          <p:spPr>
            <a:xfrm rot="5400000">
              <a:off x="10933729" y="3238929"/>
              <a:ext cx="438144" cy="378476"/>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sz="1200" noProof="1"/>
            </a:p>
          </p:txBody>
        </p:sp>
      </p:grpSp>
      <p:cxnSp>
        <p:nvCxnSpPr>
          <p:cNvPr id="43" name="直線接點 42"/>
          <p:cNvCxnSpPr/>
          <p:nvPr/>
        </p:nvCxnSpPr>
        <p:spPr>
          <a:xfrm flipV="1">
            <a:off x="7749540" y="1281430"/>
            <a:ext cx="8255" cy="3117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 name="直線接點 42"/>
          <p:cNvCxnSpPr/>
          <p:nvPr/>
        </p:nvCxnSpPr>
        <p:spPr>
          <a:xfrm flipV="1">
            <a:off x="10036810" y="1332230"/>
            <a:ext cx="8255" cy="3117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066790" y="429260"/>
            <a:ext cx="614680" cy="306705"/>
          </a:xfrm>
          <a:prstGeom prst="rect">
            <a:avLst/>
          </a:prstGeom>
          <a:noFill/>
        </p:spPr>
        <p:txBody>
          <a:bodyPr wrap="square" rtlCol="0">
            <a:spAutoFit/>
          </a:bodyPr>
          <a:p>
            <a:r>
              <a:rPr lang="zh-CN" altLang="en-US" sz="1400" b="1"/>
              <a:t>入库</a:t>
            </a:r>
            <a:endParaRPr lang="zh-CN" altLang="en-US" sz="1400" b="1"/>
          </a:p>
        </p:txBody>
      </p:sp>
      <p:sp>
        <p:nvSpPr>
          <p:cNvPr id="10" name="文本框 9"/>
          <p:cNvSpPr txBox="1"/>
          <p:nvPr/>
        </p:nvSpPr>
        <p:spPr>
          <a:xfrm>
            <a:off x="6420485" y="1317625"/>
            <a:ext cx="683895" cy="337185"/>
          </a:xfrm>
          <a:prstGeom prst="rect">
            <a:avLst/>
          </a:prstGeom>
          <a:noFill/>
        </p:spPr>
        <p:txBody>
          <a:bodyPr wrap="square" rtlCol="0">
            <a:spAutoFit/>
          </a:bodyPr>
          <a:p>
            <a:r>
              <a:rPr lang="zh-CN" altLang="en-US" sz="1600" b="1"/>
              <a:t>三月</a:t>
            </a:r>
            <a:endParaRPr lang="zh-CN" altLang="en-US" sz="1600" b="1"/>
          </a:p>
        </p:txBody>
      </p:sp>
      <p:sp>
        <p:nvSpPr>
          <p:cNvPr id="11" name="文本框 10"/>
          <p:cNvSpPr txBox="1"/>
          <p:nvPr/>
        </p:nvSpPr>
        <p:spPr>
          <a:xfrm>
            <a:off x="8646795" y="1281430"/>
            <a:ext cx="618490" cy="337185"/>
          </a:xfrm>
          <a:prstGeom prst="rect">
            <a:avLst/>
          </a:prstGeom>
          <a:noFill/>
        </p:spPr>
        <p:txBody>
          <a:bodyPr wrap="square" rtlCol="0">
            <a:spAutoFit/>
          </a:bodyPr>
          <a:p>
            <a:r>
              <a:rPr lang="zh-CN" altLang="en-US" sz="1600" b="1"/>
              <a:t>四月</a:t>
            </a:r>
            <a:endParaRPr lang="zh-CN" altLang="en-US" sz="1600" b="1"/>
          </a:p>
        </p:txBody>
      </p:sp>
      <p:sp>
        <p:nvSpPr>
          <p:cNvPr id="12" name="文本框 11"/>
          <p:cNvSpPr txBox="1"/>
          <p:nvPr/>
        </p:nvSpPr>
        <p:spPr>
          <a:xfrm>
            <a:off x="10720070" y="1274445"/>
            <a:ext cx="633095" cy="337185"/>
          </a:xfrm>
          <a:prstGeom prst="rect">
            <a:avLst/>
          </a:prstGeom>
          <a:noFill/>
        </p:spPr>
        <p:txBody>
          <a:bodyPr wrap="square" rtlCol="0">
            <a:spAutoFit/>
          </a:bodyPr>
          <a:p>
            <a:r>
              <a:rPr lang="zh-CN" altLang="en-US" sz="1600" b="1"/>
              <a:t>五月</a:t>
            </a:r>
            <a:endParaRPr lang="zh-CN" altLang="en-US" sz="1600" b="1"/>
          </a:p>
        </p:txBody>
      </p:sp>
      <p:cxnSp>
        <p:nvCxnSpPr>
          <p:cNvPr id="24" name="直接箭头连接符 23"/>
          <p:cNvCxnSpPr/>
          <p:nvPr/>
        </p:nvCxnSpPr>
        <p:spPr>
          <a:xfrm>
            <a:off x="6374130" y="830580"/>
            <a:ext cx="0" cy="3600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6986270" y="429260"/>
            <a:ext cx="763270" cy="306705"/>
          </a:xfrm>
          <a:prstGeom prst="rect">
            <a:avLst/>
          </a:prstGeom>
          <a:noFill/>
        </p:spPr>
        <p:txBody>
          <a:bodyPr wrap="square" rtlCol="0">
            <a:spAutoFit/>
          </a:bodyPr>
          <a:p>
            <a:r>
              <a:rPr lang="zh-CN" altLang="en-US" sz="1400" b="1"/>
              <a:t>立暂估</a:t>
            </a:r>
            <a:endParaRPr lang="zh-CN" altLang="en-US" sz="1400" b="1"/>
          </a:p>
        </p:txBody>
      </p:sp>
      <p:cxnSp>
        <p:nvCxnSpPr>
          <p:cNvPr id="14" name="直接箭头连接符 13"/>
          <p:cNvCxnSpPr/>
          <p:nvPr/>
        </p:nvCxnSpPr>
        <p:spPr>
          <a:xfrm>
            <a:off x="7452360" y="830580"/>
            <a:ext cx="0" cy="3600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7749540" y="429260"/>
            <a:ext cx="1058545" cy="306705"/>
          </a:xfrm>
          <a:prstGeom prst="rect">
            <a:avLst/>
          </a:prstGeom>
          <a:noFill/>
        </p:spPr>
        <p:txBody>
          <a:bodyPr wrap="square" rtlCol="0">
            <a:spAutoFit/>
          </a:bodyPr>
          <a:p>
            <a:r>
              <a:rPr lang="zh-CN" altLang="en-US" sz="1400" b="1"/>
              <a:t>暂估冲回</a:t>
            </a:r>
            <a:endParaRPr lang="zh-CN" altLang="en-US" sz="1400" b="1"/>
          </a:p>
        </p:txBody>
      </p:sp>
      <p:cxnSp>
        <p:nvCxnSpPr>
          <p:cNvPr id="16" name="直接箭头连接符 15"/>
          <p:cNvCxnSpPr/>
          <p:nvPr/>
        </p:nvCxnSpPr>
        <p:spPr>
          <a:xfrm>
            <a:off x="8028940" y="830580"/>
            <a:ext cx="0" cy="3600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8646795" y="308610"/>
            <a:ext cx="903605" cy="521970"/>
          </a:xfrm>
          <a:prstGeom prst="rect">
            <a:avLst/>
          </a:prstGeom>
          <a:noFill/>
        </p:spPr>
        <p:txBody>
          <a:bodyPr wrap="square" rtlCol="0">
            <a:spAutoFit/>
          </a:bodyPr>
          <a:p>
            <a:r>
              <a:rPr lang="zh-CN" altLang="en-US" sz="1400" b="1"/>
              <a:t>收到部分发票立账</a:t>
            </a:r>
            <a:endParaRPr lang="zh-CN" altLang="en-US" sz="1400" b="1"/>
          </a:p>
        </p:txBody>
      </p:sp>
      <p:cxnSp>
        <p:nvCxnSpPr>
          <p:cNvPr id="18" name="直接箭头连接符 17"/>
          <p:cNvCxnSpPr/>
          <p:nvPr/>
        </p:nvCxnSpPr>
        <p:spPr>
          <a:xfrm>
            <a:off x="9098280" y="830580"/>
            <a:ext cx="0" cy="3600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9532620" y="321945"/>
            <a:ext cx="1329690" cy="521970"/>
          </a:xfrm>
          <a:prstGeom prst="rect">
            <a:avLst/>
          </a:prstGeom>
          <a:noFill/>
        </p:spPr>
        <p:txBody>
          <a:bodyPr wrap="square" rtlCol="0">
            <a:spAutoFit/>
          </a:bodyPr>
          <a:p>
            <a:r>
              <a:rPr lang="zh-CN" altLang="en-US" sz="1400" b="1">
                <a:solidFill>
                  <a:srgbClr val="FF0000"/>
                </a:solidFill>
              </a:rPr>
              <a:t>未收到部分发票重立暂估</a:t>
            </a:r>
            <a:endParaRPr lang="zh-CN" altLang="en-US" sz="1400" b="1">
              <a:solidFill>
                <a:srgbClr val="FF0000"/>
              </a:solidFill>
            </a:endParaRPr>
          </a:p>
        </p:txBody>
      </p:sp>
      <p:cxnSp>
        <p:nvCxnSpPr>
          <p:cNvPr id="20" name="直接箭头连接符 19"/>
          <p:cNvCxnSpPr/>
          <p:nvPr/>
        </p:nvCxnSpPr>
        <p:spPr>
          <a:xfrm>
            <a:off x="9903460" y="830580"/>
            <a:ext cx="0" cy="3600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0901680" y="334645"/>
            <a:ext cx="1100455" cy="521970"/>
          </a:xfrm>
          <a:prstGeom prst="rect">
            <a:avLst/>
          </a:prstGeom>
          <a:noFill/>
        </p:spPr>
        <p:txBody>
          <a:bodyPr wrap="square" rtlCol="0">
            <a:spAutoFit/>
          </a:bodyPr>
          <a:p>
            <a:r>
              <a:rPr lang="zh-CN" altLang="en-US" sz="1400" b="1"/>
              <a:t>收回剩余发票并立账</a:t>
            </a:r>
            <a:endParaRPr lang="zh-CN" altLang="en-US" sz="1400" b="1"/>
          </a:p>
        </p:txBody>
      </p:sp>
      <p:cxnSp>
        <p:nvCxnSpPr>
          <p:cNvPr id="22" name="直接箭头连接符 21"/>
          <p:cNvCxnSpPr/>
          <p:nvPr/>
        </p:nvCxnSpPr>
        <p:spPr>
          <a:xfrm>
            <a:off x="11223625" y="830580"/>
            <a:ext cx="0" cy="3600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000"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 name="圆角矩形 24"/>
          <p:cNvSpPr/>
          <p:nvPr/>
        </p:nvSpPr>
        <p:spPr>
          <a:xfrm>
            <a:off x="10704830" y="44450"/>
            <a:ext cx="1151890" cy="5041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2" name="文本框 1"/>
          <p:cNvSpPr txBox="1"/>
          <p:nvPr/>
        </p:nvSpPr>
        <p:spPr>
          <a:xfrm>
            <a:off x="1174750" y="558800"/>
            <a:ext cx="3727450" cy="368300"/>
          </a:xfrm>
          <a:prstGeom prst="rect">
            <a:avLst/>
          </a:prstGeom>
          <a:noFill/>
        </p:spPr>
        <p:txBody>
          <a:bodyPr wrap="none" rtlCol="0" anchor="t">
            <a:spAutoFit/>
          </a:bodyPr>
          <a:p>
            <a:r>
              <a:rPr lang="en-US" altLang="zh-CN">
                <a:ea typeface="宋体" panose="02010600030101010101" pitchFamily="2" charset="-122"/>
                <a:sym typeface="+mn-ea"/>
              </a:rPr>
              <a:t>5</a:t>
            </a:r>
            <a:r>
              <a:rPr lang="zh-CN" altLang="en-US">
                <a:ea typeface="宋体" panose="02010600030101010101" pitchFamily="2" charset="-122"/>
                <a:sym typeface="+mn-ea"/>
              </a:rPr>
              <a:t>月收回全部剩余发票，做应付立账</a:t>
            </a:r>
            <a:endParaRPr lang="zh-CN" altLang="en-US"/>
          </a:p>
        </p:txBody>
      </p:sp>
      <p:pic>
        <p:nvPicPr>
          <p:cNvPr id="3" name="图片 2"/>
          <p:cNvPicPr>
            <a:picLocks noChangeAspect="1"/>
          </p:cNvPicPr>
          <p:nvPr/>
        </p:nvPicPr>
        <p:blipFill>
          <a:blip r:embed="rId1"/>
          <a:stretch>
            <a:fillRect/>
          </a:stretch>
        </p:blipFill>
        <p:spPr>
          <a:xfrm>
            <a:off x="31750" y="1560830"/>
            <a:ext cx="12128500" cy="4080510"/>
          </a:xfrm>
          <a:prstGeom prst="rect">
            <a:avLst/>
          </a:prstGeom>
        </p:spPr>
      </p:pic>
      <p:pic>
        <p:nvPicPr>
          <p:cNvPr id="4" name="图片 3"/>
          <p:cNvPicPr>
            <a:picLocks noChangeAspect="1"/>
          </p:cNvPicPr>
          <p:nvPr/>
        </p:nvPicPr>
        <p:blipFill>
          <a:blip r:embed="rId2"/>
          <a:stretch>
            <a:fillRect/>
          </a:stretch>
        </p:blipFill>
        <p:spPr>
          <a:xfrm>
            <a:off x="388620" y="1023620"/>
            <a:ext cx="11197590" cy="5749925"/>
          </a:xfrm>
          <a:prstGeom prst="rect">
            <a:avLst/>
          </a:prstGeom>
        </p:spPr>
      </p:pic>
      <p:pic>
        <p:nvPicPr>
          <p:cNvPr id="5" name="图片 4"/>
          <p:cNvPicPr>
            <a:picLocks noChangeAspect="1"/>
          </p:cNvPicPr>
          <p:nvPr/>
        </p:nvPicPr>
        <p:blipFill>
          <a:blip r:embed="rId3"/>
          <a:stretch>
            <a:fillRect/>
          </a:stretch>
        </p:blipFill>
        <p:spPr>
          <a:xfrm>
            <a:off x="31750" y="858520"/>
            <a:ext cx="12244070" cy="5915025"/>
          </a:xfrm>
          <a:prstGeom prst="rect">
            <a:avLst/>
          </a:prstGeom>
        </p:spPr>
      </p:pic>
      <p:grpSp>
        <p:nvGrpSpPr>
          <p:cNvPr id="6" name="组合 120"/>
          <p:cNvGrpSpPr/>
          <p:nvPr/>
        </p:nvGrpSpPr>
        <p:grpSpPr>
          <a:xfrm rot="0">
            <a:off x="5684520" y="723900"/>
            <a:ext cx="6447790" cy="667385"/>
            <a:chOff x="4259337" y="3209095"/>
            <a:chExt cx="7082702" cy="438144"/>
          </a:xfrm>
          <a:solidFill>
            <a:schemeClr val="bg1">
              <a:lumMod val="65000"/>
            </a:schemeClr>
          </a:solidFill>
        </p:grpSpPr>
        <p:sp>
          <p:nvSpPr>
            <p:cNvPr id="7" name="矩形 6"/>
            <p:cNvSpPr/>
            <p:nvPr/>
          </p:nvSpPr>
          <p:spPr>
            <a:xfrm>
              <a:off x="4259337" y="3342498"/>
              <a:ext cx="6703527" cy="17133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sz="1200" noProof="1"/>
            </a:p>
          </p:txBody>
        </p:sp>
        <p:sp>
          <p:nvSpPr>
            <p:cNvPr id="8" name="等腰三角形 7"/>
            <p:cNvSpPr/>
            <p:nvPr/>
          </p:nvSpPr>
          <p:spPr>
            <a:xfrm rot="5400000">
              <a:off x="10933729" y="3238929"/>
              <a:ext cx="438144" cy="378476"/>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endParaRPr lang="zh-CN" altLang="en-US" sz="1200" noProof="1"/>
            </a:p>
          </p:txBody>
        </p:sp>
      </p:grpSp>
      <p:cxnSp>
        <p:nvCxnSpPr>
          <p:cNvPr id="43" name="直線接點 42"/>
          <p:cNvCxnSpPr/>
          <p:nvPr/>
        </p:nvCxnSpPr>
        <p:spPr>
          <a:xfrm flipV="1">
            <a:off x="7840980" y="914400"/>
            <a:ext cx="8255" cy="3117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線接點 42"/>
          <p:cNvCxnSpPr/>
          <p:nvPr/>
        </p:nvCxnSpPr>
        <p:spPr>
          <a:xfrm flipV="1">
            <a:off x="10102850" y="901700"/>
            <a:ext cx="8255" cy="3117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6384290" y="901700"/>
            <a:ext cx="657225" cy="337185"/>
          </a:xfrm>
          <a:prstGeom prst="rect">
            <a:avLst/>
          </a:prstGeom>
          <a:noFill/>
        </p:spPr>
        <p:txBody>
          <a:bodyPr wrap="square" rtlCol="0">
            <a:spAutoFit/>
          </a:bodyPr>
          <a:p>
            <a:r>
              <a:rPr lang="zh-CN" altLang="en-US" sz="1600" b="1"/>
              <a:t>三月</a:t>
            </a:r>
            <a:endParaRPr lang="zh-CN" altLang="en-US" sz="1600" b="1"/>
          </a:p>
        </p:txBody>
      </p:sp>
      <p:sp>
        <p:nvSpPr>
          <p:cNvPr id="11" name="文本框 10"/>
          <p:cNvSpPr txBox="1"/>
          <p:nvPr/>
        </p:nvSpPr>
        <p:spPr>
          <a:xfrm>
            <a:off x="8644255" y="914400"/>
            <a:ext cx="692150" cy="337185"/>
          </a:xfrm>
          <a:prstGeom prst="rect">
            <a:avLst/>
          </a:prstGeom>
          <a:noFill/>
        </p:spPr>
        <p:txBody>
          <a:bodyPr wrap="square" rtlCol="0">
            <a:spAutoFit/>
          </a:bodyPr>
          <a:p>
            <a:r>
              <a:rPr lang="zh-CN" altLang="en-US" sz="1600" b="1"/>
              <a:t>四月</a:t>
            </a:r>
            <a:endParaRPr lang="zh-CN" altLang="en-US" sz="1600" b="1"/>
          </a:p>
        </p:txBody>
      </p:sp>
      <p:sp>
        <p:nvSpPr>
          <p:cNvPr id="12" name="文本框 11"/>
          <p:cNvSpPr txBox="1"/>
          <p:nvPr/>
        </p:nvSpPr>
        <p:spPr>
          <a:xfrm>
            <a:off x="10732770" y="880110"/>
            <a:ext cx="600710" cy="337185"/>
          </a:xfrm>
          <a:prstGeom prst="rect">
            <a:avLst/>
          </a:prstGeom>
          <a:noFill/>
        </p:spPr>
        <p:txBody>
          <a:bodyPr wrap="square" rtlCol="0">
            <a:spAutoFit/>
          </a:bodyPr>
          <a:p>
            <a:r>
              <a:rPr lang="zh-CN" altLang="en-US" sz="1600" b="1"/>
              <a:t>五月</a:t>
            </a:r>
            <a:endParaRPr lang="zh-CN" altLang="en-US" sz="1600" b="1"/>
          </a:p>
        </p:txBody>
      </p:sp>
      <p:sp>
        <p:nvSpPr>
          <p:cNvPr id="13" name="文本框 12"/>
          <p:cNvSpPr txBox="1"/>
          <p:nvPr/>
        </p:nvSpPr>
        <p:spPr>
          <a:xfrm>
            <a:off x="6148705" y="154940"/>
            <a:ext cx="645795" cy="306705"/>
          </a:xfrm>
          <a:prstGeom prst="rect">
            <a:avLst/>
          </a:prstGeom>
          <a:noFill/>
        </p:spPr>
        <p:txBody>
          <a:bodyPr wrap="square" rtlCol="0">
            <a:spAutoFit/>
          </a:bodyPr>
          <a:p>
            <a:r>
              <a:rPr lang="zh-CN" altLang="en-US" sz="1400" b="1"/>
              <a:t>入库</a:t>
            </a:r>
            <a:endParaRPr lang="zh-CN" altLang="en-US" sz="1400" b="1"/>
          </a:p>
        </p:txBody>
      </p:sp>
      <p:cxnSp>
        <p:nvCxnSpPr>
          <p:cNvPr id="24" name="直接箭头连接符 23"/>
          <p:cNvCxnSpPr/>
          <p:nvPr/>
        </p:nvCxnSpPr>
        <p:spPr>
          <a:xfrm>
            <a:off x="6384290" y="498475"/>
            <a:ext cx="0" cy="3600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7138670" y="154940"/>
            <a:ext cx="761365" cy="306705"/>
          </a:xfrm>
          <a:prstGeom prst="rect">
            <a:avLst/>
          </a:prstGeom>
          <a:noFill/>
        </p:spPr>
        <p:txBody>
          <a:bodyPr wrap="square" rtlCol="0">
            <a:spAutoFit/>
          </a:bodyPr>
          <a:p>
            <a:r>
              <a:rPr lang="zh-CN" altLang="en-US" sz="1400" b="1"/>
              <a:t>立暂估</a:t>
            </a:r>
            <a:endParaRPr lang="zh-CN" altLang="en-US" sz="1400" b="1"/>
          </a:p>
        </p:txBody>
      </p:sp>
      <p:cxnSp>
        <p:nvCxnSpPr>
          <p:cNvPr id="15" name="直接箭头连接符 14"/>
          <p:cNvCxnSpPr/>
          <p:nvPr/>
        </p:nvCxnSpPr>
        <p:spPr>
          <a:xfrm>
            <a:off x="7602855" y="498475"/>
            <a:ext cx="0" cy="3600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7840980" y="154940"/>
            <a:ext cx="960755" cy="306705"/>
          </a:xfrm>
          <a:prstGeom prst="rect">
            <a:avLst/>
          </a:prstGeom>
          <a:noFill/>
        </p:spPr>
        <p:txBody>
          <a:bodyPr wrap="square" rtlCol="0">
            <a:spAutoFit/>
          </a:bodyPr>
          <a:p>
            <a:r>
              <a:rPr lang="zh-CN" altLang="en-US" sz="1400" b="1"/>
              <a:t>暂估冲回</a:t>
            </a:r>
            <a:endParaRPr lang="zh-CN" altLang="en-US" sz="1400" b="1"/>
          </a:p>
        </p:txBody>
      </p:sp>
      <p:cxnSp>
        <p:nvCxnSpPr>
          <p:cNvPr id="17" name="直接箭头连接符 16"/>
          <p:cNvCxnSpPr/>
          <p:nvPr/>
        </p:nvCxnSpPr>
        <p:spPr>
          <a:xfrm>
            <a:off x="8075930" y="461645"/>
            <a:ext cx="0" cy="3600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8707120" y="47625"/>
            <a:ext cx="1029970" cy="521970"/>
          </a:xfrm>
          <a:prstGeom prst="rect">
            <a:avLst/>
          </a:prstGeom>
          <a:noFill/>
        </p:spPr>
        <p:txBody>
          <a:bodyPr wrap="square" rtlCol="0">
            <a:spAutoFit/>
          </a:bodyPr>
          <a:p>
            <a:r>
              <a:rPr lang="zh-CN" altLang="en-US" sz="1400" b="1"/>
              <a:t>收到部分发票立账</a:t>
            </a:r>
            <a:endParaRPr lang="zh-CN" altLang="en-US" sz="1400" b="1"/>
          </a:p>
        </p:txBody>
      </p:sp>
      <p:cxnSp>
        <p:nvCxnSpPr>
          <p:cNvPr id="19" name="直接箭头连接符 18"/>
          <p:cNvCxnSpPr/>
          <p:nvPr/>
        </p:nvCxnSpPr>
        <p:spPr>
          <a:xfrm>
            <a:off x="9162415" y="498475"/>
            <a:ext cx="0" cy="3600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9551670" y="47625"/>
            <a:ext cx="1316355" cy="521970"/>
          </a:xfrm>
          <a:prstGeom prst="rect">
            <a:avLst/>
          </a:prstGeom>
          <a:noFill/>
        </p:spPr>
        <p:txBody>
          <a:bodyPr wrap="square" rtlCol="0">
            <a:spAutoFit/>
          </a:bodyPr>
          <a:p>
            <a:r>
              <a:rPr lang="zh-CN" altLang="en-US" sz="1400" b="1"/>
              <a:t>未收到部分发票重立暂估</a:t>
            </a:r>
            <a:endParaRPr lang="zh-CN" altLang="en-US" sz="1400" b="1"/>
          </a:p>
        </p:txBody>
      </p:sp>
      <p:cxnSp>
        <p:nvCxnSpPr>
          <p:cNvPr id="21" name="直接箭头连接符 20"/>
          <p:cNvCxnSpPr/>
          <p:nvPr/>
        </p:nvCxnSpPr>
        <p:spPr>
          <a:xfrm>
            <a:off x="10003155" y="498475"/>
            <a:ext cx="0" cy="3600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0732770" y="26670"/>
            <a:ext cx="1163320" cy="521970"/>
          </a:xfrm>
          <a:prstGeom prst="rect">
            <a:avLst/>
          </a:prstGeom>
          <a:noFill/>
        </p:spPr>
        <p:txBody>
          <a:bodyPr wrap="square" rtlCol="0">
            <a:spAutoFit/>
          </a:bodyPr>
          <a:p>
            <a:r>
              <a:rPr lang="zh-CN" altLang="en-US" sz="1400" b="1">
                <a:solidFill>
                  <a:srgbClr val="FF0000"/>
                </a:solidFill>
              </a:rPr>
              <a:t>收回剩余发票并立账</a:t>
            </a:r>
            <a:endParaRPr lang="zh-CN" altLang="en-US" sz="1400" b="1">
              <a:solidFill>
                <a:srgbClr val="FF0000"/>
              </a:solidFill>
            </a:endParaRPr>
          </a:p>
        </p:txBody>
      </p:sp>
      <p:cxnSp>
        <p:nvCxnSpPr>
          <p:cNvPr id="23" name="直接箭头连接符 22"/>
          <p:cNvCxnSpPr/>
          <p:nvPr/>
        </p:nvCxnSpPr>
        <p:spPr>
          <a:xfrm>
            <a:off x="11184890" y="498475"/>
            <a:ext cx="0" cy="3600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000" fill="hold">
                                          <p:stCondLst>
                                            <p:cond delay="0"/>
                                          </p:stCondLst>
                                        </p:cTn>
                                        <p:tgtEl>
                                          <p:spTgt spid="3"/>
                                        </p:tgtEl>
                                        <p:attrNameLst>
                                          <p:attrName>style.visibility</p:attrName>
                                        </p:attrNameLst>
                                      </p:cBhvr>
                                      <p:to>
                                        <p:strVal val="visible"/>
                                      </p:to>
                                    </p:set>
                                    <p:animEffect transition="in" filter="blinds(horizontal)">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000" fill="hold">
                                          <p:stCondLst>
                                            <p:cond delay="0"/>
                                          </p:stCondLst>
                                        </p:cTn>
                                        <p:tgtEl>
                                          <p:spTgt spid="4"/>
                                        </p:tgtEl>
                                        <p:attrNameLst>
                                          <p:attrName>style.visibility</p:attrName>
                                        </p:attrNameLst>
                                      </p:cBhvr>
                                      <p:to>
                                        <p:strVal val="visible"/>
                                      </p:to>
                                    </p:set>
                                    <p:animEffect transition="in" filter="blinds(horizontal)">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000" fill="hold">
                                          <p:stCondLst>
                                            <p:cond delay="0"/>
                                          </p:stCondLst>
                                        </p:cTn>
                                        <p:tgtEl>
                                          <p:spTgt spid="5"/>
                                        </p:tgtEl>
                                        <p:attrNameLst>
                                          <p:attrName>style.visibility</p:attrName>
                                        </p:attrNameLst>
                                      </p:cBhvr>
                                      <p:to>
                                        <p:strVal val="visible"/>
                                      </p:to>
                                    </p:set>
                                    <p:animEffect transition="in" filter="blinds(horizontal)">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圓角矩形 5"/>
          <p:cNvSpPr/>
          <p:nvPr/>
        </p:nvSpPr>
        <p:spPr>
          <a:xfrm>
            <a:off x="3221990" y="2037080"/>
            <a:ext cx="5400675" cy="503238"/>
          </a:xfrm>
          <a:prstGeom prst="roundRect">
            <a:avLst/>
          </a:prstGeom>
        </p:spPr>
        <p:style>
          <a:lnRef idx="0">
            <a:schemeClr val="accent1"/>
          </a:lnRef>
          <a:fillRef idx="3">
            <a:schemeClr val="accent1"/>
          </a:fillRef>
          <a:effectRef idx="3">
            <a:schemeClr val="accent1"/>
          </a:effectRef>
          <a:fontRef idx="minor">
            <a:schemeClr val="lt1"/>
          </a:fontRef>
        </p:style>
        <p:txBody>
          <a:bodyPr anchor="ct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1" lang="zh-CN" altLang="zh-TW" sz="2400" b="1" i="0" u="none" strike="noStrike" kern="1200" cap="none" spc="0" normalizeH="0" baseline="0" noProof="0" dirty="0">
                <a:ln>
                  <a:noFill/>
                </a:ln>
                <a:solidFill>
                  <a:sysClr val="window" lastClr="FFFFFF"/>
                </a:solidFill>
                <a:effectLst/>
                <a:uLnTx/>
                <a:uFillTx/>
                <a:latin typeface="Arial" panose="020B0604020202020204" pitchFamily="34" charset="0"/>
                <a:ea typeface="黑体" panose="02010609060101010101" charset="-122"/>
                <a:cs typeface="+mn-ea"/>
              </a:rPr>
              <a:t>应付暂估概念</a:t>
            </a:r>
            <a:endParaRPr kumimoji="1" lang="zh-CN" altLang="zh-TW" sz="2400" b="1" i="0" u="none" strike="noStrike" kern="1200" cap="none" spc="0" normalizeH="0" baseline="0" noProof="0" dirty="0">
              <a:ln>
                <a:noFill/>
              </a:ln>
              <a:solidFill>
                <a:sysClr val="window" lastClr="FFFFFF"/>
              </a:solidFill>
              <a:effectLst/>
              <a:uLnTx/>
              <a:uFillTx/>
              <a:latin typeface="Arial" panose="020B0604020202020204" pitchFamily="34" charset="0"/>
              <a:ea typeface="黑体" panose="02010609060101010101" charset="-122"/>
              <a:cs typeface="+mn-ea"/>
            </a:endParaRPr>
          </a:p>
        </p:txBody>
      </p:sp>
      <p:sp>
        <p:nvSpPr>
          <p:cNvPr id="5" name="圓角矩形 8"/>
          <p:cNvSpPr/>
          <p:nvPr/>
        </p:nvSpPr>
        <p:spPr>
          <a:xfrm>
            <a:off x="3223578" y="2684780"/>
            <a:ext cx="5399088" cy="503238"/>
          </a:xfrm>
          <a:prstGeom prst="roundRect">
            <a:avLst/>
          </a:prstGeom>
        </p:spPr>
        <p:style>
          <a:lnRef idx="0">
            <a:schemeClr val="accent1"/>
          </a:lnRef>
          <a:fillRef idx="3">
            <a:schemeClr val="accent1"/>
          </a:fillRef>
          <a:effectRef idx="3">
            <a:schemeClr val="accent1"/>
          </a:effectRef>
          <a:fontRef idx="minor">
            <a:schemeClr val="lt1"/>
          </a:fontRef>
        </p:style>
        <p:txBody>
          <a:bodyPr anchor="ctr"/>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2400" b="1" noProof="0" dirty="0">
                <a:ln>
                  <a:noFill/>
                </a:ln>
                <a:solidFill>
                  <a:sysClr val="window" lastClr="FFFFFF"/>
                </a:solidFill>
                <a:effectLst/>
                <a:uLnTx/>
                <a:uFillTx/>
                <a:sym typeface="+mn-ea"/>
              </a:rPr>
              <a:t>T100</a:t>
            </a:r>
            <a:r>
              <a:rPr kumimoji="1" lang="zh-CN" altLang="en-US" sz="2400" b="1" noProof="0" dirty="0">
                <a:ln>
                  <a:noFill/>
                </a:ln>
                <a:solidFill>
                  <a:sysClr val="window" lastClr="FFFFFF"/>
                </a:solidFill>
                <a:effectLst/>
                <a:uLnTx/>
                <a:uFillTx/>
                <a:sym typeface="黑体" panose="02010609060101010101" charset="-122"/>
              </a:rPr>
              <a:t>应付暂估设定（</a:t>
            </a:r>
            <a:r>
              <a:rPr kumimoji="1" lang="zh-CN" altLang="en-US" sz="2000" b="1" noProof="0" dirty="0">
                <a:ln>
                  <a:noFill/>
                </a:ln>
                <a:solidFill>
                  <a:sysClr val="window" lastClr="FFFFFF"/>
                </a:solidFill>
                <a:effectLst/>
                <a:uLnTx/>
                <a:uFillTx/>
                <a:sym typeface="黑体" panose="02010609060101010101" charset="-122"/>
              </a:rPr>
              <a:t>基础数据</a:t>
            </a:r>
            <a:r>
              <a:rPr kumimoji="1" lang="en-US" altLang="zh-CN" sz="2000" b="1" noProof="0" dirty="0">
                <a:ln>
                  <a:noFill/>
                </a:ln>
                <a:solidFill>
                  <a:sysClr val="window" lastClr="FFFFFF"/>
                </a:solidFill>
                <a:effectLst/>
                <a:uLnTx/>
                <a:uFillTx/>
                <a:sym typeface="+mn-ea"/>
              </a:rPr>
              <a:t>/</a:t>
            </a:r>
            <a:r>
              <a:rPr kumimoji="1" lang="zh-CN" altLang="en-US" sz="2000" b="1" noProof="0" dirty="0">
                <a:ln>
                  <a:noFill/>
                </a:ln>
                <a:solidFill>
                  <a:sysClr val="window" lastClr="FFFFFF"/>
                </a:solidFill>
                <a:effectLst/>
                <a:uLnTx/>
                <a:uFillTx/>
                <a:sym typeface="黑体" panose="02010609060101010101" charset="-122"/>
              </a:rPr>
              <a:t>参数设置</a:t>
            </a:r>
            <a:r>
              <a:rPr kumimoji="1" lang="zh-CN" altLang="en-US" sz="2400" b="1" noProof="0" dirty="0">
                <a:ln>
                  <a:noFill/>
                </a:ln>
                <a:solidFill>
                  <a:sysClr val="window" lastClr="FFFFFF"/>
                </a:solidFill>
                <a:effectLst/>
                <a:uLnTx/>
                <a:uFillTx/>
                <a:sym typeface="黑体" panose="02010609060101010101" charset="-122"/>
              </a:rPr>
              <a:t>）</a:t>
            </a:r>
            <a:endParaRPr kumimoji="1" lang="zh-CN" altLang="en-US" sz="2400" b="1" i="0" u="none" strike="noStrike" kern="1200" cap="none" spc="0" normalizeH="0" baseline="0" noProof="0" dirty="0">
              <a:ln>
                <a:noFill/>
              </a:ln>
              <a:solidFill>
                <a:sysClr val="window" lastClr="FFFFFF"/>
              </a:solidFill>
              <a:effectLst/>
              <a:uLnTx/>
              <a:uFillTx/>
              <a:latin typeface="Arial" panose="020B0604020202020204" pitchFamily="34" charset="0"/>
              <a:ea typeface="黑体" panose="02010609060101010101" charset="-122"/>
              <a:cs typeface="+mn-ea"/>
              <a:sym typeface="黑体" panose="02010609060101010101" charset="-122"/>
            </a:endParaRPr>
          </a:p>
        </p:txBody>
      </p:sp>
      <p:sp>
        <p:nvSpPr>
          <p:cNvPr id="6" name="圓角矩形 8"/>
          <p:cNvSpPr/>
          <p:nvPr/>
        </p:nvSpPr>
        <p:spPr>
          <a:xfrm>
            <a:off x="3221990" y="3332480"/>
            <a:ext cx="5399088" cy="503238"/>
          </a:xfrm>
          <a:prstGeom prst="roundRect">
            <a:avLst/>
          </a:prstGeom>
        </p:spPr>
        <p:style>
          <a:lnRef idx="0">
            <a:schemeClr val="accent1"/>
          </a:lnRef>
          <a:fillRef idx="3">
            <a:schemeClr val="accent1"/>
          </a:fillRef>
          <a:effectRef idx="3">
            <a:schemeClr val="accent1"/>
          </a:effectRef>
          <a:fontRef idx="minor">
            <a:schemeClr val="lt1"/>
          </a:fontRef>
        </p:style>
        <p:txBody>
          <a:bodyPr anchor="ct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1" lang="en-US" altLang="zh-TW" sz="2400" b="1" i="0" u="none" strike="noStrike" kern="1200" cap="none" spc="0" normalizeH="0" baseline="0" noProof="0" dirty="0">
                <a:ln>
                  <a:noFill/>
                </a:ln>
                <a:solidFill>
                  <a:schemeClr val="bg1"/>
                </a:solidFill>
                <a:effectLst/>
                <a:uLnTx/>
                <a:uFillTx/>
                <a:latin typeface="Arial" panose="020B0604020202020204" pitchFamily="34" charset="0"/>
                <a:ea typeface="+mn-ea"/>
                <a:cs typeface="+mn-ea"/>
              </a:rPr>
              <a:t>T100</a:t>
            </a:r>
            <a:r>
              <a:rPr kumimoji="1" lang="zh-CN" altLang="en-US" sz="2400" b="1" i="0" u="none" strike="noStrike" kern="1200" cap="none" spc="0" normalizeH="0" baseline="0" noProof="0" dirty="0">
                <a:ln>
                  <a:noFill/>
                </a:ln>
                <a:solidFill>
                  <a:schemeClr val="bg1"/>
                </a:solidFill>
                <a:effectLst/>
                <a:uLnTx/>
                <a:uFillTx/>
                <a:latin typeface="Arial" panose="020B0604020202020204" pitchFamily="34" charset="0"/>
                <a:ea typeface="黑体" panose="02010609060101010101" charset="-122"/>
                <a:cs typeface="+mn-ea"/>
              </a:rPr>
              <a:t>应付暂估流程以及案例</a:t>
            </a:r>
            <a:endParaRPr kumimoji="1" lang="zh-CN" altLang="en-US" sz="2400" b="1" i="0" u="none" strike="noStrike" kern="1200" cap="none" spc="0" normalizeH="0" baseline="0" noProof="0" dirty="0">
              <a:ln>
                <a:noFill/>
              </a:ln>
              <a:solidFill>
                <a:schemeClr val="bg1"/>
              </a:solidFill>
              <a:effectLst/>
              <a:uLnTx/>
              <a:uFillTx/>
              <a:latin typeface="Arial" panose="020B0604020202020204" pitchFamily="34" charset="0"/>
              <a:ea typeface="黑体" panose="02010609060101010101" charset="-122"/>
              <a:cs typeface="+mn-ea"/>
            </a:endParaRPr>
          </a:p>
        </p:txBody>
      </p:sp>
      <p:sp>
        <p:nvSpPr>
          <p:cNvPr id="7" name="圓角矩形 5"/>
          <p:cNvSpPr/>
          <p:nvPr/>
        </p:nvSpPr>
        <p:spPr>
          <a:xfrm>
            <a:off x="3223895" y="3980815"/>
            <a:ext cx="5400675" cy="503238"/>
          </a:xfrm>
          <a:prstGeom prst="roundRect">
            <a:avLst/>
          </a:prstGeom>
        </p:spPr>
        <p:style>
          <a:lnRef idx="0">
            <a:schemeClr val="accent1"/>
          </a:lnRef>
          <a:fillRef idx="3">
            <a:schemeClr val="accent1"/>
          </a:fillRef>
          <a:effectRef idx="3">
            <a:schemeClr val="accent1"/>
          </a:effectRef>
          <a:fontRef idx="minor">
            <a:schemeClr val="lt1"/>
          </a:fontRef>
        </p:style>
        <p:txBody>
          <a:bodyPr anchor="ct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1" lang="zh-CN" altLang="zh-TW" sz="2400" b="1" i="0" u="none" strike="noStrike" kern="1200" cap="none" spc="0" normalizeH="0" baseline="0" noProof="0" dirty="0">
                <a:ln>
                  <a:noFill/>
                </a:ln>
                <a:solidFill>
                  <a:srgbClr val="FF0000"/>
                </a:solidFill>
                <a:effectLst/>
                <a:uLnTx/>
                <a:uFillTx/>
                <a:latin typeface="+mn-lt"/>
                <a:ea typeface="+mn-ea"/>
                <a:cs typeface="+mn-cs"/>
              </a:rPr>
              <a:t>新版暂估改善点</a:t>
            </a:r>
            <a:endParaRPr kumimoji="1" lang="zh-CN" altLang="zh-TW" sz="2400" b="1" i="0" u="none" strike="noStrike" kern="1200" cap="none" spc="0" normalizeH="0" baseline="0" noProof="0" dirty="0">
              <a:ln>
                <a:noFill/>
              </a:ln>
              <a:solidFill>
                <a:srgbClr val="FF0000"/>
              </a:solidFill>
              <a:effectLst/>
              <a:uLnTx/>
              <a:uFillTx/>
              <a:latin typeface="+mn-lt"/>
              <a:ea typeface="+mn-ea"/>
              <a:cs typeface="+mn-cs"/>
            </a:endParaRPr>
          </a:p>
        </p:txBody>
      </p:sp>
      <p:pic>
        <p:nvPicPr>
          <p:cNvPr id="37890" name="圖片 8" descr="數位價值_P.png"/>
          <p:cNvPicPr>
            <a:picLocks noChangeAspect="1"/>
          </p:cNvPicPr>
          <p:nvPr/>
        </p:nvPicPr>
        <p:blipFill>
          <a:blip r:embed="rId1"/>
          <a:stretch>
            <a:fillRect/>
          </a:stretch>
        </p:blipFill>
        <p:spPr>
          <a:xfrm>
            <a:off x="8583613" y="5923598"/>
            <a:ext cx="3457575" cy="754062"/>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635" y="2546985"/>
            <a:ext cx="12190730" cy="10896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矩形 18"/>
          <p:cNvSpPr/>
          <p:nvPr/>
        </p:nvSpPr>
        <p:spPr>
          <a:xfrm>
            <a:off x="5144770" y="2647950"/>
            <a:ext cx="5610860" cy="828675"/>
          </a:xfrm>
          <a:prstGeom prst="rect">
            <a:avLst/>
          </a:prstGeom>
        </p:spPr>
        <p:txBody>
          <a:bodyPr wrap="square" lIns="91437" tIns="45718" rIns="91437" bIns="45718">
            <a:spAutoFit/>
          </a:bodyPr>
          <a:p>
            <a:r>
              <a:rPr lang="zh-CN" altLang="en-US" sz="4800" b="1" dirty="0" smtClean="0">
                <a:solidFill>
                  <a:schemeClr val="bg1"/>
                </a:solidFill>
                <a:latin typeface="微软雅黑" panose="020B0503020204020204" pitchFamily="34" charset="-122"/>
                <a:ea typeface="微软雅黑" panose="020B0503020204020204" pitchFamily="34" charset="-122"/>
              </a:rPr>
              <a:t>个人资料</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2507143" y="2087565"/>
            <a:ext cx="2209984" cy="1992550"/>
            <a:chOff x="3720691" y="2824413"/>
            <a:chExt cx="1341120" cy="1209172"/>
          </a:xfrm>
        </p:grpSpPr>
        <p:sp>
          <p:nvSpPr>
            <p:cNvPr id="21"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p>
              <a:endParaRPr lang="zh-CN" altLang="en-US"/>
            </a:p>
          </p:txBody>
        </p:sp>
        <p:sp>
          <p:nvSpPr>
            <p:cNvPr id="22"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p>
              <a:endParaRPr lang="zh-CN" altLang="en-US"/>
            </a:p>
          </p:txBody>
        </p:sp>
      </p:grpSp>
      <p:sp>
        <p:nvSpPr>
          <p:cNvPr id="24" name="TextBox 23"/>
          <p:cNvSpPr txBox="1"/>
          <p:nvPr/>
        </p:nvSpPr>
        <p:spPr>
          <a:xfrm>
            <a:off x="3157798" y="2339812"/>
            <a:ext cx="1126806" cy="1445260"/>
          </a:xfrm>
          <a:prstGeom prst="rect">
            <a:avLst/>
          </a:prstGeom>
          <a:noFill/>
        </p:spPr>
        <p:txBody>
          <a:bodyPr wrap="square" rtlCol="0">
            <a:spAutoFit/>
          </a:bodyPr>
          <a:p>
            <a:r>
              <a:rPr lang="en-US" altLang="zh-CN" sz="8800" b="1" dirty="0" smtClean="0">
                <a:solidFill>
                  <a:srgbClr val="C00000"/>
                </a:solidFill>
                <a:latin typeface="微软雅黑" panose="020B0503020204020204" pitchFamily="34" charset="-122"/>
                <a:ea typeface="微软雅黑" panose="020B0503020204020204" pitchFamily="34" charset="-122"/>
              </a:rPr>
              <a:t>A</a:t>
            </a:r>
            <a:endParaRPr lang="zh-CN" altLang="en-US" sz="8800" b="1" dirty="0">
              <a:solidFill>
                <a:srgbClr val="C00000"/>
              </a:solidFill>
              <a:latin typeface="微软雅黑" panose="020B0503020204020204" pitchFamily="34" charset="-122"/>
              <a:ea typeface="微软雅黑" panose="020B0503020204020204" pitchFamily="34" charset="-122"/>
            </a:endParaRPr>
          </a:p>
        </p:txBody>
      </p:sp>
      <p:grpSp>
        <p:nvGrpSpPr>
          <p:cNvPr id="60" name="组合 59"/>
          <p:cNvGrpSpPr/>
          <p:nvPr/>
        </p:nvGrpSpPr>
        <p:grpSpPr>
          <a:xfrm>
            <a:off x="7041639" y="3766836"/>
            <a:ext cx="3208655" cy="398780"/>
            <a:chOff x="3276600" y="3624263"/>
            <a:chExt cx="2562634" cy="318490"/>
          </a:xfrm>
          <a:solidFill>
            <a:srgbClr val="C4261D"/>
          </a:solidFill>
        </p:grpSpPr>
        <p:grpSp>
          <p:nvGrpSpPr>
            <p:cNvPr id="61" name="Group 10"/>
            <p:cNvGrpSpPr/>
            <p:nvPr/>
          </p:nvGrpSpPr>
          <p:grpSpPr bwMode="auto">
            <a:xfrm>
              <a:off x="3276600" y="3649663"/>
              <a:ext cx="282575" cy="282575"/>
              <a:chOff x="0" y="0"/>
              <a:chExt cx="2494" cy="2494"/>
            </a:xfrm>
            <a:grpFill/>
          </p:grpSpPr>
          <p:sp>
            <p:nvSpPr>
              <p:cNvPr id="62" name="AutoShape 11"/>
              <p:cNvSpPr>
                <a:spLocks noChangeArrowheads="1"/>
              </p:cNvSpPr>
              <p:nvPr/>
            </p:nvSpPr>
            <p:spPr bwMode="auto">
              <a:xfrm>
                <a:off x="0" y="0"/>
                <a:ext cx="2494" cy="2494"/>
              </a:xfrm>
              <a:custGeom>
                <a:avLst/>
                <a:gdLst>
                  <a:gd name="G0" fmla="+- 2321 0 0"/>
                  <a:gd name="G1" fmla="+- 21600 0 2321"/>
                  <a:gd name="G2" fmla="+- 21600 0 232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321" y="10800"/>
                    </a:moveTo>
                    <a:cubicBezTo>
                      <a:pt x="2321" y="15483"/>
                      <a:pt x="6117" y="19279"/>
                      <a:pt x="10800" y="19279"/>
                    </a:cubicBezTo>
                    <a:cubicBezTo>
                      <a:pt x="15483" y="19279"/>
                      <a:pt x="19279" y="15483"/>
                      <a:pt x="19279" y="10800"/>
                    </a:cubicBezTo>
                    <a:cubicBezTo>
                      <a:pt x="19279" y="6117"/>
                      <a:pt x="15483" y="2321"/>
                      <a:pt x="10800" y="2321"/>
                    </a:cubicBezTo>
                    <a:cubicBezTo>
                      <a:pt x="6117" y="2321"/>
                      <a:pt x="2321" y="6117"/>
                      <a:pt x="2321" y="10800"/>
                    </a:cubicBez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p>
                <a:endParaRPr lang="zh-CN" altLang="en-US" sz="2000">
                  <a:solidFill>
                    <a:schemeClr val="accent2"/>
                  </a:solidFill>
                </a:endParaRPr>
              </a:p>
            </p:txBody>
          </p:sp>
          <p:sp>
            <p:nvSpPr>
              <p:cNvPr id="63" name="AutoShape 12"/>
              <p:cNvSpPr>
                <a:spLocks noChangeArrowheads="1"/>
              </p:cNvSpPr>
              <p:nvPr/>
            </p:nvSpPr>
            <p:spPr bwMode="auto">
              <a:xfrm rot="5400000">
                <a:off x="646" y="574"/>
                <a:ext cx="1632" cy="1283"/>
              </a:xfrm>
              <a:prstGeom prst="triangle">
                <a:avLst>
                  <a:gd name="adj" fmla="val 50000"/>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p>
                <a:endParaRPr lang="zh-CN" altLang="en-US" sz="2000">
                  <a:solidFill>
                    <a:schemeClr val="accent2"/>
                  </a:solidFill>
                </a:endParaRPr>
              </a:p>
            </p:txBody>
          </p:sp>
        </p:grpSp>
        <p:sp>
          <p:nvSpPr>
            <p:cNvPr id="64" name="Text Box 13"/>
            <p:cNvSpPr txBox="1">
              <a:spLocks noChangeArrowheads="1"/>
            </p:cNvSpPr>
            <p:nvPr/>
          </p:nvSpPr>
          <p:spPr bwMode="auto">
            <a:xfrm>
              <a:off x="3626027" y="3624263"/>
              <a:ext cx="2213207" cy="318490"/>
            </a:xfrm>
            <a:prstGeom prst="rect">
              <a:avLst/>
            </a:prstGeom>
            <a:noFill/>
            <a:ln>
              <a:noFill/>
            </a:ln>
            <a:extLst>
              <a:ext uri="{909E8E84-426E-40DD-AFC4-6F175D3DCCD1}">
                <a14:hiddenFill xmlns:a14="http://schemas.microsoft.com/office/drawing/2010/main">
                  <a:grp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r>
                <a:rPr lang="zh-CN" altLang="en-US" sz="2000" dirty="0">
                  <a:solidFill>
                    <a:schemeClr val="tx1"/>
                  </a:solidFill>
                  <a:ea typeface="微软雅黑" panose="020B0503020204020204" pitchFamily="34" charset="-122"/>
                </a:rPr>
                <a:t>岗位职责</a:t>
              </a:r>
              <a:endParaRPr lang="zh-CN" altLang="en-US" sz="2000" dirty="0">
                <a:solidFill>
                  <a:schemeClr val="tx1"/>
                </a:solidFill>
                <a:ea typeface="微软雅黑" panose="020B0503020204020204" pitchFamily="34" charset="-122"/>
              </a:endParaRPr>
            </a:p>
          </p:txBody>
        </p:sp>
      </p:grpSp>
      <p:grpSp>
        <p:nvGrpSpPr>
          <p:cNvPr id="2" name="组合 1"/>
          <p:cNvGrpSpPr/>
          <p:nvPr/>
        </p:nvGrpSpPr>
        <p:grpSpPr>
          <a:xfrm>
            <a:off x="5087744" y="3750326"/>
            <a:ext cx="1636173" cy="398780"/>
            <a:chOff x="3276600" y="3624263"/>
            <a:chExt cx="1306751" cy="318490"/>
          </a:xfrm>
          <a:solidFill>
            <a:srgbClr val="C4261D"/>
          </a:solidFill>
        </p:grpSpPr>
        <p:grpSp>
          <p:nvGrpSpPr>
            <p:cNvPr id="4" name="Group 10"/>
            <p:cNvGrpSpPr/>
            <p:nvPr/>
          </p:nvGrpSpPr>
          <p:grpSpPr bwMode="auto">
            <a:xfrm>
              <a:off x="3276600" y="3649663"/>
              <a:ext cx="282575" cy="282575"/>
              <a:chOff x="0" y="0"/>
              <a:chExt cx="2494" cy="2494"/>
            </a:xfrm>
            <a:grpFill/>
          </p:grpSpPr>
          <p:sp>
            <p:nvSpPr>
              <p:cNvPr id="5" name="AutoShape 11"/>
              <p:cNvSpPr>
                <a:spLocks noChangeArrowheads="1"/>
              </p:cNvSpPr>
              <p:nvPr/>
            </p:nvSpPr>
            <p:spPr bwMode="auto">
              <a:xfrm>
                <a:off x="0" y="0"/>
                <a:ext cx="2494" cy="2494"/>
              </a:xfrm>
              <a:custGeom>
                <a:avLst/>
                <a:gdLst>
                  <a:gd name="G0" fmla="+- 2321 0 0"/>
                  <a:gd name="G1" fmla="+- 21600 0 2321"/>
                  <a:gd name="G2" fmla="+- 21600 0 232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321" y="10800"/>
                    </a:moveTo>
                    <a:cubicBezTo>
                      <a:pt x="2321" y="15483"/>
                      <a:pt x="6117" y="19279"/>
                      <a:pt x="10800" y="19279"/>
                    </a:cubicBezTo>
                    <a:cubicBezTo>
                      <a:pt x="15483" y="19279"/>
                      <a:pt x="19279" y="15483"/>
                      <a:pt x="19279" y="10800"/>
                    </a:cubicBezTo>
                    <a:cubicBezTo>
                      <a:pt x="19279" y="6117"/>
                      <a:pt x="15483" y="2321"/>
                      <a:pt x="10800" y="2321"/>
                    </a:cubicBezTo>
                    <a:cubicBezTo>
                      <a:pt x="6117" y="2321"/>
                      <a:pt x="2321" y="6117"/>
                      <a:pt x="2321" y="10800"/>
                    </a:cubicBez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p>
                <a:endParaRPr lang="zh-CN" altLang="en-US" sz="2000">
                  <a:solidFill>
                    <a:schemeClr val="accent2"/>
                  </a:solidFill>
                </a:endParaRPr>
              </a:p>
            </p:txBody>
          </p:sp>
          <p:sp>
            <p:nvSpPr>
              <p:cNvPr id="6" name="AutoShape 12"/>
              <p:cNvSpPr>
                <a:spLocks noChangeArrowheads="1"/>
              </p:cNvSpPr>
              <p:nvPr/>
            </p:nvSpPr>
            <p:spPr bwMode="auto">
              <a:xfrm rot="5400000">
                <a:off x="646" y="574"/>
                <a:ext cx="1632" cy="1283"/>
              </a:xfrm>
              <a:prstGeom prst="triangle">
                <a:avLst>
                  <a:gd name="adj" fmla="val 50000"/>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p>
                <a:endParaRPr lang="zh-CN" altLang="en-US" sz="2000">
                  <a:solidFill>
                    <a:schemeClr val="accent2"/>
                  </a:solidFill>
                </a:endParaRPr>
              </a:p>
            </p:txBody>
          </p:sp>
        </p:grpSp>
        <p:sp>
          <p:nvSpPr>
            <p:cNvPr id="7" name="Text Box 13"/>
            <p:cNvSpPr txBox="1">
              <a:spLocks noChangeArrowheads="1"/>
            </p:cNvSpPr>
            <p:nvPr/>
          </p:nvSpPr>
          <p:spPr bwMode="auto">
            <a:xfrm>
              <a:off x="3625850" y="3624263"/>
              <a:ext cx="957501" cy="318490"/>
            </a:xfrm>
            <a:prstGeom prst="rect">
              <a:avLst/>
            </a:prstGeom>
            <a:noFill/>
            <a:ln>
              <a:noFill/>
            </a:ln>
            <a:extLst>
              <a:ext uri="{909E8E84-426E-40DD-AFC4-6F175D3DCCD1}">
                <a14:hiddenFill xmlns:a14="http://schemas.microsoft.com/office/drawing/2010/main">
                  <a:grp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r>
                <a:rPr lang="zh-CN" altLang="en-US" sz="2000" dirty="0">
                  <a:solidFill>
                    <a:schemeClr val="tx1"/>
                  </a:solidFill>
                  <a:ea typeface="微软雅黑" panose="020B0503020204020204" pitchFamily="34" charset="-122"/>
                </a:rPr>
                <a:t>岗位经历</a:t>
              </a:r>
              <a:endParaRPr lang="zh-CN" altLang="en-US" sz="2000" dirty="0">
                <a:solidFill>
                  <a:schemeClr val="tx1"/>
                </a:solidFill>
                <a:ea typeface="微软雅黑" panose="020B0503020204020204" pitchFamily="34" charset="-122"/>
              </a:endParaRPr>
            </a:p>
          </p:txBody>
        </p:sp>
      </p:grpSp>
      <p:sp>
        <p:nvSpPr>
          <p:cNvPr id="3" name="灯片编号占位符 2"/>
          <p:cNvSpPr>
            <a:spLocks noGrp="1"/>
          </p:cNvSpPr>
          <p:nvPr>
            <p:ph type="sldNum" sz="quarter" idx="10"/>
          </p:nvPr>
        </p:nvSpPr>
        <p:spPr/>
        <p:txBody>
          <a:bodyPr/>
          <a:p>
            <a:pPr>
              <a:defRPr/>
            </a:pPr>
            <a:fld id="{BF54F07E-AC70-409E-BB3D-CFDAC41D8C0E}" type="slidenum">
              <a:rPr lang="zh-TW" altLang="en-US"/>
            </a:fld>
            <a:endParaRPr lang="zh-TW"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標題 1"/>
          <p:cNvSpPr>
            <a:spLocks noGrp="1"/>
          </p:cNvSpPr>
          <p:nvPr/>
        </p:nvSpPr>
        <p:spPr>
          <a:xfrm>
            <a:off x="2152650" y="292735"/>
            <a:ext cx="7886700" cy="1042988"/>
          </a:xfrm>
          <a:prstGeom prst="rect">
            <a:avLst/>
          </a:prstGeom>
          <a:noFill/>
          <a:ln>
            <a:noFill/>
          </a:ln>
        </p:spPr>
        <p:txBody>
          <a:bodyPr anchor="t"/>
          <a:lstStyle>
            <a:lvl1pPr algn="ctr" defTabSz="914400" rtl="0" eaLnBrk="1" latinLnBrk="0" hangingPunct="1">
              <a:lnSpc>
                <a:spcPct val="90000"/>
              </a:lnSpc>
              <a:spcBef>
                <a:spcPct val="0"/>
              </a:spcBef>
              <a:buNone/>
              <a:defRPr sz="3600" b="1" kern="1200">
                <a:solidFill>
                  <a:schemeClr val="tx1"/>
                </a:solidFill>
                <a:latin typeface="Microsoft JhengHei" panose="020B0604030504040204" charset="-120"/>
                <a:ea typeface="Microsoft JhengHei" panose="020B0604030504040204" charset="-120"/>
                <a:cs typeface="+mj-cs"/>
              </a:defRPr>
            </a:lvl1pPr>
          </a:lstStyle>
          <a:p>
            <a:pPr defTabSz="914400">
              <a:buNone/>
            </a:pPr>
            <a:r>
              <a:rPr lang="zh-TW" altLang="en-US">
                <a:solidFill>
                  <a:srgbClr val="595959"/>
                </a:solidFill>
                <a:sym typeface="PMingLiU" panose="02020500000000000000" pitchFamily="2" charset="-122"/>
              </a:rPr>
              <a:t>改善</a:t>
            </a:r>
            <a:r>
              <a:rPr lang="zh-CN" altLang="zh-TW">
                <a:solidFill>
                  <a:srgbClr val="595959"/>
                </a:solidFill>
                <a:sym typeface="PMingLiU" panose="02020500000000000000" pitchFamily="2" charset="-122"/>
              </a:rPr>
              <a:t>的目标及案例</a:t>
            </a:r>
            <a:endParaRPr lang="zh-CN" altLang="zh-TW">
              <a:solidFill>
                <a:srgbClr val="595959"/>
              </a:solidFill>
              <a:sym typeface="PMingLiU" panose="02020500000000000000" pitchFamily="2" charset="-122"/>
            </a:endParaRPr>
          </a:p>
        </p:txBody>
      </p:sp>
      <p:graphicFrame>
        <p:nvGraphicFramePr>
          <p:cNvPr id="6" name="圓桌 5"/>
          <p:cNvGraphicFramePr/>
          <p:nvPr/>
        </p:nvGraphicFramePr>
        <p:xfrm>
          <a:off x="1072515" y="1067435"/>
          <a:ext cx="10239375" cy="5430520"/>
        </p:xfrm>
        <a:graphic>
          <a:graphicData uri="http://schemas.openxmlformats.org/drawingml/2006/table">
            <a:tbl>
              <a:tblPr firstRow="1" bandRow="1">
                <a:tableStyleId>{5C22544A-7EE6-4342-B048-85BDC9FD1C3A}</a:tableStyleId>
              </a:tblPr>
              <a:tblGrid>
                <a:gridCol w="1966595"/>
                <a:gridCol w="8272780"/>
              </a:tblGrid>
              <a:tr h="1033145">
                <a:tc>
                  <a:txBody>
                    <a:bodyPr/>
                    <a:p>
                      <a:pPr algn="ctr">
                        <a:buNone/>
                      </a:pPr>
                      <a:r>
                        <a:rPr lang="zh-TW" altLang="en-US" sz="2600">
                          <a:latin typeface="Microsoft JhengHei" panose="020B0604030504040204" charset="-120"/>
                          <a:ea typeface="Microsoft JhengHei" panose="020B0604030504040204" charset="-120"/>
                        </a:rPr>
                        <a:t>目标</a:t>
                      </a:r>
                      <a:endParaRPr lang="zh-TW" altLang="en-US" sz="2600">
                        <a:latin typeface="Microsoft JhengHei" panose="020B0604030504040204" charset="-120"/>
                        <a:ea typeface="Microsoft JhengHei" panose="020B0604030504040204" charset="-120"/>
                      </a:endParaRPr>
                    </a:p>
                  </a:txBody>
                  <a:tcPr anchor="ctr" anchorCtr="1">
                    <a:solidFill>
                      <a:schemeClr val="accent1">
                        <a:lumMod val="60000"/>
                        <a:lumOff val="40000"/>
                      </a:schemeClr>
                    </a:solidFill>
                  </a:tcPr>
                </a:tc>
                <a:tc>
                  <a:txBody>
                    <a:bodyPr/>
                    <a:p>
                      <a:pPr>
                        <a:buNone/>
                      </a:pPr>
                      <a:r>
                        <a:rPr lang="zh-TW" altLang="en-US" sz="2000">
                          <a:latin typeface="Microsoft JhengHei" panose="020B0604030504040204" charset="-120"/>
                          <a:ea typeface="Microsoft JhengHei" panose="020B0604030504040204" charset="-120"/>
                        </a:rPr>
                        <a:t>一.改善暂估立冲原则, 不再出现冲销后尾差余额现象</a:t>
                      </a:r>
                      <a:endParaRPr lang="zh-TW" altLang="en-US" sz="2000">
                        <a:latin typeface="Microsoft JhengHei" panose="020B0604030504040204" charset="-120"/>
                        <a:ea typeface="Microsoft JhengHei" panose="020B0604030504040204" charset="-120"/>
                      </a:endParaRPr>
                    </a:p>
                    <a:p>
                      <a:pPr>
                        <a:buNone/>
                      </a:pPr>
                      <a:r>
                        <a:rPr lang="zh-TW" altLang="en-US" sz="2000">
                          <a:latin typeface="Microsoft JhengHei" panose="020B0604030504040204" charset="-120"/>
                          <a:ea typeface="Microsoft JhengHei" panose="020B0604030504040204" charset="-120"/>
                        </a:rPr>
                        <a:t>二.暂估统计及查询时</a:t>
                      </a:r>
                      <a:r>
                        <a:rPr lang="en-US" altLang="zh-TW" sz="2000">
                          <a:latin typeface="Microsoft JhengHei" panose="020B0604030504040204" charset="-120"/>
                          <a:ea typeface="Microsoft JhengHei" panose="020B0604030504040204" charset="-120"/>
                        </a:rPr>
                        <a:t>, </a:t>
                      </a:r>
                      <a:r>
                        <a:rPr lang="zh-CN" altLang="zh-TW" sz="2000">
                          <a:latin typeface="Microsoft JhengHei" panose="020B0604030504040204" charset="-120"/>
                          <a:ea typeface="Microsoft JhengHei" panose="020B0604030504040204" charset="-120"/>
                        </a:rPr>
                        <a:t>回溯</a:t>
                      </a:r>
                      <a:r>
                        <a:rPr lang="zh-TW" altLang="en-US" sz="2000">
                          <a:latin typeface="Microsoft JhengHei" panose="020B0604030504040204" charset="-120"/>
                          <a:ea typeface="Microsoft JhengHei" panose="020B0604030504040204" charset="-120"/>
                        </a:rPr>
                        <a:t>时点</a:t>
                      </a:r>
                      <a:r>
                        <a:rPr lang="zh-CN" altLang="zh-TW" sz="2000">
                          <a:latin typeface="Microsoft JhengHei" panose="020B0604030504040204" charset="-120"/>
                          <a:ea typeface="Microsoft JhengHei" panose="020B0604030504040204" charset="-120"/>
                        </a:rPr>
                        <a:t>形成</a:t>
                      </a:r>
                      <a:r>
                        <a:rPr lang="zh-TW" altLang="en-US" sz="2000">
                          <a:latin typeface="Microsoft JhengHei" panose="020B0604030504040204" charset="-120"/>
                          <a:ea typeface="Microsoft JhengHei" panose="020B0604030504040204" charset="-120"/>
                        </a:rPr>
                        <a:t>的残留差异改善</a:t>
                      </a:r>
                      <a:endParaRPr lang="zh-TW" altLang="en-US" sz="2000">
                        <a:latin typeface="Microsoft JhengHei" panose="020B0604030504040204" charset="-120"/>
                        <a:ea typeface="Microsoft JhengHei" panose="020B0604030504040204" charset="-120"/>
                      </a:endParaRPr>
                    </a:p>
                  </a:txBody>
                  <a:tcPr>
                    <a:solidFill>
                      <a:schemeClr val="accent1">
                        <a:lumMod val="60000"/>
                        <a:lumOff val="40000"/>
                      </a:schemeClr>
                    </a:solidFill>
                  </a:tcPr>
                </a:tc>
              </a:tr>
            </a:tbl>
          </a:graphicData>
        </a:graphic>
      </p:graphicFrame>
      <p:pic>
        <p:nvPicPr>
          <p:cNvPr id="37890" name="圖片 8" descr="數位價值_P.png"/>
          <p:cNvPicPr>
            <a:picLocks noChangeAspect="1"/>
          </p:cNvPicPr>
          <p:nvPr/>
        </p:nvPicPr>
        <p:blipFill>
          <a:blip r:embed="rId1"/>
          <a:stretch>
            <a:fillRect/>
          </a:stretch>
        </p:blipFill>
        <p:spPr>
          <a:xfrm>
            <a:off x="8649653" y="5951538"/>
            <a:ext cx="3457575" cy="754062"/>
          </a:xfrm>
          <a:prstGeom prst="rect">
            <a:avLst/>
          </a:prstGeom>
          <a:noFill/>
          <a:ln w="9525">
            <a:noFill/>
          </a:ln>
        </p:spPr>
      </p:pic>
      <p:pic>
        <p:nvPicPr>
          <p:cNvPr id="2" name="图片 1"/>
          <p:cNvPicPr>
            <a:picLocks noChangeAspect="1"/>
          </p:cNvPicPr>
          <p:nvPr/>
        </p:nvPicPr>
        <p:blipFill>
          <a:blip r:embed="rId2"/>
          <a:stretch>
            <a:fillRect/>
          </a:stretch>
        </p:blipFill>
        <p:spPr>
          <a:xfrm>
            <a:off x="1072515" y="2239645"/>
            <a:ext cx="10238740" cy="3286125"/>
          </a:xfrm>
          <a:prstGeom prst="rect">
            <a:avLst/>
          </a:prstGeom>
        </p:spPr>
      </p:pic>
      <p:sp>
        <p:nvSpPr>
          <p:cNvPr id="3" name="文本框 2"/>
          <p:cNvSpPr txBox="1"/>
          <p:nvPr/>
        </p:nvSpPr>
        <p:spPr>
          <a:xfrm>
            <a:off x="1095375" y="5726430"/>
            <a:ext cx="5360670" cy="645160"/>
          </a:xfrm>
          <a:prstGeom prst="rect">
            <a:avLst/>
          </a:prstGeom>
          <a:noFill/>
        </p:spPr>
        <p:txBody>
          <a:bodyPr wrap="square" rtlCol="0">
            <a:spAutoFit/>
          </a:bodyPr>
          <a:p>
            <a:r>
              <a:rPr lang="zh-CN" altLang="en-US"/>
              <a:t>宁波盛和这家客户做版更，同时要更新新版暂估，使用</a:t>
            </a:r>
            <a:r>
              <a:rPr lang="en-US" altLang="zh-CN"/>
              <a:t>aapp168</a:t>
            </a:r>
            <a:r>
              <a:rPr lang="zh-CN" altLang="en-US">
                <a:ea typeface="宋体" panose="02010600030101010101" pitchFamily="2" charset="-122"/>
              </a:rPr>
              <a:t>此作业</a:t>
            </a:r>
            <a:endParaRPr lang="zh-CN" altLang="en-US">
              <a:ea typeface="宋体" panose="02010600030101010101" pitchFamily="2" charset="-122"/>
            </a:endParaRPr>
          </a:p>
        </p:txBody>
      </p:sp>
      <p:sp>
        <p:nvSpPr>
          <p:cNvPr id="78" name="流程图: 联系 20"/>
          <p:cNvSpPr/>
          <p:nvPr>
            <p:custDataLst>
              <p:tags r:id="rId3"/>
            </p:custDataLst>
          </p:nvPr>
        </p:nvSpPr>
        <p:spPr>
          <a:xfrm>
            <a:off x="9133205" y="313690"/>
            <a:ext cx="546735" cy="571500"/>
          </a:xfrm>
          <a:custGeom>
            <a:avLst/>
            <a:gdLst/>
            <a:ahLst/>
            <a:cxnLst/>
            <a:rect l="l" t="t" r="r" b="b"/>
            <a:pathLst>
              <a:path w="977900" h="1447800">
                <a:moveTo>
                  <a:pt x="485775" y="203200"/>
                </a:moveTo>
                <a:lnTo>
                  <a:pt x="546485" y="399665"/>
                </a:lnTo>
                <a:lnTo>
                  <a:pt x="742949" y="399664"/>
                </a:lnTo>
                <a:lnTo>
                  <a:pt x="584005" y="521084"/>
                </a:lnTo>
                <a:lnTo>
                  <a:pt x="644718" y="717549"/>
                </a:lnTo>
                <a:lnTo>
                  <a:pt x="485775" y="596126"/>
                </a:lnTo>
                <a:lnTo>
                  <a:pt x="326832" y="717549"/>
                </a:lnTo>
                <a:lnTo>
                  <a:pt x="387545" y="521084"/>
                </a:lnTo>
                <a:lnTo>
                  <a:pt x="228601" y="399664"/>
                </a:lnTo>
                <a:lnTo>
                  <a:pt x="425065" y="399665"/>
                </a:lnTo>
                <a:close/>
                <a:moveTo>
                  <a:pt x="486229" y="136980"/>
                </a:moveTo>
                <a:cubicBezTo>
                  <a:pt x="290839" y="136980"/>
                  <a:pt x="132444" y="295375"/>
                  <a:pt x="132444" y="490765"/>
                </a:cubicBezTo>
                <a:cubicBezTo>
                  <a:pt x="132444" y="686155"/>
                  <a:pt x="290839" y="844550"/>
                  <a:pt x="486229" y="844550"/>
                </a:cubicBezTo>
                <a:cubicBezTo>
                  <a:pt x="681619" y="844550"/>
                  <a:pt x="840014" y="686155"/>
                  <a:pt x="840014" y="490765"/>
                </a:cubicBezTo>
                <a:cubicBezTo>
                  <a:pt x="840014" y="295375"/>
                  <a:pt x="681619" y="136980"/>
                  <a:pt x="486229" y="136980"/>
                </a:cubicBezTo>
                <a:close/>
                <a:moveTo>
                  <a:pt x="488950" y="0"/>
                </a:moveTo>
                <a:cubicBezTo>
                  <a:pt x="758990" y="0"/>
                  <a:pt x="977900" y="218910"/>
                  <a:pt x="977900" y="488950"/>
                </a:cubicBezTo>
                <a:cubicBezTo>
                  <a:pt x="977900" y="682898"/>
                  <a:pt x="864979" y="850470"/>
                  <a:pt x="700535" y="927935"/>
                </a:cubicBezTo>
                <a:lnTo>
                  <a:pt x="809625" y="1447800"/>
                </a:lnTo>
                <a:lnTo>
                  <a:pt x="506413" y="1206950"/>
                </a:lnTo>
                <a:lnTo>
                  <a:pt x="203200" y="1447800"/>
                </a:lnTo>
                <a:lnTo>
                  <a:pt x="309181" y="942752"/>
                </a:lnTo>
                <a:cubicBezTo>
                  <a:pt x="127925" y="871931"/>
                  <a:pt x="0" y="695380"/>
                  <a:pt x="0" y="488950"/>
                </a:cubicBezTo>
                <a:cubicBezTo>
                  <a:pt x="0" y="218910"/>
                  <a:pt x="218910" y="0"/>
                  <a:pt x="4889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defTabSz="921385" fontAlgn="auto">
              <a:spcBef>
                <a:spcPts val="0"/>
              </a:spcBef>
              <a:spcAft>
                <a:spcPts val="0"/>
              </a:spcAft>
              <a:defRPr/>
            </a:pPr>
            <a:endParaRPr lang="zh-CN" altLang="en-US"/>
          </a:p>
        </p:txBody>
      </p:sp>
      <p:sp>
        <p:nvSpPr>
          <p:cNvPr id="4" name="文本框 3"/>
          <p:cNvSpPr txBox="1"/>
          <p:nvPr>
            <p:custDataLst>
              <p:tags r:id="rId4"/>
            </p:custDataLst>
          </p:nvPr>
        </p:nvSpPr>
        <p:spPr>
          <a:xfrm>
            <a:off x="9604375" y="387350"/>
            <a:ext cx="2503170" cy="423545"/>
          </a:xfrm>
          <a:prstGeom prst="rect">
            <a:avLst/>
          </a:prstGeom>
          <a:noFill/>
        </p:spPr>
        <p:txBody>
          <a:bodyPr wrap="square" rtlCol="0">
            <a:spAutoFit/>
          </a:bodyPr>
          <a:p>
            <a:pPr indent="0" algn="l">
              <a:lnSpc>
                <a:spcPct val="120000"/>
              </a:lnSpc>
              <a:spcBef>
                <a:spcPts val="0"/>
              </a:spcBef>
              <a:spcAft>
                <a:spcPts val="0"/>
              </a:spcAft>
              <a:buNone/>
            </a:pPr>
            <a:r>
              <a:rPr lang="zh-CN" altLang="en-US">
                <a:solidFill>
                  <a:schemeClr val="tx1"/>
                </a:solidFill>
              </a:rPr>
              <a:t>相关财务法令与政策</a:t>
            </a:r>
            <a:endParaRPr lang="zh-CN" altLang="en-US">
              <a:solidFill>
                <a:schemeClr val="tx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表格 1"/>
          <p:cNvGraphicFramePr/>
          <p:nvPr/>
        </p:nvGraphicFramePr>
        <p:xfrm>
          <a:off x="1828800" y="1267460"/>
          <a:ext cx="8533130" cy="4340860"/>
        </p:xfrm>
        <a:graphic>
          <a:graphicData uri="http://schemas.openxmlformats.org/drawingml/2006/table">
            <a:tbl>
              <a:tblPr firstRow="1" bandRow="1">
                <a:tableStyleId>{5C22544A-7EE6-4342-B048-85BDC9FD1C3A}</a:tableStyleId>
              </a:tblPr>
              <a:tblGrid>
                <a:gridCol w="4266565"/>
                <a:gridCol w="4266565"/>
              </a:tblGrid>
              <a:tr h="1085215">
                <a:tc>
                  <a:txBody>
                    <a:bodyPr/>
                    <a:p>
                      <a:pPr algn="l">
                        <a:buNone/>
                      </a:pPr>
                      <a:r>
                        <a:rPr lang="zh-CN" altLang="en-US" sz="2400">
                          <a:solidFill>
                            <a:schemeClr val="tx1"/>
                          </a:solidFill>
                        </a:rPr>
                        <a:t>暂估应付立账</a:t>
                      </a:r>
                      <a:endParaRPr lang="zh-CN" altLang="en-US" sz="2400">
                        <a:solidFill>
                          <a:schemeClr val="tx1"/>
                        </a:solidFill>
                      </a:endParaRPr>
                    </a:p>
                  </a:txBody>
                  <a:tcPr>
                    <a:solidFill>
                      <a:schemeClr val="accent1">
                        <a:lumMod val="60000"/>
                        <a:lumOff val="40000"/>
                      </a:schemeClr>
                    </a:solidFill>
                  </a:tcPr>
                </a:tc>
                <a:tc>
                  <a:txBody>
                    <a:bodyPr/>
                    <a:p>
                      <a:pPr algn="l">
                        <a:buNone/>
                      </a:pPr>
                      <a:r>
                        <a:rPr lang="zh-CN" altLang="en-US" b="0">
                          <a:solidFill>
                            <a:schemeClr val="dk1"/>
                          </a:solidFill>
                        </a:rPr>
                        <a:t>流程未变动</a:t>
                      </a:r>
                      <a:endParaRPr lang="zh-CN" altLang="en-US" b="0">
                        <a:solidFill>
                          <a:schemeClr val="dk1"/>
                        </a:solidFill>
                      </a:endParaRPr>
                    </a:p>
                  </a:txBody>
                  <a:tcPr>
                    <a:solidFill>
                      <a:schemeClr val="accent1">
                        <a:lumMod val="60000"/>
                        <a:lumOff val="40000"/>
                      </a:schemeClr>
                    </a:solidFill>
                  </a:tcPr>
                </a:tc>
              </a:tr>
              <a:tr h="1085215">
                <a:tc>
                  <a:txBody>
                    <a:bodyPr/>
                    <a:p>
                      <a:pPr algn="l">
                        <a:buNone/>
                      </a:pPr>
                      <a:r>
                        <a:rPr lang="zh-CN" altLang="en-US" sz="2400" b="1"/>
                        <a:t>暂估应付冲销</a:t>
                      </a:r>
                      <a:endParaRPr lang="zh-CN" altLang="en-US" sz="2400" b="1"/>
                    </a:p>
                  </a:txBody>
                  <a:tcPr>
                    <a:solidFill>
                      <a:schemeClr val="accent1">
                        <a:lumMod val="60000"/>
                        <a:lumOff val="40000"/>
                      </a:schemeClr>
                    </a:solidFill>
                  </a:tcPr>
                </a:tc>
                <a:tc>
                  <a:txBody>
                    <a:bodyPr/>
                    <a:p>
                      <a:pPr algn="l">
                        <a:buNone/>
                      </a:pPr>
                      <a:r>
                        <a:rPr lang="zh-CN" altLang="en-US"/>
                        <a:t>流程未变动</a:t>
                      </a:r>
                      <a:endParaRPr lang="zh-CN" altLang="en-US"/>
                    </a:p>
                    <a:p>
                      <a:pPr algn="l">
                        <a:buNone/>
                      </a:pPr>
                      <a:r>
                        <a:rPr lang="zh-CN" altLang="en-US"/>
                        <a:t>作业变动：</a:t>
                      </a:r>
                      <a:endParaRPr lang="zh-CN" altLang="en-US"/>
                    </a:p>
                    <a:p>
                      <a:pPr algn="l">
                        <a:buNone/>
                      </a:pPr>
                      <a:r>
                        <a:rPr lang="en-US" altLang="zh-CN"/>
                        <a:t>1.</a:t>
                      </a:r>
                      <a:r>
                        <a:rPr lang="zh-CN" altLang="en-US"/>
                        <a:t>对账单可输入杂项冲销暂估</a:t>
                      </a:r>
                      <a:endParaRPr lang="zh-CN" altLang="en-US"/>
                    </a:p>
                    <a:p>
                      <a:pPr algn="l">
                        <a:buNone/>
                      </a:pPr>
                      <a:r>
                        <a:rPr lang="en-US" altLang="zh-CN"/>
                        <a:t>2.</a:t>
                      </a:r>
                      <a:r>
                        <a:rPr lang="zh-CN" altLang="en-US"/>
                        <a:t>账款单增加冲销明细档</a:t>
                      </a:r>
                      <a:r>
                        <a:rPr lang="en-US" altLang="zh-CN"/>
                        <a:t>(apch)</a:t>
                      </a:r>
                      <a:endParaRPr lang="en-US" altLang="zh-CN"/>
                    </a:p>
                    <a:p>
                      <a:pPr algn="l">
                        <a:buNone/>
                      </a:pPr>
                      <a:r>
                        <a:rPr lang="en-US" altLang="zh-CN"/>
                        <a:t>3.</a:t>
                      </a:r>
                      <a:r>
                        <a:rPr lang="zh-CN" altLang="en-US"/>
                        <a:t>暂估差异计算原则重新调整</a:t>
                      </a:r>
                      <a:endParaRPr lang="zh-CN" altLang="en-US"/>
                    </a:p>
                  </a:txBody>
                  <a:tcPr>
                    <a:solidFill>
                      <a:schemeClr val="accent1">
                        <a:lumMod val="60000"/>
                        <a:lumOff val="40000"/>
                      </a:schemeClr>
                    </a:solidFill>
                  </a:tcPr>
                </a:tc>
              </a:tr>
              <a:tr h="1085215">
                <a:tc>
                  <a:txBody>
                    <a:bodyPr/>
                    <a:p>
                      <a:pPr algn="l">
                        <a:buNone/>
                      </a:pPr>
                      <a:r>
                        <a:rPr lang="zh-CN" altLang="en-US" sz="2400" b="1"/>
                        <a:t>暂估应付月结</a:t>
                      </a:r>
                      <a:endParaRPr lang="zh-CN" altLang="en-US" sz="2400" b="1"/>
                    </a:p>
                  </a:txBody>
                  <a:tcPr>
                    <a:solidFill>
                      <a:schemeClr val="accent1">
                        <a:lumMod val="60000"/>
                        <a:lumOff val="40000"/>
                      </a:schemeClr>
                    </a:solidFill>
                  </a:tcPr>
                </a:tc>
                <a:tc>
                  <a:txBody>
                    <a:bodyPr/>
                    <a:p>
                      <a:pPr algn="l">
                        <a:buNone/>
                      </a:pPr>
                      <a:r>
                        <a:rPr lang="zh-CN" altLang="en-US"/>
                        <a:t>流程未变动</a:t>
                      </a:r>
                      <a:endParaRPr lang="zh-CN" altLang="en-US"/>
                    </a:p>
                    <a:p>
                      <a:pPr algn="l">
                        <a:buNone/>
                      </a:pPr>
                      <a:r>
                        <a:rPr lang="zh-CN" altLang="en-US"/>
                        <a:t>原作业改进</a:t>
                      </a:r>
                      <a:r>
                        <a:rPr lang="en-US" altLang="zh-CN"/>
                        <a:t>(aapp941)</a:t>
                      </a:r>
                      <a:endParaRPr lang="en-US" altLang="zh-CN"/>
                    </a:p>
                  </a:txBody>
                  <a:tcPr>
                    <a:solidFill>
                      <a:schemeClr val="accent1">
                        <a:lumMod val="60000"/>
                        <a:lumOff val="40000"/>
                      </a:schemeClr>
                    </a:solidFill>
                  </a:tcPr>
                </a:tc>
              </a:tr>
              <a:tr h="1085215">
                <a:tc>
                  <a:txBody>
                    <a:bodyPr/>
                    <a:p>
                      <a:pPr algn="l">
                        <a:buNone/>
                      </a:pPr>
                      <a:r>
                        <a:rPr lang="zh-CN" altLang="en-US" sz="2400" b="1"/>
                        <a:t>应付暂估期末计提及冲回</a:t>
                      </a:r>
                      <a:endParaRPr lang="zh-CN" altLang="en-US" sz="2400" b="1"/>
                    </a:p>
                  </a:txBody>
                  <a:tcPr>
                    <a:solidFill>
                      <a:schemeClr val="accent1">
                        <a:lumMod val="60000"/>
                        <a:lumOff val="40000"/>
                      </a:schemeClr>
                    </a:solidFill>
                  </a:tcPr>
                </a:tc>
                <a:tc>
                  <a:txBody>
                    <a:bodyPr/>
                    <a:p>
                      <a:pPr algn="l">
                        <a:buNone/>
                      </a:pPr>
                      <a:r>
                        <a:rPr lang="zh-CN" altLang="en-US"/>
                        <a:t>旧版暂估：</a:t>
                      </a:r>
                      <a:r>
                        <a:rPr lang="en-US" altLang="zh-CN"/>
                        <a:t>aapt930</a:t>
                      </a:r>
                      <a:r>
                        <a:rPr lang="zh-CN" altLang="en-US"/>
                        <a:t>、</a:t>
                      </a:r>
                      <a:r>
                        <a:rPr lang="en-US" altLang="zh-CN"/>
                        <a:t>aapt931</a:t>
                      </a:r>
                      <a:endParaRPr lang="zh-CN" altLang="en-US"/>
                    </a:p>
                    <a:p>
                      <a:pPr algn="l">
                        <a:buNone/>
                      </a:pPr>
                      <a:r>
                        <a:rPr lang="zh-CN" altLang="en-US"/>
                        <a:t>新版暂估：</a:t>
                      </a:r>
                      <a:r>
                        <a:rPr lang="en-US" altLang="zh-CN"/>
                        <a:t>aapt932</a:t>
                      </a:r>
                      <a:r>
                        <a:rPr lang="zh-CN" altLang="en-US"/>
                        <a:t>、</a:t>
                      </a:r>
                      <a:r>
                        <a:rPr lang="en-US" altLang="zh-CN"/>
                        <a:t>aapt933</a:t>
                      </a:r>
                      <a:endParaRPr lang="en-US" altLang="zh-CN"/>
                    </a:p>
                  </a:txBody>
                  <a:tcPr>
                    <a:solidFill>
                      <a:schemeClr val="accent1">
                        <a:lumMod val="60000"/>
                        <a:lumOff val="40000"/>
                      </a:schemeClr>
                    </a:solidFill>
                  </a:tcPr>
                </a:tc>
              </a:tr>
            </a:tbl>
          </a:graphicData>
        </a:graphic>
      </p:graphicFrame>
      <p:sp>
        <p:nvSpPr>
          <p:cNvPr id="3" name="文本框 2"/>
          <p:cNvSpPr txBox="1"/>
          <p:nvPr/>
        </p:nvSpPr>
        <p:spPr>
          <a:xfrm>
            <a:off x="1828800" y="514350"/>
            <a:ext cx="2700655" cy="460375"/>
          </a:xfrm>
          <a:prstGeom prst="rect">
            <a:avLst/>
          </a:prstGeom>
          <a:noFill/>
        </p:spPr>
        <p:txBody>
          <a:bodyPr wrap="square" rtlCol="0">
            <a:spAutoFit/>
          </a:bodyPr>
          <a:p>
            <a:r>
              <a:rPr lang="zh-CN" altLang="en-US" sz="2400" b="1"/>
              <a:t>系统流程变动</a:t>
            </a:r>
            <a:endParaRPr lang="zh-CN" altLang="en-US" sz="2400" b="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1"/>
          <p:cNvSpPr txBox="1">
            <a:spLocks noChangeArrowheads="1"/>
          </p:cNvSpPr>
          <p:nvPr/>
        </p:nvSpPr>
        <p:spPr bwMode="auto">
          <a:xfrm>
            <a:off x="2166938" y="3074989"/>
            <a:ext cx="7929562"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pPr algn="ctr" eaLnBrk="1" hangingPunct="1">
              <a:buFont typeface="Arial" panose="020B0604020202020204" pitchFamily="34" charset="0"/>
              <a:buNone/>
            </a:pPr>
            <a:r>
              <a:rPr lang="zh-CN" altLang="en-US" sz="4000" b="1" dirty="0">
                <a:latin typeface="Microsoft JhengHei" panose="020B0604030504040204" charset="-120"/>
                <a:ea typeface="Microsoft JhengHei" panose="020B0604030504040204" charset="-120"/>
              </a:rPr>
              <a:t>谢谢各位的聆听！</a:t>
            </a:r>
            <a:endParaRPr lang="zh-CN" altLang="en-US" sz="4000" b="1" dirty="0">
              <a:latin typeface="Microsoft JhengHei" panose="020B0604030504040204" charset="-120"/>
              <a:ea typeface="Microsoft JhengHei" panose="020B0604030504040204" charset="-120"/>
            </a:endParaRPr>
          </a:p>
        </p:txBody>
      </p:sp>
      <p:pic>
        <p:nvPicPr>
          <p:cNvPr id="37890" name="圖片 8" descr="數位價值_P.png"/>
          <p:cNvPicPr>
            <a:picLocks noChangeAspect="1"/>
          </p:cNvPicPr>
          <p:nvPr/>
        </p:nvPicPr>
        <p:blipFill>
          <a:blip r:embed="rId1"/>
          <a:stretch>
            <a:fillRect/>
          </a:stretch>
        </p:blipFill>
        <p:spPr>
          <a:xfrm>
            <a:off x="8583613" y="5923598"/>
            <a:ext cx="3457575" cy="754062"/>
          </a:xfrm>
          <a:prstGeom prst="rect">
            <a:avLst/>
          </a:prstGeom>
          <a:noFill/>
          <a:ln w="9525">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2"/>
          <p:cNvSpPr txBox="1">
            <a:spLocks noChangeArrowheads="1"/>
          </p:cNvSpPr>
          <p:nvPr/>
        </p:nvSpPr>
        <p:spPr bwMode="auto">
          <a:xfrm>
            <a:off x="2265364" y="814388"/>
            <a:ext cx="7527925"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PMingLiU" panose="02020500000000000000" pitchFamily="18" charset="-120"/>
              </a:defRPr>
            </a:lvl1pPr>
            <a:lvl2pPr marL="742950" indent="-285750">
              <a:defRPr>
                <a:solidFill>
                  <a:schemeClr val="tx1"/>
                </a:solidFill>
                <a:latin typeface="Calibri" panose="020F0502020204030204" pitchFamily="34" charset="0"/>
                <a:ea typeface="PMingLiU" panose="02020500000000000000" pitchFamily="18" charset="-120"/>
              </a:defRPr>
            </a:lvl2pPr>
            <a:lvl3pPr marL="1143000" indent="-228600">
              <a:defRPr>
                <a:solidFill>
                  <a:schemeClr val="tx1"/>
                </a:solidFill>
                <a:latin typeface="Calibri" panose="020F0502020204030204" pitchFamily="34" charset="0"/>
                <a:ea typeface="PMingLiU" panose="02020500000000000000" pitchFamily="18" charset="-120"/>
              </a:defRPr>
            </a:lvl3pPr>
            <a:lvl4pPr marL="1600200" indent="-228600">
              <a:defRPr>
                <a:solidFill>
                  <a:schemeClr val="tx1"/>
                </a:solidFill>
                <a:latin typeface="Calibri" panose="020F0502020204030204" pitchFamily="34" charset="0"/>
                <a:ea typeface="PMingLiU" panose="02020500000000000000" pitchFamily="18" charset="-120"/>
              </a:defRPr>
            </a:lvl4pPr>
            <a:lvl5pPr marL="2057400" indent="-228600">
              <a:defRPr>
                <a:solidFill>
                  <a:schemeClr val="tx1"/>
                </a:solidFill>
                <a:latin typeface="Calibri" panose="020F0502020204030204" pitchFamily="34" charset="0"/>
                <a:ea typeface="PMingLiU"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PMingLiU"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PMingLiU"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PMingLiU"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PMingLiU" panose="02020500000000000000" pitchFamily="18" charset="-120"/>
              </a:defRPr>
            </a:lvl9pPr>
          </a:lstStyle>
          <a:p>
            <a:pPr algn="ctr" eaLnBrk="1" hangingPunct="1">
              <a:buFont typeface="Arial" panose="020B0604020202020204" pitchFamily="34" charset="0"/>
              <a:buNone/>
            </a:pPr>
            <a:r>
              <a:rPr lang="zh-CN" altLang="en-US" sz="3600" b="1" u="sng" dirty="0">
                <a:latin typeface="Hiragino Sans GB W3" charset="-122"/>
                <a:ea typeface="Hiragino Sans GB W3" charset="-122"/>
                <a:cs typeface="Hiragino Sans GB W3" charset="-122"/>
              </a:rPr>
              <a:t>个人资料</a:t>
            </a:r>
            <a:endParaRPr lang="zh-CN" altLang="en-US" sz="3600" b="1" u="sng" dirty="0">
              <a:latin typeface="Hiragino Sans GB W3" charset="-122"/>
              <a:ea typeface="Hiragino Sans GB W3" charset="-122"/>
              <a:cs typeface="Hiragino Sans GB W3" charset="-122"/>
            </a:endParaRPr>
          </a:p>
          <a:p>
            <a:pPr eaLnBrk="1" hangingPunct="1">
              <a:buFont typeface="Arial" panose="020B0604020202020204" pitchFamily="34" charset="0"/>
              <a:buNone/>
            </a:pPr>
            <a:endParaRPr lang="en-US" altLang="zh-CN" dirty="0">
              <a:latin typeface="Hiragino Sans GB W3" charset="-122"/>
              <a:ea typeface="Hiragino Sans GB W3" charset="-122"/>
              <a:cs typeface="Hiragino Sans GB W3" charset="-122"/>
            </a:endParaRPr>
          </a:p>
          <a:p>
            <a:pPr eaLnBrk="1" hangingPunct="1">
              <a:buFont typeface="Arial" panose="020B0604020202020204" pitchFamily="34" charset="0"/>
              <a:buChar char="•"/>
            </a:pPr>
            <a:endParaRPr lang="zh-TW" altLang="en-US" b="1" dirty="0">
              <a:latin typeface="Hiragino Sans GB W3" charset="-122"/>
              <a:ea typeface="Hiragino Sans GB W3" charset="-122"/>
              <a:cs typeface="Hiragino Sans GB W3" charset="-122"/>
            </a:endParaRPr>
          </a:p>
          <a:p>
            <a:pPr eaLnBrk="1" hangingPunct="1">
              <a:buFont typeface="Arial" panose="020B0604020202020204" pitchFamily="34" charset="0"/>
              <a:buChar char="•"/>
            </a:pPr>
            <a:endParaRPr lang="zh-TW" altLang="en-US" b="1" dirty="0">
              <a:latin typeface="Hiragino Sans GB W3" charset="-122"/>
              <a:ea typeface="Hiragino Sans GB W3" charset="-122"/>
              <a:cs typeface="Hiragino Sans GB W3" charset="-122"/>
            </a:endParaRPr>
          </a:p>
          <a:p>
            <a:pPr indent="0" eaLnBrk="1" hangingPunct="1">
              <a:buFont typeface="Arial" panose="020B0604020202020204" pitchFamily="34" charset="0"/>
              <a:buNone/>
            </a:pPr>
            <a:endParaRPr lang="zh-CN" altLang="zh-TW" b="1" dirty="0" smtClean="0">
              <a:latin typeface="Hiragino Sans GB W3" charset="-122"/>
              <a:ea typeface="Hiragino Sans GB W3" charset="-122"/>
              <a:cs typeface="Hiragino Sans GB W3" charset="-122"/>
            </a:endParaRPr>
          </a:p>
        </p:txBody>
      </p:sp>
      <p:pic>
        <p:nvPicPr>
          <p:cNvPr id="2" name="圖片 8" descr="數位價值_P.png"/>
          <p:cNvPicPr>
            <a:picLocks noChangeAspect="1"/>
          </p:cNvPicPr>
          <p:nvPr/>
        </p:nvPicPr>
        <p:blipFill>
          <a:blip r:embed="rId1"/>
          <a:stretch>
            <a:fillRect/>
          </a:stretch>
        </p:blipFill>
        <p:spPr>
          <a:xfrm>
            <a:off x="8407083" y="5911533"/>
            <a:ext cx="3457575" cy="754062"/>
          </a:xfrm>
          <a:prstGeom prst="rect">
            <a:avLst/>
          </a:prstGeom>
          <a:noFill/>
          <a:ln w="9525">
            <a:noFill/>
          </a:ln>
        </p:spPr>
      </p:pic>
      <p:graphicFrame>
        <p:nvGraphicFramePr>
          <p:cNvPr id="3" name="表格 2"/>
          <p:cNvGraphicFramePr/>
          <p:nvPr/>
        </p:nvGraphicFramePr>
        <p:xfrm>
          <a:off x="1763395" y="1952625"/>
          <a:ext cx="8533765" cy="762000"/>
        </p:xfrm>
        <a:graphic>
          <a:graphicData uri="http://schemas.openxmlformats.org/drawingml/2006/table">
            <a:tbl>
              <a:tblPr firstRow="1" bandRow="1">
                <a:tableStyleId>{5C22544A-7EE6-4342-B048-85BDC9FD1C3A}</a:tableStyleId>
              </a:tblPr>
              <a:tblGrid>
                <a:gridCol w="4266565"/>
                <a:gridCol w="4266565"/>
              </a:tblGrid>
              <a:tr h="381000">
                <a:tc>
                  <a:txBody>
                    <a:bodyPr/>
                    <a:p>
                      <a:pPr>
                        <a:buNone/>
                      </a:pPr>
                      <a:r>
                        <a:rPr lang="zh-CN" altLang="en-US"/>
                        <a:t>学校</a:t>
                      </a:r>
                      <a:endParaRPr lang="zh-CN" altLang="en-US"/>
                    </a:p>
                  </a:txBody>
                  <a:tcPr/>
                </a:tc>
                <a:tc>
                  <a:txBody>
                    <a:bodyPr/>
                    <a:p>
                      <a:pPr>
                        <a:buNone/>
                      </a:pPr>
                      <a:r>
                        <a:rPr lang="zh-CN" altLang="en-US"/>
                        <a:t>学历</a:t>
                      </a:r>
                      <a:endParaRPr lang="zh-CN" altLang="en-US"/>
                    </a:p>
                  </a:txBody>
                  <a:tcPr/>
                </a:tc>
              </a:tr>
              <a:tr h="381000">
                <a:tc>
                  <a:txBody>
                    <a:bodyPr/>
                    <a:p>
                      <a:pPr>
                        <a:buNone/>
                      </a:pPr>
                      <a:r>
                        <a:rPr lang="zh-CN" altLang="en-US"/>
                        <a:t>莆田学院</a:t>
                      </a:r>
                      <a:endParaRPr lang="zh-CN" altLang="en-US"/>
                    </a:p>
                  </a:txBody>
                  <a:tcPr/>
                </a:tc>
                <a:tc>
                  <a:txBody>
                    <a:bodyPr/>
                    <a:p>
                      <a:pPr>
                        <a:buNone/>
                      </a:pPr>
                      <a:r>
                        <a:rPr lang="zh-CN" altLang="en-US"/>
                        <a:t>本科</a:t>
                      </a:r>
                      <a:endParaRPr lang="zh-CN" altLang="en-US"/>
                    </a:p>
                  </a:txBody>
                  <a:tcPr/>
                </a:tc>
              </a:tr>
            </a:tbl>
          </a:graphicData>
        </a:graphic>
      </p:graphicFrame>
      <p:sp>
        <p:nvSpPr>
          <p:cNvPr id="4" name="文本框 3"/>
          <p:cNvSpPr txBox="1"/>
          <p:nvPr/>
        </p:nvSpPr>
        <p:spPr>
          <a:xfrm>
            <a:off x="1763395" y="1506855"/>
            <a:ext cx="2157095" cy="368300"/>
          </a:xfrm>
          <a:prstGeom prst="rect">
            <a:avLst/>
          </a:prstGeom>
          <a:noFill/>
        </p:spPr>
        <p:txBody>
          <a:bodyPr wrap="square" rtlCol="0">
            <a:spAutoFit/>
          </a:bodyPr>
          <a:p>
            <a:r>
              <a:rPr lang="zh-CN" altLang="en-US"/>
              <a:t>一、学历</a:t>
            </a:r>
            <a:endParaRPr lang="zh-CN" altLang="en-US"/>
          </a:p>
        </p:txBody>
      </p:sp>
      <p:sp>
        <p:nvSpPr>
          <p:cNvPr id="5" name="文本框 4"/>
          <p:cNvSpPr txBox="1"/>
          <p:nvPr/>
        </p:nvSpPr>
        <p:spPr>
          <a:xfrm>
            <a:off x="1737995" y="2886710"/>
            <a:ext cx="1117600" cy="368300"/>
          </a:xfrm>
          <a:prstGeom prst="rect">
            <a:avLst/>
          </a:prstGeom>
          <a:noFill/>
        </p:spPr>
        <p:txBody>
          <a:bodyPr wrap="square" rtlCol="0">
            <a:spAutoFit/>
          </a:bodyPr>
          <a:p>
            <a:r>
              <a:rPr lang="zh-CN" altLang="en-US"/>
              <a:t>二、经历</a:t>
            </a:r>
            <a:endParaRPr lang="zh-CN" altLang="en-US"/>
          </a:p>
        </p:txBody>
      </p:sp>
      <p:graphicFrame>
        <p:nvGraphicFramePr>
          <p:cNvPr id="6" name="表格 5"/>
          <p:cNvGraphicFramePr/>
          <p:nvPr/>
        </p:nvGraphicFramePr>
        <p:xfrm>
          <a:off x="1764665" y="3387725"/>
          <a:ext cx="8543925" cy="1143000"/>
        </p:xfrm>
        <a:graphic>
          <a:graphicData uri="http://schemas.openxmlformats.org/drawingml/2006/table">
            <a:tbl>
              <a:tblPr firstRow="1" bandRow="1">
                <a:tableStyleId>{5C22544A-7EE6-4342-B048-85BDC9FD1C3A}</a:tableStyleId>
              </a:tblPr>
              <a:tblGrid>
                <a:gridCol w="3087370"/>
                <a:gridCol w="3087370"/>
                <a:gridCol w="2369185"/>
              </a:tblGrid>
              <a:tr h="381000">
                <a:tc>
                  <a:txBody>
                    <a:bodyPr/>
                    <a:p>
                      <a:pPr>
                        <a:buNone/>
                      </a:pPr>
                      <a:r>
                        <a:rPr lang="zh-CN" altLang="en-US"/>
                        <a:t>期间</a:t>
                      </a:r>
                      <a:endParaRPr lang="zh-CN" altLang="en-US"/>
                    </a:p>
                  </a:txBody>
                  <a:tcPr/>
                </a:tc>
                <a:tc>
                  <a:txBody>
                    <a:bodyPr/>
                    <a:p>
                      <a:pPr>
                        <a:buNone/>
                      </a:pPr>
                      <a:r>
                        <a:rPr lang="zh-CN" altLang="en-US"/>
                        <a:t>公司</a:t>
                      </a:r>
                      <a:endParaRPr lang="zh-CN" altLang="en-US"/>
                    </a:p>
                  </a:txBody>
                  <a:tcPr/>
                </a:tc>
                <a:tc>
                  <a:txBody>
                    <a:bodyPr/>
                    <a:p>
                      <a:pPr>
                        <a:buNone/>
                      </a:pPr>
                      <a:r>
                        <a:rPr lang="zh-CN" altLang="en-US"/>
                        <a:t>职称</a:t>
                      </a:r>
                      <a:endParaRPr lang="zh-CN" altLang="en-US"/>
                    </a:p>
                  </a:txBody>
                  <a:tcPr/>
                </a:tc>
              </a:tr>
              <a:tr h="381000">
                <a:tc>
                  <a:txBody>
                    <a:bodyPr/>
                    <a:p>
                      <a:pPr>
                        <a:buNone/>
                      </a:pPr>
                      <a:r>
                        <a:rPr lang="en-US" altLang="zh-CN"/>
                        <a:t>2017.07-2018.03</a:t>
                      </a:r>
                      <a:endParaRPr lang="en-US" altLang="zh-CN"/>
                    </a:p>
                  </a:txBody>
                  <a:tcPr/>
                </a:tc>
                <a:tc>
                  <a:txBody>
                    <a:bodyPr/>
                    <a:p>
                      <a:pPr>
                        <a:buNone/>
                      </a:pPr>
                      <a:r>
                        <a:rPr lang="zh-CN" altLang="en-US"/>
                        <a:t>江苏华达软件有限公司</a:t>
                      </a:r>
                      <a:endParaRPr lang="zh-CN" altLang="en-US"/>
                    </a:p>
                  </a:txBody>
                  <a:tcPr/>
                </a:tc>
                <a:tc>
                  <a:txBody>
                    <a:bodyPr/>
                    <a:p>
                      <a:pPr>
                        <a:buNone/>
                      </a:pPr>
                      <a:r>
                        <a:rPr lang="zh-CN" altLang="en-US"/>
                        <a:t>初级工程师</a:t>
                      </a:r>
                      <a:endParaRPr lang="zh-CN" altLang="en-US"/>
                    </a:p>
                  </a:txBody>
                  <a:tcPr/>
                </a:tc>
              </a:tr>
              <a:tr h="381000">
                <a:tc>
                  <a:txBody>
                    <a:bodyPr/>
                    <a:p>
                      <a:pPr>
                        <a:buNone/>
                      </a:pPr>
                      <a:r>
                        <a:rPr lang="en-US" altLang="zh-CN"/>
                        <a:t>2018.05</a:t>
                      </a:r>
                      <a:r>
                        <a:rPr lang="zh-CN" altLang="en-US"/>
                        <a:t>至今</a:t>
                      </a:r>
                      <a:endParaRPr lang="zh-CN" altLang="en-US"/>
                    </a:p>
                  </a:txBody>
                  <a:tcPr/>
                </a:tc>
                <a:tc>
                  <a:txBody>
                    <a:bodyPr/>
                    <a:p>
                      <a:pPr algn="l">
                        <a:buNone/>
                      </a:pPr>
                      <a:r>
                        <a:rPr lang="zh-CN" altLang="en-US" sz="1800">
                          <a:sym typeface="+mn-ea"/>
                        </a:rPr>
                        <a:t>鼎捷软件</a:t>
                      </a:r>
                      <a:endParaRPr lang="zh-CN" altLang="en-US" sz="1800">
                        <a:sym typeface="+mn-ea"/>
                      </a:endParaRPr>
                    </a:p>
                  </a:txBody>
                  <a:tcPr/>
                </a:tc>
                <a:tc>
                  <a:txBody>
                    <a:bodyPr/>
                    <a:p>
                      <a:pPr>
                        <a:buNone/>
                      </a:pPr>
                      <a:r>
                        <a:rPr lang="zh-CN" altLang="en-US"/>
                        <a:t>中级工程师</a:t>
                      </a:r>
                      <a:endParaRPr lang="zh-CN" altLang="en-US"/>
                    </a:p>
                  </a:txBody>
                  <a:tcPr/>
                </a:tc>
              </a:tr>
            </a:tbl>
          </a:graphicData>
        </a:graphic>
      </p:graphicFrame>
      <p:sp>
        <p:nvSpPr>
          <p:cNvPr id="7" name="文本框 6"/>
          <p:cNvSpPr txBox="1"/>
          <p:nvPr/>
        </p:nvSpPr>
        <p:spPr>
          <a:xfrm>
            <a:off x="1763395" y="4683125"/>
            <a:ext cx="2143760" cy="368300"/>
          </a:xfrm>
          <a:prstGeom prst="rect">
            <a:avLst/>
          </a:prstGeom>
          <a:noFill/>
        </p:spPr>
        <p:txBody>
          <a:bodyPr wrap="square" rtlCol="0">
            <a:spAutoFit/>
          </a:bodyPr>
          <a:p>
            <a:r>
              <a:rPr lang="zh-CN" altLang="en-US"/>
              <a:t>三、工作内容</a:t>
            </a:r>
            <a:endParaRPr lang="zh-CN" altLang="en-US"/>
          </a:p>
        </p:txBody>
      </p:sp>
      <p:graphicFrame>
        <p:nvGraphicFramePr>
          <p:cNvPr id="8" name="表格 7"/>
          <p:cNvGraphicFramePr/>
          <p:nvPr/>
        </p:nvGraphicFramePr>
        <p:xfrm>
          <a:off x="1776095" y="5203825"/>
          <a:ext cx="8533765" cy="381000"/>
        </p:xfrm>
        <a:graphic>
          <a:graphicData uri="http://schemas.openxmlformats.org/drawingml/2006/table">
            <a:tbl>
              <a:tblPr firstRow="1" bandRow="1">
                <a:tableStyleId>{5C22544A-7EE6-4342-B048-85BDC9FD1C3A}</a:tableStyleId>
              </a:tblPr>
              <a:tblGrid>
                <a:gridCol w="8533765"/>
              </a:tblGrid>
              <a:tr h="381000">
                <a:tc>
                  <a:txBody>
                    <a:bodyPr/>
                    <a:p>
                      <a:pPr>
                        <a:buNone/>
                      </a:pPr>
                      <a:r>
                        <a:rPr lang="en-US" altLang="zh-CN"/>
                        <a:t>T100</a:t>
                      </a:r>
                      <a:r>
                        <a:rPr lang="zh-CN" altLang="en-US"/>
                        <a:t>产品问题分析处理以及程式修改（主要负责财务相关模组）</a:t>
                      </a:r>
                      <a:endParaRPr lang="zh-CN" altLang="en-US"/>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635" y="2551430"/>
            <a:ext cx="12190730" cy="10896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矩形 18"/>
          <p:cNvSpPr/>
          <p:nvPr/>
        </p:nvSpPr>
        <p:spPr>
          <a:xfrm>
            <a:off x="5297170" y="2613660"/>
            <a:ext cx="5610860" cy="828675"/>
          </a:xfrm>
          <a:prstGeom prst="rect">
            <a:avLst/>
          </a:prstGeom>
        </p:spPr>
        <p:txBody>
          <a:bodyPr wrap="square" lIns="91437" tIns="45718" rIns="91437" bIns="45718">
            <a:spAutoFit/>
          </a:bodyPr>
          <a:p>
            <a:r>
              <a:rPr lang="zh-CN" altLang="en-US" sz="4800" b="1" dirty="0" smtClean="0">
                <a:solidFill>
                  <a:schemeClr val="bg1"/>
                </a:solidFill>
                <a:latin typeface="微软雅黑" panose="020B0503020204020204" pitchFamily="34" charset="-122"/>
                <a:ea typeface="微软雅黑" panose="020B0503020204020204" pitchFamily="34" charset="-122"/>
              </a:rPr>
              <a:t>拟认证职级要求</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2507143" y="2087565"/>
            <a:ext cx="2209984" cy="1992550"/>
            <a:chOff x="3720691" y="2824413"/>
            <a:chExt cx="1341120" cy="1209172"/>
          </a:xfrm>
        </p:grpSpPr>
        <p:sp>
          <p:nvSpPr>
            <p:cNvPr id="21" name="Freeform 5"/>
            <p:cNvSpPr/>
            <p:nvPr/>
          </p:nvSpPr>
          <p:spPr bwMode="auto">
            <a:xfrm rot="1855731">
              <a:off x="3720691" y="2824413"/>
              <a:ext cx="1341120" cy="1209172"/>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16200000" scaled="0"/>
            </a:gradFill>
            <a:ln w="12700" cap="flat">
              <a:noFill/>
              <a:prstDash val="solid"/>
              <a:miter lim="800000"/>
            </a:ln>
            <a:effectLst>
              <a:outerShdw blurRad="190500" dist="114300" dir="2700000" algn="tl" rotWithShape="0">
                <a:prstClr val="black">
                  <a:alpha val="40000"/>
                </a:prstClr>
              </a:outerShdw>
            </a:effectLst>
          </p:spPr>
          <p:txBody>
            <a:bodyPr vert="horz" wrap="square" lIns="91440" tIns="45720" rIns="91440" bIns="45720" numCol="1" anchor="t" anchorCtr="0" compatLnSpc="1"/>
            <a:p>
              <a:endParaRPr lang="zh-CN" altLang="en-US"/>
            </a:p>
          </p:txBody>
        </p:sp>
        <p:sp>
          <p:nvSpPr>
            <p:cNvPr id="22" name="Freeform 5"/>
            <p:cNvSpPr/>
            <p:nvPr/>
          </p:nvSpPr>
          <p:spPr bwMode="auto">
            <a:xfrm rot="1855731">
              <a:off x="3764581" y="2863367"/>
              <a:ext cx="1264630" cy="114020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0">
                  <a:srgbClr val="D3D3D3"/>
                </a:gs>
                <a:gs pos="100000">
                  <a:srgbClr val="F9F9F9"/>
                </a:gs>
              </a:gsLst>
              <a:lin ang="21594000" scaled="0"/>
            </a:gradFill>
            <a:ln w="12700"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p>
              <a:endParaRPr lang="zh-CN" altLang="en-US"/>
            </a:p>
          </p:txBody>
        </p:sp>
      </p:grpSp>
      <p:sp>
        <p:nvSpPr>
          <p:cNvPr id="24" name="TextBox 23"/>
          <p:cNvSpPr txBox="1"/>
          <p:nvPr/>
        </p:nvSpPr>
        <p:spPr>
          <a:xfrm>
            <a:off x="3157798" y="2339812"/>
            <a:ext cx="1126806" cy="1445260"/>
          </a:xfrm>
          <a:prstGeom prst="rect">
            <a:avLst/>
          </a:prstGeom>
          <a:noFill/>
        </p:spPr>
        <p:txBody>
          <a:bodyPr wrap="square" rtlCol="0">
            <a:spAutoFit/>
          </a:bodyPr>
          <a:p>
            <a:r>
              <a:rPr lang="en-US" altLang="zh-CN" sz="8800" b="1" dirty="0" smtClean="0">
                <a:solidFill>
                  <a:srgbClr val="C00000"/>
                </a:solidFill>
                <a:latin typeface="微软雅黑" panose="020B0503020204020204" pitchFamily="34" charset="-122"/>
                <a:ea typeface="微软雅黑" panose="020B0503020204020204" pitchFamily="34" charset="-122"/>
              </a:rPr>
              <a:t>B</a:t>
            </a:r>
            <a:endParaRPr lang="zh-CN" altLang="en-US" sz="8800" b="1" dirty="0">
              <a:solidFill>
                <a:srgbClr val="C00000"/>
              </a:solidFill>
              <a:latin typeface="微软雅黑" panose="020B0503020204020204" pitchFamily="34" charset="-122"/>
              <a:ea typeface="微软雅黑" panose="020B0503020204020204" pitchFamily="34" charset="-122"/>
            </a:endParaRPr>
          </a:p>
        </p:txBody>
      </p:sp>
      <p:grpSp>
        <p:nvGrpSpPr>
          <p:cNvPr id="55" name="组合 54"/>
          <p:cNvGrpSpPr/>
          <p:nvPr/>
        </p:nvGrpSpPr>
        <p:grpSpPr>
          <a:xfrm>
            <a:off x="5086480" y="3750324"/>
            <a:ext cx="1636173" cy="398780"/>
            <a:chOff x="3276600" y="3624263"/>
            <a:chExt cx="1306750" cy="318490"/>
          </a:xfrm>
          <a:solidFill>
            <a:srgbClr val="C4261D"/>
          </a:solidFill>
        </p:grpSpPr>
        <p:grpSp>
          <p:nvGrpSpPr>
            <p:cNvPr id="56" name="Group 10"/>
            <p:cNvGrpSpPr/>
            <p:nvPr/>
          </p:nvGrpSpPr>
          <p:grpSpPr bwMode="auto">
            <a:xfrm>
              <a:off x="3276600" y="3649663"/>
              <a:ext cx="282575" cy="282575"/>
              <a:chOff x="0" y="0"/>
              <a:chExt cx="2494" cy="2494"/>
            </a:xfrm>
            <a:grpFill/>
          </p:grpSpPr>
          <p:sp>
            <p:nvSpPr>
              <p:cNvPr id="57" name="AutoShape 11"/>
              <p:cNvSpPr>
                <a:spLocks noChangeArrowheads="1"/>
              </p:cNvSpPr>
              <p:nvPr/>
            </p:nvSpPr>
            <p:spPr bwMode="auto">
              <a:xfrm>
                <a:off x="0" y="0"/>
                <a:ext cx="2494" cy="2494"/>
              </a:xfrm>
              <a:custGeom>
                <a:avLst/>
                <a:gdLst>
                  <a:gd name="G0" fmla="+- 2321 0 0"/>
                  <a:gd name="G1" fmla="+- 21600 0 2321"/>
                  <a:gd name="G2" fmla="+- 21600 0 232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321" y="10800"/>
                    </a:moveTo>
                    <a:cubicBezTo>
                      <a:pt x="2321" y="15483"/>
                      <a:pt x="6117" y="19279"/>
                      <a:pt x="10800" y="19279"/>
                    </a:cubicBezTo>
                    <a:cubicBezTo>
                      <a:pt x="15483" y="19279"/>
                      <a:pt x="19279" y="15483"/>
                      <a:pt x="19279" y="10800"/>
                    </a:cubicBezTo>
                    <a:cubicBezTo>
                      <a:pt x="19279" y="6117"/>
                      <a:pt x="15483" y="2321"/>
                      <a:pt x="10800" y="2321"/>
                    </a:cubicBezTo>
                    <a:cubicBezTo>
                      <a:pt x="6117" y="2321"/>
                      <a:pt x="2321" y="6117"/>
                      <a:pt x="2321" y="10800"/>
                    </a:cubicBez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p>
                <a:endParaRPr lang="zh-CN" altLang="en-US" sz="2000">
                  <a:solidFill>
                    <a:schemeClr val="accent2"/>
                  </a:solidFill>
                </a:endParaRPr>
              </a:p>
            </p:txBody>
          </p:sp>
          <p:sp>
            <p:nvSpPr>
              <p:cNvPr id="3" name="AutoShape 12"/>
              <p:cNvSpPr>
                <a:spLocks noChangeArrowheads="1"/>
              </p:cNvSpPr>
              <p:nvPr/>
            </p:nvSpPr>
            <p:spPr bwMode="auto">
              <a:xfrm rot="5400000">
                <a:off x="646" y="574"/>
                <a:ext cx="1632" cy="1283"/>
              </a:xfrm>
              <a:prstGeom prst="triangle">
                <a:avLst>
                  <a:gd name="adj" fmla="val 50000"/>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p>
                <a:endParaRPr lang="zh-CN" altLang="en-US" sz="2000">
                  <a:solidFill>
                    <a:schemeClr val="accent2"/>
                  </a:solidFill>
                </a:endParaRPr>
              </a:p>
            </p:txBody>
          </p:sp>
        </p:grpSp>
        <p:sp>
          <p:nvSpPr>
            <p:cNvPr id="59" name="Text Box 13"/>
            <p:cNvSpPr txBox="1">
              <a:spLocks noChangeArrowheads="1"/>
            </p:cNvSpPr>
            <p:nvPr/>
          </p:nvSpPr>
          <p:spPr bwMode="auto">
            <a:xfrm>
              <a:off x="3625850" y="3624263"/>
              <a:ext cx="957500" cy="318490"/>
            </a:xfrm>
            <a:prstGeom prst="rect">
              <a:avLst/>
            </a:prstGeom>
            <a:noFill/>
            <a:ln>
              <a:noFill/>
            </a:ln>
            <a:extLst>
              <a:ext uri="{909E8E84-426E-40DD-AFC4-6F175D3DCCD1}">
                <a14:hiddenFill xmlns:a14="http://schemas.microsoft.com/office/drawing/2010/main">
                  <a:grp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r>
                <a:rPr lang="zh-CN" altLang="en-US" sz="2000" dirty="0">
                  <a:solidFill>
                    <a:schemeClr val="tx1"/>
                  </a:solidFill>
                  <a:ea typeface="微软雅黑" panose="020B0503020204020204" pitchFamily="34" charset="-122"/>
                </a:rPr>
                <a:t>专业知识</a:t>
              </a:r>
              <a:endParaRPr lang="zh-CN" altLang="en-US" sz="2000" dirty="0">
                <a:solidFill>
                  <a:schemeClr val="tx1"/>
                </a:solidFill>
                <a:ea typeface="微软雅黑" panose="020B0503020204020204" pitchFamily="34" charset="-122"/>
              </a:endParaRPr>
            </a:p>
          </p:txBody>
        </p:sp>
      </p:grpSp>
      <p:grpSp>
        <p:nvGrpSpPr>
          <p:cNvPr id="2" name="组合 1"/>
          <p:cNvGrpSpPr/>
          <p:nvPr/>
        </p:nvGrpSpPr>
        <p:grpSpPr>
          <a:xfrm>
            <a:off x="7310885" y="3759849"/>
            <a:ext cx="1636173" cy="398780"/>
            <a:chOff x="3276600" y="3624263"/>
            <a:chExt cx="1306750" cy="318490"/>
          </a:xfrm>
          <a:solidFill>
            <a:srgbClr val="C4261D"/>
          </a:solidFill>
        </p:grpSpPr>
        <p:grpSp>
          <p:nvGrpSpPr>
            <p:cNvPr id="4" name="Group 10"/>
            <p:cNvGrpSpPr/>
            <p:nvPr/>
          </p:nvGrpSpPr>
          <p:grpSpPr bwMode="auto">
            <a:xfrm>
              <a:off x="3276600" y="3649663"/>
              <a:ext cx="282575" cy="282575"/>
              <a:chOff x="0" y="0"/>
              <a:chExt cx="2494" cy="2494"/>
            </a:xfrm>
            <a:grpFill/>
          </p:grpSpPr>
          <p:sp>
            <p:nvSpPr>
              <p:cNvPr id="5" name="AutoShape 11"/>
              <p:cNvSpPr>
                <a:spLocks noChangeArrowheads="1"/>
              </p:cNvSpPr>
              <p:nvPr/>
            </p:nvSpPr>
            <p:spPr bwMode="auto">
              <a:xfrm>
                <a:off x="0" y="0"/>
                <a:ext cx="2494" cy="2494"/>
              </a:xfrm>
              <a:custGeom>
                <a:avLst/>
                <a:gdLst>
                  <a:gd name="G0" fmla="+- 2321 0 0"/>
                  <a:gd name="G1" fmla="+- 21600 0 2321"/>
                  <a:gd name="G2" fmla="+- 21600 0 232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321" y="10800"/>
                    </a:moveTo>
                    <a:cubicBezTo>
                      <a:pt x="2321" y="15483"/>
                      <a:pt x="6117" y="19279"/>
                      <a:pt x="10800" y="19279"/>
                    </a:cubicBezTo>
                    <a:cubicBezTo>
                      <a:pt x="15483" y="19279"/>
                      <a:pt x="19279" y="15483"/>
                      <a:pt x="19279" y="10800"/>
                    </a:cubicBezTo>
                    <a:cubicBezTo>
                      <a:pt x="19279" y="6117"/>
                      <a:pt x="15483" y="2321"/>
                      <a:pt x="10800" y="2321"/>
                    </a:cubicBezTo>
                    <a:cubicBezTo>
                      <a:pt x="6117" y="2321"/>
                      <a:pt x="2321" y="6117"/>
                      <a:pt x="2321" y="10800"/>
                    </a:cubicBez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p>
                <a:endParaRPr lang="zh-CN" altLang="en-US" sz="2000">
                  <a:solidFill>
                    <a:schemeClr val="accent2"/>
                  </a:solidFill>
                </a:endParaRPr>
              </a:p>
            </p:txBody>
          </p:sp>
          <p:sp>
            <p:nvSpPr>
              <p:cNvPr id="6" name="AutoShape 12"/>
              <p:cNvSpPr>
                <a:spLocks noChangeArrowheads="1"/>
              </p:cNvSpPr>
              <p:nvPr/>
            </p:nvSpPr>
            <p:spPr bwMode="auto">
              <a:xfrm rot="5400000">
                <a:off x="646" y="574"/>
                <a:ext cx="1632" cy="1283"/>
              </a:xfrm>
              <a:prstGeom prst="triangle">
                <a:avLst>
                  <a:gd name="adj" fmla="val 50000"/>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p>
                <a:endParaRPr lang="zh-CN" altLang="en-US" sz="2000">
                  <a:solidFill>
                    <a:schemeClr val="accent2"/>
                  </a:solidFill>
                </a:endParaRPr>
              </a:p>
            </p:txBody>
          </p:sp>
        </p:grpSp>
        <p:sp>
          <p:nvSpPr>
            <p:cNvPr id="7" name="Text Box 13"/>
            <p:cNvSpPr txBox="1">
              <a:spLocks noChangeArrowheads="1"/>
            </p:cNvSpPr>
            <p:nvPr/>
          </p:nvSpPr>
          <p:spPr bwMode="auto">
            <a:xfrm>
              <a:off x="3625850" y="3624263"/>
              <a:ext cx="957500" cy="318490"/>
            </a:xfrm>
            <a:prstGeom prst="rect">
              <a:avLst/>
            </a:prstGeom>
            <a:noFill/>
            <a:ln>
              <a:noFill/>
            </a:ln>
            <a:extLst>
              <a:ext uri="{909E8E84-426E-40DD-AFC4-6F175D3DCCD1}">
                <a14:hiddenFill xmlns:a14="http://schemas.microsoft.com/office/drawing/2010/main">
                  <a:grp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r>
                <a:rPr lang="zh-CN" altLang="en-US" sz="2000" dirty="0">
                  <a:solidFill>
                    <a:schemeClr val="tx1"/>
                  </a:solidFill>
                  <a:ea typeface="微软雅黑" panose="020B0503020204020204" pitchFamily="34" charset="-122"/>
                </a:rPr>
                <a:t>专业技能</a:t>
              </a:r>
              <a:endParaRPr lang="zh-CN" altLang="en-US" sz="2000" dirty="0">
                <a:solidFill>
                  <a:schemeClr val="tx1"/>
                </a:solidFill>
                <a:ea typeface="微软雅黑" panose="020B0503020204020204" pitchFamily="34" charset="-122"/>
              </a:endParaRPr>
            </a:p>
          </p:txBody>
        </p:sp>
      </p:grpSp>
      <p:grpSp>
        <p:nvGrpSpPr>
          <p:cNvPr id="8" name="组合 7"/>
          <p:cNvGrpSpPr/>
          <p:nvPr/>
        </p:nvGrpSpPr>
        <p:grpSpPr>
          <a:xfrm>
            <a:off x="9688325" y="3736989"/>
            <a:ext cx="1636173" cy="398780"/>
            <a:chOff x="3276600" y="3624263"/>
            <a:chExt cx="1306750" cy="318490"/>
          </a:xfrm>
          <a:solidFill>
            <a:srgbClr val="C4261D"/>
          </a:solidFill>
        </p:grpSpPr>
        <p:grpSp>
          <p:nvGrpSpPr>
            <p:cNvPr id="9" name="Group 10"/>
            <p:cNvGrpSpPr/>
            <p:nvPr/>
          </p:nvGrpSpPr>
          <p:grpSpPr bwMode="auto">
            <a:xfrm>
              <a:off x="3276600" y="3649663"/>
              <a:ext cx="282575" cy="282575"/>
              <a:chOff x="0" y="0"/>
              <a:chExt cx="2494" cy="2494"/>
            </a:xfrm>
            <a:grpFill/>
          </p:grpSpPr>
          <p:sp>
            <p:nvSpPr>
              <p:cNvPr id="10" name="AutoShape 11"/>
              <p:cNvSpPr>
                <a:spLocks noChangeArrowheads="1"/>
              </p:cNvSpPr>
              <p:nvPr/>
            </p:nvSpPr>
            <p:spPr bwMode="auto">
              <a:xfrm>
                <a:off x="0" y="0"/>
                <a:ext cx="2494" cy="2494"/>
              </a:xfrm>
              <a:custGeom>
                <a:avLst/>
                <a:gdLst>
                  <a:gd name="G0" fmla="+- 2321 0 0"/>
                  <a:gd name="G1" fmla="+- 21600 0 2321"/>
                  <a:gd name="G2" fmla="+- 21600 0 232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321" y="10800"/>
                    </a:moveTo>
                    <a:cubicBezTo>
                      <a:pt x="2321" y="15483"/>
                      <a:pt x="6117" y="19279"/>
                      <a:pt x="10800" y="19279"/>
                    </a:cubicBezTo>
                    <a:cubicBezTo>
                      <a:pt x="15483" y="19279"/>
                      <a:pt x="19279" y="15483"/>
                      <a:pt x="19279" y="10800"/>
                    </a:cubicBezTo>
                    <a:cubicBezTo>
                      <a:pt x="19279" y="6117"/>
                      <a:pt x="15483" y="2321"/>
                      <a:pt x="10800" y="2321"/>
                    </a:cubicBezTo>
                    <a:cubicBezTo>
                      <a:pt x="6117" y="2321"/>
                      <a:pt x="2321" y="6117"/>
                      <a:pt x="2321" y="10800"/>
                    </a:cubicBezTo>
                    <a:close/>
                  </a:path>
                </a:pathLst>
              </a:cu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p>
                <a:endParaRPr lang="zh-CN" altLang="en-US" sz="2000">
                  <a:solidFill>
                    <a:schemeClr val="accent2"/>
                  </a:solidFill>
                </a:endParaRPr>
              </a:p>
            </p:txBody>
          </p:sp>
          <p:sp>
            <p:nvSpPr>
              <p:cNvPr id="11" name="AutoShape 12"/>
              <p:cNvSpPr>
                <a:spLocks noChangeArrowheads="1"/>
              </p:cNvSpPr>
              <p:nvPr/>
            </p:nvSpPr>
            <p:spPr bwMode="auto">
              <a:xfrm rot="5400000">
                <a:off x="646" y="574"/>
                <a:ext cx="1632" cy="1283"/>
              </a:xfrm>
              <a:prstGeom prst="triangle">
                <a:avLst>
                  <a:gd name="adj" fmla="val 50000"/>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p>
                <a:endParaRPr lang="zh-CN" altLang="en-US" sz="2000">
                  <a:solidFill>
                    <a:schemeClr val="accent2"/>
                  </a:solidFill>
                </a:endParaRPr>
              </a:p>
            </p:txBody>
          </p:sp>
        </p:grpSp>
        <p:sp>
          <p:nvSpPr>
            <p:cNvPr id="12" name="Text Box 13"/>
            <p:cNvSpPr txBox="1">
              <a:spLocks noChangeArrowheads="1"/>
            </p:cNvSpPr>
            <p:nvPr/>
          </p:nvSpPr>
          <p:spPr bwMode="auto">
            <a:xfrm>
              <a:off x="3625850" y="3624263"/>
              <a:ext cx="957500" cy="318490"/>
            </a:xfrm>
            <a:prstGeom prst="rect">
              <a:avLst/>
            </a:prstGeom>
            <a:noFill/>
            <a:ln>
              <a:noFill/>
            </a:ln>
            <a:extLst>
              <a:ext uri="{909E8E84-426E-40DD-AFC4-6F175D3DCCD1}">
                <a14:hiddenFill xmlns:a14="http://schemas.microsoft.com/office/drawing/2010/main">
                  <a:grp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r>
                <a:rPr lang="zh-CN" altLang="en-US" sz="2000" dirty="0">
                  <a:solidFill>
                    <a:schemeClr val="tx1"/>
                  </a:solidFill>
                  <a:ea typeface="微软雅黑" panose="020B0503020204020204" pitchFamily="34" charset="-122"/>
                </a:rPr>
                <a:t>共通能力</a:t>
              </a:r>
              <a:endParaRPr lang="zh-CN" altLang="en-US" sz="2000" dirty="0">
                <a:solidFill>
                  <a:schemeClr val="tx1"/>
                </a:solidFill>
                <a:ea typeface="微软雅黑" panose="020B0503020204020204" pitchFamily="34" charset="-122"/>
              </a:endParaRPr>
            </a:p>
          </p:txBody>
        </p:sp>
      </p:grpSp>
      <p:sp>
        <p:nvSpPr>
          <p:cNvPr id="13" name="灯片编号占位符 12"/>
          <p:cNvSpPr>
            <a:spLocks noGrp="1"/>
          </p:cNvSpPr>
          <p:nvPr>
            <p:ph type="sldNum" sz="quarter" idx="10"/>
          </p:nvPr>
        </p:nvSpPr>
        <p:spPr>
          <a:xfrm>
            <a:off x="10626938" y="6355081"/>
            <a:ext cx="1071033" cy="365125"/>
          </a:xfrm>
        </p:spPr>
        <p:txBody>
          <a:bodyPr/>
          <a:p>
            <a:pPr>
              <a:defRPr/>
            </a:pPr>
            <a:fld id="{BF54F07E-AC70-409E-BB3D-CFDAC41D8C0E}" type="slidenum">
              <a:rPr lang="zh-TW" altLang="en-US"/>
            </a:fld>
            <a:endParaRPr lang="zh-TW"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a:xfrm>
            <a:off x="10677103" y="6355081"/>
            <a:ext cx="1071033" cy="365125"/>
          </a:xfrm>
        </p:spPr>
        <p:txBody>
          <a:bodyPr/>
          <a:p>
            <a:pPr>
              <a:defRPr/>
            </a:pPr>
            <a:fld id="{BF54F07E-AC70-409E-BB3D-CFDAC41D8C0E}" type="slidenum">
              <a:rPr lang="zh-TW" altLang="en-US"/>
            </a:fld>
            <a:endParaRPr lang="zh-TW" altLang="en-US"/>
          </a:p>
        </p:txBody>
      </p:sp>
      <p:sp>
        <p:nvSpPr>
          <p:cNvPr id="8" name="矩形 6"/>
          <p:cNvSpPr>
            <a:spLocks noChangeArrowheads="1"/>
          </p:cNvSpPr>
          <p:nvPr/>
        </p:nvSpPr>
        <p:spPr bwMode="auto">
          <a:xfrm>
            <a:off x="438" y="837483"/>
            <a:ext cx="3256885" cy="218863"/>
          </a:xfrm>
          <a:prstGeom prst="rect">
            <a:avLst/>
          </a:prstGeom>
          <a:solidFill>
            <a:srgbClr val="C00000"/>
          </a:solidFill>
          <a:ln>
            <a:noFill/>
          </a:ln>
        </p:spPr>
        <p:txBody>
          <a:bodyPr lIns="91404" tIns="45702" rIns="91404" bIns="45702"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9" name="矩形 7"/>
          <p:cNvSpPr>
            <a:spLocks noChangeArrowheads="1"/>
          </p:cNvSpPr>
          <p:nvPr/>
        </p:nvSpPr>
        <p:spPr bwMode="auto">
          <a:xfrm>
            <a:off x="2970530" y="826135"/>
            <a:ext cx="9219565" cy="229870"/>
          </a:xfrm>
          <a:prstGeom prst="rect">
            <a:avLst/>
          </a:prstGeom>
          <a:solidFill>
            <a:srgbClr val="C00000"/>
          </a:solidFill>
          <a:ln>
            <a:noFill/>
          </a:ln>
        </p:spPr>
        <p:txBody>
          <a:bodyPr lIns="91404" tIns="45702" rIns="91404" bIns="45702"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nvGrpSpPr>
          <p:cNvPr id="10" name="组合 9"/>
          <p:cNvGrpSpPr/>
          <p:nvPr/>
        </p:nvGrpSpPr>
        <p:grpSpPr>
          <a:xfrm>
            <a:off x="895445" y="501439"/>
            <a:ext cx="3840912" cy="808757"/>
            <a:chOff x="903371" y="249943"/>
            <a:chExt cx="2831223" cy="679699"/>
          </a:xfrm>
        </p:grpSpPr>
        <p:sp>
          <p:nvSpPr>
            <p:cNvPr id="11" name="任意多边形 10"/>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noAutofit/>
            </a:bodyPr>
            <a:lstStyle/>
            <a:p>
              <a:endParaRPr lang="zh-CN" altLang="en-US" dirty="0">
                <a:solidFill>
                  <a:prstClr val="black"/>
                </a:solidFill>
                <a:latin typeface="微软雅黑" panose="020B0503020204020204" pitchFamily="34" charset="-122"/>
              </a:endParaRPr>
            </a:p>
          </p:txBody>
        </p:sp>
        <p:sp>
          <p:nvSpPr>
            <p:cNvPr id="12" name="任意多边形 11"/>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chemeClr val="bg1"/>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vert="horz" wrap="square" lIns="91440" tIns="45720" rIns="91440" bIns="45720" numCol="1" anchor="t" anchorCtr="0" compatLnSpc="1">
              <a:noAutofit/>
            </a:bodyPr>
            <a:lstStyle/>
            <a:p>
              <a:endParaRPr lang="zh-CN" altLang="en-US" dirty="0">
                <a:solidFill>
                  <a:prstClr val="black"/>
                </a:solidFill>
                <a:latin typeface="微软雅黑" panose="020B0503020204020204" pitchFamily="34" charset="-122"/>
              </a:endParaRPr>
            </a:p>
          </p:txBody>
        </p:sp>
      </p:grpSp>
      <p:sp>
        <p:nvSpPr>
          <p:cNvPr id="26" name="标题 1"/>
          <p:cNvSpPr txBox="1"/>
          <p:nvPr/>
        </p:nvSpPr>
        <p:spPr>
          <a:xfrm>
            <a:off x="2002790" y="658495"/>
            <a:ext cx="1933575" cy="795020"/>
          </a:xfrm>
          <a:prstGeom prst="rect">
            <a:avLst/>
          </a:prstGeom>
        </p:spPr>
        <p:txBody>
          <a:bodyPr lIns="91437" tIns="45718" rIns="91437" bIns="45718">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smtClean="0">
                <a:solidFill>
                  <a:srgbClr val="C00000"/>
                </a:solidFill>
                <a:latin typeface="微软雅黑" panose="020B0503020204020204" pitchFamily="34" charset="-122"/>
                <a:ea typeface="微软雅黑" panose="020B0503020204020204" pitchFamily="34" charset="-122"/>
              </a:rPr>
              <a:t>专业知识</a:t>
            </a:r>
            <a:endParaRPr lang="zh-CN" altLang="en-US" sz="2800" b="1" dirty="0">
              <a:solidFill>
                <a:srgbClr val="C00000"/>
              </a:solidFill>
              <a:latin typeface="微软雅黑" panose="020B0503020204020204" pitchFamily="34" charset="-122"/>
              <a:ea typeface="微软雅黑" panose="020B0503020204020204" pitchFamily="34" charset="-122"/>
            </a:endParaRPr>
          </a:p>
        </p:txBody>
      </p:sp>
      <p:sp>
        <p:nvSpPr>
          <p:cNvPr id="13" name="TextBox 26"/>
          <p:cNvSpPr txBox="1"/>
          <p:nvPr/>
        </p:nvSpPr>
        <p:spPr>
          <a:xfrm>
            <a:off x="1356071" y="643460"/>
            <a:ext cx="691209" cy="584771"/>
          </a:xfrm>
          <a:prstGeom prst="rect">
            <a:avLst/>
          </a:prstGeom>
          <a:noFill/>
        </p:spPr>
        <p:txBody>
          <a:bodyPr wrap="none" lIns="91437" tIns="45718" rIns="91437" bIns="45718" rtlCol="0">
            <a:spAutoFit/>
          </a:bodyPr>
          <a:lstStyle/>
          <a:p>
            <a:r>
              <a:rPr lang="en-US" altLang="zh-CN" sz="3200" b="1" dirty="0" smtClean="0">
                <a:solidFill>
                  <a:srgbClr val="C00000"/>
                </a:solidFill>
                <a:latin typeface="微软雅黑" panose="020B0503020204020204" pitchFamily="34" charset="-122"/>
                <a:ea typeface="微软雅黑" panose="020B0503020204020204" pitchFamily="34" charset="-122"/>
              </a:rPr>
              <a:t>01</a:t>
            </a:r>
            <a:endParaRPr lang="zh-CN" altLang="en-US" sz="3200" b="1" dirty="0">
              <a:solidFill>
                <a:srgbClr val="C00000"/>
              </a:solidFill>
              <a:latin typeface="微软雅黑" panose="020B0503020204020204" pitchFamily="34" charset="-122"/>
              <a:ea typeface="微软雅黑" panose="020B0503020204020204" pitchFamily="34" charset="-122"/>
            </a:endParaRPr>
          </a:p>
        </p:txBody>
      </p:sp>
      <p:sp>
        <p:nvSpPr>
          <p:cNvPr id="78" name="流程图: 联系 20"/>
          <p:cNvSpPr/>
          <p:nvPr/>
        </p:nvSpPr>
        <p:spPr>
          <a:xfrm>
            <a:off x="10595610" y="3237230"/>
            <a:ext cx="606425" cy="601980"/>
          </a:xfrm>
          <a:custGeom>
            <a:avLst/>
            <a:gdLst/>
            <a:ahLst/>
            <a:cxnLst/>
            <a:rect l="l" t="t" r="r" b="b"/>
            <a:pathLst>
              <a:path w="977900" h="1447800">
                <a:moveTo>
                  <a:pt x="485775" y="203200"/>
                </a:moveTo>
                <a:lnTo>
                  <a:pt x="546485" y="399665"/>
                </a:lnTo>
                <a:lnTo>
                  <a:pt x="742949" y="399664"/>
                </a:lnTo>
                <a:lnTo>
                  <a:pt x="584005" y="521084"/>
                </a:lnTo>
                <a:lnTo>
                  <a:pt x="644718" y="717549"/>
                </a:lnTo>
                <a:lnTo>
                  <a:pt x="485775" y="596126"/>
                </a:lnTo>
                <a:lnTo>
                  <a:pt x="326832" y="717549"/>
                </a:lnTo>
                <a:lnTo>
                  <a:pt x="387545" y="521084"/>
                </a:lnTo>
                <a:lnTo>
                  <a:pt x="228601" y="399664"/>
                </a:lnTo>
                <a:lnTo>
                  <a:pt x="425065" y="399665"/>
                </a:lnTo>
                <a:close/>
                <a:moveTo>
                  <a:pt x="486229" y="136980"/>
                </a:moveTo>
                <a:cubicBezTo>
                  <a:pt x="290839" y="136980"/>
                  <a:pt x="132444" y="295375"/>
                  <a:pt x="132444" y="490765"/>
                </a:cubicBezTo>
                <a:cubicBezTo>
                  <a:pt x="132444" y="686155"/>
                  <a:pt x="290839" y="844550"/>
                  <a:pt x="486229" y="844550"/>
                </a:cubicBezTo>
                <a:cubicBezTo>
                  <a:pt x="681619" y="844550"/>
                  <a:pt x="840014" y="686155"/>
                  <a:pt x="840014" y="490765"/>
                </a:cubicBezTo>
                <a:cubicBezTo>
                  <a:pt x="840014" y="295375"/>
                  <a:pt x="681619" y="136980"/>
                  <a:pt x="486229" y="136980"/>
                </a:cubicBezTo>
                <a:close/>
                <a:moveTo>
                  <a:pt x="488950" y="0"/>
                </a:moveTo>
                <a:cubicBezTo>
                  <a:pt x="758990" y="0"/>
                  <a:pt x="977900" y="218910"/>
                  <a:pt x="977900" y="488950"/>
                </a:cubicBezTo>
                <a:cubicBezTo>
                  <a:pt x="977900" y="682898"/>
                  <a:pt x="864979" y="850470"/>
                  <a:pt x="700535" y="927935"/>
                </a:cubicBezTo>
                <a:lnTo>
                  <a:pt x="809625" y="1447800"/>
                </a:lnTo>
                <a:lnTo>
                  <a:pt x="506413" y="1206950"/>
                </a:lnTo>
                <a:lnTo>
                  <a:pt x="203200" y="1447800"/>
                </a:lnTo>
                <a:lnTo>
                  <a:pt x="309181" y="942752"/>
                </a:lnTo>
                <a:cubicBezTo>
                  <a:pt x="127925" y="871931"/>
                  <a:pt x="0" y="695380"/>
                  <a:pt x="0" y="488950"/>
                </a:cubicBezTo>
                <a:cubicBezTo>
                  <a:pt x="0" y="218910"/>
                  <a:pt x="218910" y="0"/>
                  <a:pt x="4889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defTabSz="921385" fontAlgn="auto">
              <a:spcBef>
                <a:spcPts val="0"/>
              </a:spcBef>
              <a:spcAft>
                <a:spcPts val="0"/>
              </a:spcAft>
              <a:defRPr/>
            </a:pPr>
            <a:endParaRPr lang="zh-CN" altLang="en-US"/>
          </a:p>
        </p:txBody>
      </p:sp>
      <p:graphicFrame>
        <p:nvGraphicFramePr>
          <p:cNvPr id="5" name="表格 4"/>
          <p:cNvGraphicFramePr/>
          <p:nvPr/>
        </p:nvGraphicFramePr>
        <p:xfrm>
          <a:off x="49530" y="1834515"/>
          <a:ext cx="12140565" cy="3568700"/>
        </p:xfrm>
        <a:graphic>
          <a:graphicData uri="http://schemas.openxmlformats.org/drawingml/2006/table">
            <a:tbl>
              <a:tblPr firstRow="1" bandRow="1">
                <a:tableStyleId>{5C22544A-7EE6-4342-B048-85BDC9FD1C3A}</a:tableStyleId>
              </a:tblPr>
              <a:tblGrid>
                <a:gridCol w="1898650"/>
                <a:gridCol w="3456940"/>
                <a:gridCol w="1261745"/>
                <a:gridCol w="1435100"/>
                <a:gridCol w="4088130"/>
              </a:tblGrid>
              <a:tr h="544830">
                <a:tc>
                  <a:txBody>
                    <a:bodyPr/>
                    <a:p>
                      <a:pPr indent="0" algn="ctr">
                        <a:lnSpc>
                          <a:spcPct val="120000"/>
                        </a:lnSpc>
                        <a:spcBef>
                          <a:spcPts val="0"/>
                        </a:spcBef>
                        <a:spcAft>
                          <a:spcPts val="0"/>
                        </a:spcAft>
                        <a:buNone/>
                      </a:pPr>
                      <a:r>
                        <a:rPr lang="zh-CN" sz="1400" b="1" spc="120">
                          <a:solidFill>
                            <a:srgbClr val="FFFFFF"/>
                          </a:solidFill>
                          <a:latin typeface="微软雅黑" panose="020B0503020204020204" pitchFamily="34" charset="-122"/>
                          <a:ea typeface="微软雅黑" panose="020B0503020204020204" pitchFamily="34" charset="-122"/>
                        </a:rPr>
                        <a:t>知识项目</a:t>
                      </a:r>
                      <a:endParaRPr lang="zh-CN" sz="1400" b="1" spc="120">
                        <a:solidFill>
                          <a:srgbClr val="FFFFFF"/>
                        </a:solidFill>
                        <a:latin typeface="微软雅黑" panose="020B0503020204020204" pitchFamily="34" charset="-122"/>
                        <a:ea typeface="微软雅黑" panose="020B0503020204020204" pitchFamily="34" charset="-122"/>
                      </a:endParaRPr>
                    </a:p>
                  </a:txBody>
                  <a:tcPr marL="133350" marR="133350" marT="80962" marB="80962" vert="horz" anchor="ctr">
                    <a:lnL w="19050" cap="rnd">
                      <a:solidFill>
                        <a:srgbClr val="E34D4D"/>
                      </a:solidFill>
                      <a:prstDash val="solid"/>
                    </a:lnL>
                    <a:lnR w="3175">
                      <a:solidFill>
                        <a:srgbClr val="FFFFFF"/>
                      </a:solidFill>
                      <a:prstDash val="dot"/>
                    </a:lnR>
                    <a:lnT w="19050" cap="rnd">
                      <a:solidFill>
                        <a:srgbClr val="E34D4D"/>
                      </a:solidFill>
                      <a:prstDash val="solid"/>
                    </a:lnT>
                    <a:lnB w="19050">
                      <a:solidFill>
                        <a:srgbClr val="E34D4D"/>
                      </a:solidFill>
                      <a:prstDash val="solid"/>
                    </a:lnB>
                    <a:lnTlToBr>
                      <a:noFill/>
                    </a:lnTlToBr>
                    <a:lnBlToTr>
                      <a:noFill/>
                    </a:lnBlToTr>
                    <a:solidFill>
                      <a:srgbClr val="E34D4D"/>
                    </a:solidFill>
                  </a:tcPr>
                </a:tc>
                <a:tc>
                  <a:txBody>
                    <a:bodyPr/>
                    <a:p>
                      <a:pPr indent="0" algn="ctr">
                        <a:lnSpc>
                          <a:spcPct val="120000"/>
                        </a:lnSpc>
                        <a:spcBef>
                          <a:spcPts val="0"/>
                        </a:spcBef>
                        <a:spcAft>
                          <a:spcPts val="0"/>
                        </a:spcAft>
                        <a:buNone/>
                      </a:pPr>
                      <a:r>
                        <a:rPr lang="zh-CN" sz="1400" b="1" spc="120">
                          <a:solidFill>
                            <a:srgbClr val="FFFFFF"/>
                          </a:solidFill>
                          <a:latin typeface="微软雅黑" panose="020B0503020204020204" pitchFamily="34" charset="-122"/>
                          <a:ea typeface="微软雅黑" panose="020B0503020204020204" pitchFamily="34" charset="-122"/>
                        </a:rPr>
                        <a:t>职能库标准行为事例</a:t>
                      </a:r>
                      <a:endParaRPr lang="zh-CN" sz="1400" b="1" spc="120">
                        <a:solidFill>
                          <a:srgbClr val="FFFFFF"/>
                        </a:solidFill>
                        <a:latin typeface="微软雅黑" panose="020B0503020204020204" pitchFamily="34" charset="-122"/>
                        <a:ea typeface="微软雅黑" panose="020B0503020204020204" pitchFamily="34" charset="-122"/>
                      </a:endParaRPr>
                    </a:p>
                  </a:txBody>
                  <a:tcPr marL="133350" marR="133350" marT="80962" marB="80962" vert="horz" anchor="ctr">
                    <a:lnL w="3175">
                      <a:solidFill>
                        <a:srgbClr val="FFFFFF"/>
                      </a:solidFill>
                      <a:prstDash val="dot"/>
                    </a:lnL>
                    <a:lnR w="3175">
                      <a:solidFill>
                        <a:srgbClr val="FFFFFF"/>
                      </a:solidFill>
                      <a:prstDash val="dot"/>
                    </a:lnR>
                    <a:lnT w="19050" cap="rnd">
                      <a:solidFill>
                        <a:srgbClr val="E34D4D"/>
                      </a:solidFill>
                      <a:prstDash val="solid"/>
                    </a:lnT>
                    <a:lnB w="19050">
                      <a:solidFill>
                        <a:srgbClr val="E34D4D"/>
                      </a:solidFill>
                      <a:prstDash val="solid"/>
                    </a:lnB>
                    <a:lnTlToBr>
                      <a:noFill/>
                    </a:lnTlToBr>
                    <a:lnBlToTr>
                      <a:noFill/>
                    </a:lnBlToTr>
                    <a:solidFill>
                      <a:srgbClr val="E34D4D"/>
                    </a:solidFill>
                  </a:tcPr>
                </a:tc>
                <a:tc>
                  <a:txBody>
                    <a:bodyPr/>
                    <a:p>
                      <a:pPr indent="0" algn="ctr">
                        <a:lnSpc>
                          <a:spcPct val="120000"/>
                        </a:lnSpc>
                        <a:spcBef>
                          <a:spcPts val="0"/>
                        </a:spcBef>
                        <a:spcAft>
                          <a:spcPts val="0"/>
                        </a:spcAft>
                        <a:buNone/>
                      </a:pPr>
                      <a:r>
                        <a:rPr lang="en-US" altLang="zh-CN" sz="1400" spc="120">
                          <a:solidFill>
                            <a:srgbClr val="FFFFFF"/>
                          </a:solidFill>
                          <a:latin typeface="微软雅黑" panose="020B0503020204020204" pitchFamily="34" charset="-122"/>
                          <a:ea typeface="微软雅黑" panose="020B0503020204020204" pitchFamily="34" charset="-122"/>
                          <a:sym typeface="+mn-ea"/>
                        </a:rPr>
                        <a:t>2</a:t>
                      </a:r>
                      <a:r>
                        <a:rPr lang="zh-CN" altLang="en-US" sz="1400" spc="120">
                          <a:solidFill>
                            <a:srgbClr val="FFFFFF"/>
                          </a:solidFill>
                          <a:latin typeface="微软雅黑" panose="020B0503020204020204" pitchFamily="34" charset="-122"/>
                          <a:ea typeface="微软雅黑" panose="020B0503020204020204" pitchFamily="34" charset="-122"/>
                          <a:sym typeface="+mn-ea"/>
                        </a:rPr>
                        <a:t>升</a:t>
                      </a:r>
                      <a:r>
                        <a:rPr lang="en-US" altLang="zh-CN" sz="1400" spc="120">
                          <a:solidFill>
                            <a:srgbClr val="FFFFFF"/>
                          </a:solidFill>
                          <a:latin typeface="微软雅黑" panose="020B0503020204020204" pitchFamily="34" charset="-122"/>
                          <a:ea typeface="微软雅黑" panose="020B0503020204020204" pitchFamily="34" charset="-122"/>
                          <a:sym typeface="+mn-ea"/>
                        </a:rPr>
                        <a:t>3</a:t>
                      </a:r>
                      <a:endParaRPr lang="en-US" altLang="zh-CN" sz="1400" b="1" spc="120">
                        <a:solidFill>
                          <a:srgbClr val="FFFFFF"/>
                        </a:solidFill>
                        <a:latin typeface="微软雅黑" panose="020B0503020204020204" pitchFamily="34" charset="-122"/>
                        <a:ea typeface="微软雅黑" panose="020B0503020204020204" pitchFamily="34" charset="-122"/>
                        <a:sym typeface="+mn-ea"/>
                      </a:endParaRPr>
                    </a:p>
                    <a:p>
                      <a:pPr indent="0" algn="ctr">
                        <a:lnSpc>
                          <a:spcPct val="120000"/>
                        </a:lnSpc>
                        <a:spcBef>
                          <a:spcPts val="0"/>
                        </a:spcBef>
                        <a:spcAft>
                          <a:spcPts val="0"/>
                        </a:spcAft>
                        <a:buNone/>
                      </a:pPr>
                      <a:r>
                        <a:rPr lang="zh-CN" altLang="en-US" sz="1400" spc="120">
                          <a:solidFill>
                            <a:srgbClr val="FFFFFF"/>
                          </a:solidFill>
                          <a:latin typeface="微软雅黑" panose="020B0503020204020204" pitchFamily="34" charset="-122"/>
                          <a:ea typeface="微软雅黑" panose="020B0503020204020204" pitchFamily="34" charset="-122"/>
                          <a:sym typeface="+mn-ea"/>
                        </a:rPr>
                        <a:t>标准要求</a:t>
                      </a:r>
                      <a:endParaRPr lang="zh-CN" altLang="en-US" sz="1400" b="1" spc="120">
                        <a:solidFill>
                          <a:srgbClr val="FFFFFF"/>
                        </a:solidFill>
                        <a:latin typeface="微软雅黑" panose="020B0503020204020204" pitchFamily="34" charset="-122"/>
                        <a:ea typeface="微软雅黑" panose="020B0503020204020204" pitchFamily="34" charset="-122"/>
                      </a:endParaRPr>
                    </a:p>
                  </a:txBody>
                  <a:tcPr marL="133350" marR="133350" marT="80962" marB="80962" vert="horz" anchor="ctr">
                    <a:lnL w="3175">
                      <a:solidFill>
                        <a:srgbClr val="FFFFFF"/>
                      </a:solidFill>
                      <a:prstDash val="dot"/>
                    </a:lnL>
                    <a:lnR w="3175">
                      <a:solidFill>
                        <a:srgbClr val="FFFFFF"/>
                      </a:solidFill>
                      <a:prstDash val="dot"/>
                    </a:lnR>
                    <a:lnT w="19050" cap="rnd">
                      <a:solidFill>
                        <a:srgbClr val="E34D4D"/>
                      </a:solidFill>
                      <a:prstDash val="solid"/>
                    </a:lnT>
                    <a:lnB w="19050">
                      <a:solidFill>
                        <a:srgbClr val="E34D4D"/>
                      </a:solidFill>
                      <a:prstDash val="solid"/>
                    </a:lnB>
                    <a:lnTlToBr>
                      <a:noFill/>
                    </a:lnTlToBr>
                    <a:lnBlToTr>
                      <a:noFill/>
                    </a:lnBlToTr>
                    <a:solidFill>
                      <a:srgbClr val="E34D4D"/>
                    </a:solidFill>
                  </a:tcPr>
                </a:tc>
                <a:tc>
                  <a:txBody>
                    <a:bodyPr/>
                    <a:p>
                      <a:pPr indent="0" algn="ctr">
                        <a:lnSpc>
                          <a:spcPct val="120000"/>
                        </a:lnSpc>
                        <a:spcBef>
                          <a:spcPts val="0"/>
                        </a:spcBef>
                        <a:spcAft>
                          <a:spcPts val="0"/>
                        </a:spcAft>
                        <a:buNone/>
                      </a:pPr>
                      <a:r>
                        <a:rPr lang="zh-CN" sz="1400" b="1" spc="120">
                          <a:solidFill>
                            <a:srgbClr val="FFFFFF"/>
                          </a:solidFill>
                          <a:latin typeface="微软雅黑" panose="020B0503020204020204" pitchFamily="34" charset="-122"/>
                          <a:ea typeface="微软雅黑" panose="020B0503020204020204" pitchFamily="34" charset="-122"/>
                        </a:rPr>
                        <a:t>自我评估</a:t>
                      </a:r>
                      <a:endParaRPr lang="zh-CN" sz="1400" b="1" spc="120">
                        <a:solidFill>
                          <a:srgbClr val="FFFFFF"/>
                        </a:solidFill>
                        <a:latin typeface="微软雅黑" panose="020B0503020204020204" pitchFamily="34" charset="-122"/>
                        <a:ea typeface="微软雅黑" panose="020B0503020204020204" pitchFamily="34" charset="-122"/>
                      </a:endParaRPr>
                    </a:p>
                  </a:txBody>
                  <a:tcPr marL="133350" marR="133350" marT="80962" marB="80962" vert="horz" anchor="ctr">
                    <a:lnL w="3175">
                      <a:solidFill>
                        <a:srgbClr val="FFFFFF"/>
                      </a:solidFill>
                      <a:prstDash val="dot"/>
                    </a:lnL>
                    <a:lnR w="3175">
                      <a:solidFill>
                        <a:srgbClr val="FFFFFF"/>
                      </a:solidFill>
                      <a:prstDash val="dot"/>
                    </a:lnR>
                    <a:lnT w="19050" cap="rnd">
                      <a:solidFill>
                        <a:srgbClr val="E34D4D"/>
                      </a:solidFill>
                      <a:prstDash val="solid"/>
                    </a:lnT>
                    <a:lnB w="19050">
                      <a:solidFill>
                        <a:srgbClr val="E34D4D"/>
                      </a:solidFill>
                      <a:prstDash val="solid"/>
                    </a:lnB>
                    <a:lnTlToBr>
                      <a:noFill/>
                    </a:lnTlToBr>
                    <a:lnBlToTr>
                      <a:noFill/>
                    </a:lnBlToTr>
                    <a:solidFill>
                      <a:srgbClr val="E34D4D"/>
                    </a:solidFill>
                  </a:tcPr>
                </a:tc>
                <a:tc>
                  <a:txBody>
                    <a:bodyPr/>
                    <a:p>
                      <a:pPr indent="0" algn="ctr">
                        <a:lnSpc>
                          <a:spcPct val="120000"/>
                        </a:lnSpc>
                        <a:spcBef>
                          <a:spcPts val="0"/>
                        </a:spcBef>
                        <a:spcAft>
                          <a:spcPts val="0"/>
                        </a:spcAft>
                        <a:buNone/>
                      </a:pPr>
                      <a:r>
                        <a:rPr lang="zh-CN" sz="1400" spc="120">
                          <a:solidFill>
                            <a:srgbClr val="FFFFFF"/>
                          </a:solidFill>
                          <a:latin typeface="微软雅黑" panose="020B0503020204020204" pitchFamily="34" charset="-122"/>
                          <a:ea typeface="微软雅黑" panose="020B0503020204020204" pitchFamily="34" charset="-122"/>
                          <a:sym typeface="+mn-ea"/>
                        </a:rPr>
                        <a:t>行为事例说明</a:t>
                      </a:r>
                      <a:endParaRPr lang="zh-CN" sz="1400" b="1" spc="120">
                        <a:solidFill>
                          <a:srgbClr val="FFFFFF"/>
                        </a:solidFill>
                        <a:latin typeface="微软雅黑" panose="020B0503020204020204" pitchFamily="34" charset="-122"/>
                        <a:ea typeface="微软雅黑" panose="020B0503020204020204" pitchFamily="34" charset="-122"/>
                      </a:endParaRPr>
                    </a:p>
                  </a:txBody>
                  <a:tcPr marL="133350" marR="133350" marT="80962" marB="80962" vert="horz" anchor="ctr">
                    <a:lnL w="3175">
                      <a:solidFill>
                        <a:srgbClr val="FFFFFF"/>
                      </a:solidFill>
                      <a:prstDash val="dot"/>
                    </a:lnL>
                    <a:lnR w="19050" cap="rnd">
                      <a:solidFill>
                        <a:srgbClr val="E34D4D"/>
                      </a:solidFill>
                      <a:prstDash val="solid"/>
                    </a:lnR>
                    <a:lnT w="19050" cap="rnd">
                      <a:solidFill>
                        <a:srgbClr val="E34D4D"/>
                      </a:solidFill>
                      <a:prstDash val="solid"/>
                    </a:lnT>
                    <a:lnB w="19050">
                      <a:solidFill>
                        <a:srgbClr val="E34D4D"/>
                      </a:solidFill>
                      <a:prstDash val="solid"/>
                    </a:lnB>
                    <a:lnTlToBr>
                      <a:noFill/>
                    </a:lnTlToBr>
                    <a:lnBlToTr>
                      <a:noFill/>
                    </a:lnBlToTr>
                    <a:solidFill>
                      <a:srgbClr val="E34D4D"/>
                    </a:solidFill>
                  </a:tcPr>
                </a:tc>
              </a:tr>
              <a:tr h="1050925">
                <a:tc>
                  <a:txBody>
                    <a:bodyPr/>
                    <a:p>
                      <a:pPr indent="0" algn="l">
                        <a:lnSpc>
                          <a:spcPct val="120000"/>
                        </a:lnSpc>
                        <a:spcBef>
                          <a:spcPts val="0"/>
                        </a:spcBef>
                        <a:spcAft>
                          <a:spcPts val="0"/>
                        </a:spcAft>
                        <a:buNone/>
                      </a:pPr>
                      <a:r>
                        <a:rPr lang="zh-CN" sz="1400" b="0" spc="120">
                          <a:solidFill>
                            <a:srgbClr val="404040"/>
                          </a:solidFill>
                          <a:latin typeface="微软雅黑" panose="020B0503020204020204" pitchFamily="34" charset="-122"/>
                          <a:ea typeface="微软雅黑" panose="020B0503020204020204" pitchFamily="34" charset="-122"/>
                        </a:rPr>
                        <a:t>产品诉求及应用知识</a:t>
                      </a:r>
                      <a:endParaRPr lang="zh-CN" sz="1400" b="0" spc="120">
                        <a:solidFill>
                          <a:srgbClr val="404040"/>
                        </a:solidFill>
                        <a:latin typeface="微软雅黑" panose="020B0503020204020204" pitchFamily="34" charset="-122"/>
                        <a:ea typeface="微软雅黑" panose="020B0503020204020204" pitchFamily="34" charset="-122"/>
                      </a:endParaRPr>
                    </a:p>
                  </a:txBody>
                  <a:tcPr marL="133350" marR="133350" marT="80962" marB="80962" vert="horz" anchor="ctr">
                    <a:lnL w="19050" cap="rnd">
                      <a:solidFill>
                        <a:srgbClr val="E34D4D"/>
                      </a:solidFill>
                      <a:prstDash val="solid"/>
                    </a:lnL>
                    <a:lnR w="3175">
                      <a:solidFill>
                        <a:srgbClr val="E34D4D"/>
                      </a:solidFill>
                      <a:prstDash val="dot"/>
                    </a:lnR>
                    <a:lnT w="19050">
                      <a:solidFill>
                        <a:srgbClr val="E34D4D"/>
                      </a:solidFill>
                      <a:prstDash val="solid"/>
                    </a:lnT>
                    <a:lnB w="3175">
                      <a:solidFill>
                        <a:srgbClr val="E34D4D"/>
                      </a:solidFill>
                      <a:prstDash val="dot"/>
                    </a:lnB>
                    <a:lnTlToBr>
                      <a:noFill/>
                    </a:lnTlToBr>
                    <a:lnBlToTr>
                      <a:noFill/>
                    </a:lnBlToTr>
                    <a:solidFill>
                      <a:srgbClr val="F2F2F2"/>
                    </a:solidFill>
                  </a:tcPr>
                </a:tc>
                <a:tc>
                  <a:txBody>
                    <a:bodyPr/>
                    <a:p>
                      <a:pPr indent="0" algn="l">
                        <a:lnSpc>
                          <a:spcPct val="120000"/>
                        </a:lnSpc>
                        <a:spcBef>
                          <a:spcPts val="0"/>
                        </a:spcBef>
                        <a:spcAft>
                          <a:spcPts val="0"/>
                        </a:spcAft>
                        <a:buNone/>
                      </a:pPr>
                      <a:r>
                        <a:rPr lang="zh-CN" sz="14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熟悉所负责产品线的系统架构及功能诉求</a:t>
                      </a:r>
                      <a:endParaRPr lang="zh-CN" sz="14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33350" marR="133350" marT="80962" marB="80962" vert="horz" anchor="ctr">
                    <a:lnL w="3175">
                      <a:solidFill>
                        <a:srgbClr val="E34D4D"/>
                      </a:solidFill>
                      <a:prstDash val="dot"/>
                    </a:lnL>
                    <a:lnR w="3175">
                      <a:solidFill>
                        <a:srgbClr val="E34D4D"/>
                      </a:solidFill>
                      <a:prstDash val="dot"/>
                    </a:lnR>
                    <a:lnT w="19050">
                      <a:solidFill>
                        <a:srgbClr val="E34D4D"/>
                      </a:solidFill>
                      <a:prstDash val="solid"/>
                    </a:lnT>
                    <a:lnB w="3175">
                      <a:solidFill>
                        <a:srgbClr val="E34D4D"/>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altLang="zh-CN" sz="14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级</a:t>
                      </a:r>
                      <a:endParaRPr lang="zh-CN" altLang="en-US" sz="14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33350" marR="133350" marT="80962" marB="80962" vert="horz" anchor="ctr">
                    <a:lnL w="3175">
                      <a:solidFill>
                        <a:srgbClr val="E34D4D"/>
                      </a:solidFill>
                      <a:prstDash val="dot"/>
                    </a:lnL>
                    <a:lnR w="3175">
                      <a:solidFill>
                        <a:srgbClr val="E34D4D"/>
                      </a:solidFill>
                      <a:prstDash val="dot"/>
                    </a:lnR>
                    <a:lnT w="19050">
                      <a:solidFill>
                        <a:srgbClr val="E34D4D"/>
                      </a:solidFill>
                      <a:prstDash val="solid"/>
                    </a:lnT>
                    <a:lnB w="3175">
                      <a:solidFill>
                        <a:srgbClr val="E34D4D"/>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altLang="zh-CN" sz="14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级</a:t>
                      </a:r>
                      <a:endParaRPr lang="zh-CN" altLang="en-US" sz="14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33350" marR="133350" marT="80962" marB="80962" vert="horz" anchor="ctr">
                    <a:lnL w="3175">
                      <a:solidFill>
                        <a:srgbClr val="E34D4D"/>
                      </a:solidFill>
                      <a:prstDash val="dot"/>
                    </a:lnL>
                    <a:lnR w="3175">
                      <a:solidFill>
                        <a:srgbClr val="E34D4D"/>
                      </a:solidFill>
                      <a:prstDash val="dot"/>
                    </a:lnR>
                    <a:lnT w="19050">
                      <a:solidFill>
                        <a:srgbClr val="E34D4D"/>
                      </a:solidFill>
                      <a:prstDash val="solid"/>
                    </a:lnT>
                    <a:lnB w="3175">
                      <a:solidFill>
                        <a:srgbClr val="E34D4D"/>
                      </a:solidFill>
                      <a:prstDash val="dot"/>
                    </a:lnB>
                    <a:lnTlToBr>
                      <a:noFill/>
                    </a:lnTlToBr>
                    <a:lnBlToTr>
                      <a:noFill/>
                    </a:lnBlToTr>
                    <a:solidFill>
                      <a:srgbClr val="F2F2F2"/>
                    </a:solidFill>
                  </a:tcPr>
                </a:tc>
                <a:tc>
                  <a:txBody>
                    <a:bodyPr/>
                    <a:p>
                      <a:pPr indent="0" algn="l">
                        <a:lnSpc>
                          <a:spcPct val="120000"/>
                        </a:lnSpc>
                        <a:spcBef>
                          <a:spcPts val="0"/>
                        </a:spcBef>
                        <a:spcAft>
                          <a:spcPts val="0"/>
                        </a:spcAft>
                        <a:buNone/>
                      </a:pPr>
                      <a:r>
                        <a:rPr lang="zh-CN" sz="14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详见专案</a:t>
                      </a:r>
                      <a:r>
                        <a:rPr lang="en-US" altLang="zh-CN" sz="14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13</a:t>
                      </a:r>
                      <a:r>
                        <a:rPr lang="zh-CN" altLang="en-US" sz="14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页</a:t>
                      </a:r>
                      <a:r>
                        <a:rPr lang="zh-CN" sz="14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介绍</a:t>
                      </a:r>
                      <a:endParaRPr lang="zh-CN" sz="14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33350" marR="133350" marT="80962" marB="80962" vert="horz" anchor="ctr">
                    <a:lnL w="3175">
                      <a:solidFill>
                        <a:srgbClr val="E34D4D"/>
                      </a:solidFill>
                      <a:prstDash val="dot"/>
                    </a:lnL>
                    <a:lnR w="19050" cap="rnd">
                      <a:solidFill>
                        <a:srgbClr val="E34D4D"/>
                      </a:solidFill>
                      <a:prstDash val="solid"/>
                    </a:lnR>
                    <a:lnT w="19050">
                      <a:solidFill>
                        <a:srgbClr val="E34D4D"/>
                      </a:solidFill>
                      <a:prstDash val="solid"/>
                    </a:lnT>
                    <a:lnB w="3175">
                      <a:solidFill>
                        <a:srgbClr val="E34D4D"/>
                      </a:solidFill>
                      <a:prstDash val="dot"/>
                    </a:lnB>
                    <a:lnTlToBr>
                      <a:noFill/>
                    </a:lnTlToBr>
                    <a:lnBlToTr>
                      <a:noFill/>
                    </a:lnBlToTr>
                    <a:solidFill>
                      <a:srgbClr val="F2F2F2"/>
                    </a:solidFill>
                  </a:tcPr>
                </a:tc>
              </a:tr>
              <a:tr h="876935">
                <a:tc>
                  <a:txBody>
                    <a:bodyPr/>
                    <a:p>
                      <a:pPr indent="0" algn="l">
                        <a:lnSpc>
                          <a:spcPct val="120000"/>
                        </a:lnSpc>
                        <a:spcBef>
                          <a:spcPts val="0"/>
                        </a:spcBef>
                        <a:spcAft>
                          <a:spcPts val="0"/>
                        </a:spcAft>
                        <a:buNone/>
                      </a:pPr>
                      <a:r>
                        <a:rPr lang="zh-CN" sz="1400" b="0" spc="120">
                          <a:solidFill>
                            <a:srgbClr val="404040"/>
                          </a:solidFill>
                          <a:latin typeface="微软雅黑" panose="020B0503020204020204" pitchFamily="34" charset="-122"/>
                          <a:ea typeface="微软雅黑" panose="020B0503020204020204" pitchFamily="34" charset="-122"/>
                        </a:rPr>
                        <a:t>企业运作流程</a:t>
                      </a:r>
                      <a:endParaRPr lang="zh-CN" sz="1400" b="0" spc="120">
                        <a:solidFill>
                          <a:srgbClr val="404040"/>
                        </a:solidFill>
                        <a:latin typeface="微软雅黑" panose="020B0503020204020204" pitchFamily="34" charset="-122"/>
                        <a:ea typeface="微软雅黑" panose="020B0503020204020204" pitchFamily="34" charset="-122"/>
                      </a:endParaRPr>
                    </a:p>
                  </a:txBody>
                  <a:tcPr marL="133350" marR="133350" marT="80962" marB="80962" vert="horz" anchor="ctr">
                    <a:lnL w="19050" cap="rnd">
                      <a:solidFill>
                        <a:srgbClr val="E34D4D"/>
                      </a:solidFill>
                      <a:prstDash val="solid"/>
                    </a:lnL>
                    <a:lnR w="3175">
                      <a:solidFill>
                        <a:srgbClr val="E34D4D"/>
                      </a:solidFill>
                      <a:prstDash val="dot"/>
                    </a:lnR>
                    <a:lnT w="3175">
                      <a:solidFill>
                        <a:srgbClr val="E34D4D"/>
                      </a:solidFill>
                      <a:prstDash val="dot"/>
                    </a:lnT>
                    <a:lnB w="3175">
                      <a:solidFill>
                        <a:srgbClr val="E34D4D"/>
                      </a:solidFill>
                      <a:prstDash val="dot"/>
                    </a:lnB>
                    <a:lnTlToBr>
                      <a:noFill/>
                    </a:lnTlToBr>
                    <a:lnBlToTr>
                      <a:noFill/>
                    </a:lnBlToTr>
                    <a:solidFill>
                      <a:srgbClr val="FFFFFF"/>
                    </a:solidFill>
                  </a:tcPr>
                </a:tc>
                <a:tc>
                  <a:txBody>
                    <a:bodyPr/>
                    <a:p>
                      <a:pPr indent="0" algn="l">
                        <a:lnSpc>
                          <a:spcPct val="120000"/>
                        </a:lnSpc>
                        <a:spcBef>
                          <a:spcPts val="0"/>
                        </a:spcBef>
                        <a:spcAft>
                          <a:spcPts val="0"/>
                        </a:spcAft>
                        <a:buNone/>
                      </a:pPr>
                      <a:r>
                        <a:rPr lang="zh-CN" sz="1400" b="0" spc="120">
                          <a:solidFill>
                            <a:srgbClr val="404040"/>
                          </a:solidFill>
                          <a:latin typeface="微软雅黑" panose="020B0503020204020204" pitchFamily="34" charset="-122"/>
                          <a:ea typeface="微软雅黑" panose="020B0503020204020204" pitchFamily="34" charset="-122"/>
                        </a:rPr>
                        <a:t>熟悉企业运作流程</a:t>
                      </a:r>
                      <a:endParaRPr lang="zh-CN" sz="1400" b="0" spc="120">
                        <a:solidFill>
                          <a:srgbClr val="404040"/>
                        </a:solidFill>
                        <a:latin typeface="微软雅黑" panose="020B0503020204020204" pitchFamily="34" charset="-122"/>
                        <a:ea typeface="微软雅黑" panose="020B0503020204020204" pitchFamily="34" charset="-122"/>
                      </a:endParaRPr>
                    </a:p>
                  </a:txBody>
                  <a:tcPr marL="133350" marR="133350" marT="80962" marB="80962" vert="horz" anchor="ctr">
                    <a:lnL w="3175">
                      <a:solidFill>
                        <a:srgbClr val="E34D4D"/>
                      </a:solidFill>
                      <a:prstDash val="dot"/>
                    </a:lnL>
                    <a:lnR w="3175">
                      <a:solidFill>
                        <a:srgbClr val="E34D4D"/>
                      </a:solidFill>
                      <a:prstDash val="dot"/>
                    </a:lnR>
                    <a:lnT w="3175">
                      <a:solidFill>
                        <a:srgbClr val="E34D4D"/>
                      </a:solidFill>
                      <a:prstDash val="dot"/>
                    </a:lnT>
                    <a:lnB w="3175">
                      <a:solidFill>
                        <a:srgbClr val="E34D4D"/>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altLang="zh-CN" sz="14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级</a:t>
                      </a:r>
                      <a:endParaRPr lang="zh-CN" altLang="en-US" sz="14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33350" marR="133350" marT="80962" marB="80962" vert="horz" anchor="ctr">
                    <a:lnL w="3175">
                      <a:solidFill>
                        <a:srgbClr val="E34D4D"/>
                      </a:solidFill>
                      <a:prstDash val="dot"/>
                    </a:lnL>
                    <a:lnR w="3175">
                      <a:solidFill>
                        <a:srgbClr val="E34D4D"/>
                      </a:solidFill>
                      <a:prstDash val="dot"/>
                    </a:lnR>
                    <a:lnT w="3175">
                      <a:solidFill>
                        <a:srgbClr val="E34D4D"/>
                      </a:solidFill>
                      <a:prstDash val="dot"/>
                    </a:lnT>
                    <a:lnB w="3175">
                      <a:solidFill>
                        <a:srgbClr val="E34D4D"/>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altLang="zh-CN" sz="14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2</a:t>
                      </a:r>
                      <a:r>
                        <a:rPr lang="zh-CN" sz="14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级</a:t>
                      </a:r>
                      <a:endParaRPr lang="zh-CN" sz="14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33350" marR="133350" marT="80962" marB="80962" vert="horz" anchor="ctr">
                    <a:lnL w="3175">
                      <a:solidFill>
                        <a:srgbClr val="E34D4D"/>
                      </a:solidFill>
                      <a:prstDash val="dot"/>
                    </a:lnL>
                    <a:lnR w="3175">
                      <a:solidFill>
                        <a:srgbClr val="E34D4D"/>
                      </a:solidFill>
                      <a:prstDash val="dot"/>
                    </a:lnR>
                    <a:lnT w="3175">
                      <a:solidFill>
                        <a:srgbClr val="E34D4D"/>
                      </a:solidFill>
                      <a:prstDash val="dot"/>
                    </a:lnT>
                    <a:lnB w="3175">
                      <a:solidFill>
                        <a:srgbClr val="E34D4D"/>
                      </a:solidFill>
                      <a:prstDash val="dot"/>
                    </a:lnB>
                    <a:lnTlToBr>
                      <a:noFill/>
                    </a:lnTlToBr>
                    <a:lnBlToTr>
                      <a:noFill/>
                    </a:lnBlToTr>
                    <a:solidFill>
                      <a:srgbClr val="FFFFFF"/>
                    </a:solidFill>
                  </a:tcPr>
                </a:tc>
                <a:tc>
                  <a:txBody>
                    <a:bodyPr/>
                    <a:p>
                      <a:pPr indent="0" algn="l">
                        <a:lnSpc>
                          <a:spcPct val="120000"/>
                        </a:lnSpc>
                        <a:spcBef>
                          <a:spcPts val="0"/>
                        </a:spcBef>
                        <a:spcAft>
                          <a:spcPts val="0"/>
                        </a:spcAft>
                        <a:buNone/>
                      </a:pPr>
                      <a:r>
                        <a:rPr lang="zh-CN" sz="140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rPr>
                        <a:t>详见专案</a:t>
                      </a:r>
                      <a:r>
                        <a:rPr lang="en-US" altLang="zh-CN" sz="140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rPr>
                        <a:t>18-19</a:t>
                      </a:r>
                      <a:r>
                        <a:rPr lang="zh-CN" altLang="en-US" sz="140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rPr>
                        <a:t>页</a:t>
                      </a:r>
                      <a:r>
                        <a:rPr lang="zh-CN" sz="140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rPr>
                        <a:t>介绍</a:t>
                      </a:r>
                      <a:endParaRPr lang="zh-CN" altLang="en-US" sz="14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33350" marR="133350" marT="80962" marB="80962" vert="horz" anchor="ctr">
                    <a:lnL w="3175">
                      <a:solidFill>
                        <a:srgbClr val="E34D4D"/>
                      </a:solidFill>
                      <a:prstDash val="dot"/>
                    </a:lnL>
                    <a:lnR w="19050" cap="rnd">
                      <a:solidFill>
                        <a:srgbClr val="E34D4D"/>
                      </a:solidFill>
                      <a:prstDash val="solid"/>
                    </a:lnR>
                    <a:lnT w="3175">
                      <a:solidFill>
                        <a:srgbClr val="E34D4D"/>
                      </a:solidFill>
                      <a:prstDash val="dot"/>
                    </a:lnT>
                    <a:lnB w="3175">
                      <a:solidFill>
                        <a:srgbClr val="E34D4D"/>
                      </a:solidFill>
                      <a:prstDash val="dot"/>
                    </a:lnB>
                    <a:lnTlToBr>
                      <a:noFill/>
                    </a:lnTlToBr>
                    <a:lnBlToTr>
                      <a:noFill/>
                    </a:lnBlToTr>
                    <a:solidFill>
                      <a:srgbClr val="FFFFFF"/>
                    </a:solidFill>
                  </a:tcPr>
                </a:tc>
              </a:tr>
              <a:tr h="1096010">
                <a:tc>
                  <a:txBody>
                    <a:bodyPr/>
                    <a:p>
                      <a:pPr indent="0" algn="l">
                        <a:lnSpc>
                          <a:spcPct val="120000"/>
                        </a:lnSpc>
                        <a:spcBef>
                          <a:spcPts val="0"/>
                        </a:spcBef>
                        <a:spcAft>
                          <a:spcPts val="0"/>
                        </a:spcAft>
                        <a:buNone/>
                      </a:pPr>
                      <a:r>
                        <a:rPr lang="zh-CN" sz="1400" b="0" spc="120">
                          <a:solidFill>
                            <a:srgbClr val="404040"/>
                          </a:solidFill>
                          <a:latin typeface="微软雅黑" panose="020B0503020204020204" pitchFamily="34" charset="-122"/>
                          <a:ea typeface="微软雅黑" panose="020B0503020204020204" pitchFamily="34" charset="-122"/>
                        </a:rPr>
                        <a:t>相关财务法令</a:t>
                      </a:r>
                      <a:endParaRPr lang="zh-CN" sz="1400" b="0" spc="120">
                        <a:solidFill>
                          <a:srgbClr val="404040"/>
                        </a:solidFill>
                        <a:latin typeface="微软雅黑" panose="020B0503020204020204" pitchFamily="34" charset="-122"/>
                        <a:ea typeface="微软雅黑" panose="020B0503020204020204" pitchFamily="34" charset="-122"/>
                      </a:endParaRPr>
                    </a:p>
                    <a:p>
                      <a:pPr indent="0" algn="l">
                        <a:lnSpc>
                          <a:spcPct val="120000"/>
                        </a:lnSpc>
                        <a:spcBef>
                          <a:spcPts val="0"/>
                        </a:spcBef>
                        <a:spcAft>
                          <a:spcPts val="0"/>
                        </a:spcAft>
                        <a:buNone/>
                      </a:pPr>
                      <a:r>
                        <a:rPr lang="zh-CN" sz="1400" b="0" spc="120">
                          <a:solidFill>
                            <a:srgbClr val="404040"/>
                          </a:solidFill>
                          <a:latin typeface="微软雅黑" panose="020B0503020204020204" pitchFamily="34" charset="-122"/>
                          <a:ea typeface="微软雅黑" panose="020B0503020204020204" pitchFamily="34" charset="-122"/>
                        </a:rPr>
                        <a:t>与政策</a:t>
                      </a:r>
                      <a:endParaRPr lang="zh-CN" sz="1400" b="0" spc="120">
                        <a:solidFill>
                          <a:srgbClr val="404040"/>
                        </a:solidFill>
                        <a:latin typeface="微软雅黑" panose="020B0503020204020204" pitchFamily="34" charset="-122"/>
                        <a:ea typeface="微软雅黑" panose="020B0503020204020204" pitchFamily="34" charset="-122"/>
                      </a:endParaRPr>
                    </a:p>
                  </a:txBody>
                  <a:tcPr marL="133350" marR="133350" marT="80962" marB="80962" vert="horz" anchor="ctr">
                    <a:lnL w="19050" cap="rnd">
                      <a:solidFill>
                        <a:srgbClr val="E34D4D"/>
                      </a:solidFill>
                      <a:prstDash val="solid"/>
                    </a:lnL>
                    <a:lnR w="3175">
                      <a:solidFill>
                        <a:srgbClr val="E34D4D"/>
                      </a:solidFill>
                      <a:prstDash val="dot"/>
                    </a:lnR>
                    <a:lnT w="3175">
                      <a:solidFill>
                        <a:srgbClr val="E34D4D"/>
                      </a:solidFill>
                      <a:prstDash val="dot"/>
                    </a:lnT>
                    <a:lnB w="19050" cap="rnd">
                      <a:solidFill>
                        <a:srgbClr val="E34D4D"/>
                      </a:solidFill>
                      <a:prstDash val="solid"/>
                    </a:lnB>
                    <a:lnTlToBr>
                      <a:noFill/>
                    </a:lnTlToBr>
                    <a:lnBlToTr>
                      <a:noFill/>
                    </a:lnBlToTr>
                    <a:solidFill>
                      <a:srgbClr val="F2F2F2"/>
                    </a:solidFill>
                  </a:tcPr>
                </a:tc>
                <a:tc>
                  <a:txBody>
                    <a:bodyPr/>
                    <a:p>
                      <a:pPr indent="0" algn="l">
                        <a:lnSpc>
                          <a:spcPct val="120000"/>
                        </a:lnSpc>
                        <a:spcBef>
                          <a:spcPts val="0"/>
                        </a:spcBef>
                        <a:spcAft>
                          <a:spcPts val="0"/>
                        </a:spcAft>
                        <a:buNone/>
                      </a:pPr>
                      <a:r>
                        <a:rPr lang="zh-CN" sz="1400" b="0" spc="120">
                          <a:solidFill>
                            <a:srgbClr val="404040"/>
                          </a:solidFill>
                          <a:latin typeface="微软雅黑" panose="020B0503020204020204" pitchFamily="34" charset="-122"/>
                          <a:ea typeface="微软雅黑" panose="020B0503020204020204" pitchFamily="34" charset="-122"/>
                        </a:rPr>
                        <a:t>了解产品财务领域的法令概念及规范，并清楚法令的运用方式</a:t>
                      </a:r>
                      <a:endParaRPr lang="zh-CN" sz="1400" b="0" spc="120">
                        <a:solidFill>
                          <a:srgbClr val="404040"/>
                        </a:solidFill>
                        <a:latin typeface="微软雅黑" panose="020B0503020204020204" pitchFamily="34" charset="-122"/>
                        <a:ea typeface="微软雅黑" panose="020B0503020204020204" pitchFamily="34" charset="-122"/>
                      </a:endParaRPr>
                    </a:p>
                  </a:txBody>
                  <a:tcPr marL="133350" marR="133350" marT="80962" marB="80962" vert="horz" anchor="ctr">
                    <a:lnL w="3175">
                      <a:solidFill>
                        <a:srgbClr val="E34D4D"/>
                      </a:solidFill>
                      <a:prstDash val="dot"/>
                    </a:lnL>
                    <a:lnR w="3175">
                      <a:solidFill>
                        <a:srgbClr val="E34D4D"/>
                      </a:solidFill>
                      <a:prstDash val="dot"/>
                    </a:lnR>
                    <a:lnT w="3175">
                      <a:solidFill>
                        <a:srgbClr val="E34D4D"/>
                      </a:solidFill>
                      <a:prstDash val="dot"/>
                    </a:lnT>
                    <a:lnB w="19050" cap="rnd">
                      <a:solidFill>
                        <a:srgbClr val="E34D4D"/>
                      </a:solidFill>
                      <a:prstDash val="solid"/>
                    </a:lnB>
                    <a:lnTlToBr>
                      <a:noFill/>
                    </a:lnTlToBr>
                    <a:lnBlToTr>
                      <a:noFill/>
                    </a:lnBlToTr>
                    <a:solidFill>
                      <a:srgbClr val="F2F2F2"/>
                    </a:solidFill>
                  </a:tcPr>
                </a:tc>
                <a:tc>
                  <a:txBody>
                    <a:bodyPr/>
                    <a:p>
                      <a:pPr indent="0" algn="ctr">
                        <a:lnSpc>
                          <a:spcPct val="120000"/>
                        </a:lnSpc>
                        <a:spcBef>
                          <a:spcPts val="0"/>
                        </a:spcBef>
                        <a:spcAft>
                          <a:spcPts val="0"/>
                        </a:spcAft>
                        <a:buNone/>
                      </a:pPr>
                      <a:r>
                        <a:rPr lang="en-US" altLang="zh-CN" sz="14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级</a:t>
                      </a:r>
                      <a:endParaRPr lang="zh-CN" altLang="en-US" sz="14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33350" marR="133350" marT="80962" marB="80962" vert="horz" anchor="ctr">
                    <a:lnL w="3175">
                      <a:solidFill>
                        <a:srgbClr val="E34D4D"/>
                      </a:solidFill>
                      <a:prstDash val="dot"/>
                    </a:lnL>
                    <a:lnR w="3175">
                      <a:solidFill>
                        <a:srgbClr val="E34D4D"/>
                      </a:solidFill>
                      <a:prstDash val="dot"/>
                    </a:lnR>
                    <a:lnT w="3175">
                      <a:solidFill>
                        <a:srgbClr val="E34D4D"/>
                      </a:solidFill>
                      <a:prstDash val="dot"/>
                    </a:lnT>
                    <a:lnB w="19050" cap="rnd">
                      <a:solidFill>
                        <a:srgbClr val="E34D4D"/>
                      </a:solidFill>
                      <a:prstDash val="solid"/>
                    </a:lnB>
                    <a:lnTlToBr>
                      <a:noFill/>
                    </a:lnTlToBr>
                    <a:lnBlToTr>
                      <a:noFill/>
                    </a:lnBlToTr>
                    <a:solidFill>
                      <a:srgbClr val="F2F2F2"/>
                    </a:solidFill>
                  </a:tcPr>
                </a:tc>
                <a:tc>
                  <a:txBody>
                    <a:bodyPr/>
                    <a:p>
                      <a:pPr indent="0" algn="ctr">
                        <a:lnSpc>
                          <a:spcPct val="120000"/>
                        </a:lnSpc>
                        <a:spcBef>
                          <a:spcPts val="0"/>
                        </a:spcBef>
                        <a:spcAft>
                          <a:spcPts val="0"/>
                        </a:spcAft>
                        <a:buNone/>
                      </a:pPr>
                      <a:r>
                        <a:rPr lang="en-US" altLang="zh-CN" sz="14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2</a:t>
                      </a:r>
                      <a:r>
                        <a:rPr lang="zh-CN" sz="14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级</a:t>
                      </a:r>
                      <a:endParaRPr lang="zh-CN" sz="14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33350" marR="133350" marT="80962" marB="80962" vert="horz" anchor="ctr">
                    <a:lnL w="3175">
                      <a:solidFill>
                        <a:srgbClr val="E34D4D"/>
                      </a:solidFill>
                      <a:prstDash val="dot"/>
                    </a:lnL>
                    <a:lnR w="3175">
                      <a:solidFill>
                        <a:srgbClr val="E34D4D"/>
                      </a:solidFill>
                      <a:prstDash val="dot"/>
                    </a:lnR>
                    <a:lnT w="3175">
                      <a:solidFill>
                        <a:srgbClr val="E34D4D"/>
                      </a:solidFill>
                      <a:prstDash val="dot"/>
                    </a:lnT>
                    <a:lnB w="19050" cap="rnd">
                      <a:solidFill>
                        <a:srgbClr val="E34D4D"/>
                      </a:solidFill>
                      <a:prstDash val="solid"/>
                    </a:lnB>
                    <a:lnTlToBr>
                      <a:noFill/>
                    </a:lnTlToBr>
                    <a:lnBlToTr>
                      <a:noFill/>
                    </a:lnBlToTr>
                    <a:solidFill>
                      <a:srgbClr val="F2F2F2"/>
                    </a:solidFill>
                  </a:tcPr>
                </a:tc>
                <a:tc>
                  <a:txBody>
                    <a:bodyPr/>
                    <a:p>
                      <a:pPr indent="0" algn="l">
                        <a:lnSpc>
                          <a:spcPct val="120000"/>
                        </a:lnSpc>
                        <a:spcBef>
                          <a:spcPts val="0"/>
                        </a:spcBef>
                        <a:spcAft>
                          <a:spcPts val="0"/>
                        </a:spcAft>
                        <a:buNone/>
                      </a:pPr>
                      <a:r>
                        <a:rPr lang="zh-CN" sz="140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rPr>
                        <a:t>详见专案</a:t>
                      </a:r>
                      <a:r>
                        <a:rPr lang="en-US" altLang="zh-CN" sz="140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rPr>
                        <a:t>30</a:t>
                      </a:r>
                      <a:r>
                        <a:rPr lang="zh-CN" altLang="en-US" sz="140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rPr>
                        <a:t>页</a:t>
                      </a:r>
                      <a:r>
                        <a:rPr lang="zh-CN" sz="140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rPr>
                        <a:t>介绍</a:t>
                      </a:r>
                      <a:endParaRPr lang="zh-CN" sz="14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33350" marR="133350" marT="80962" marB="80962" vert="horz" anchor="ctr">
                    <a:lnL w="3175">
                      <a:solidFill>
                        <a:srgbClr val="E34D4D"/>
                      </a:solidFill>
                      <a:prstDash val="dot"/>
                    </a:lnL>
                    <a:lnR w="19050" cap="rnd">
                      <a:solidFill>
                        <a:srgbClr val="E34D4D"/>
                      </a:solidFill>
                      <a:prstDash val="solid"/>
                    </a:lnR>
                    <a:lnT w="3175">
                      <a:solidFill>
                        <a:srgbClr val="E34D4D"/>
                      </a:solidFill>
                      <a:prstDash val="dot"/>
                    </a:lnT>
                    <a:lnB w="19050" cap="rnd">
                      <a:solidFill>
                        <a:srgbClr val="E34D4D"/>
                      </a:solidFill>
                      <a:prstDash val="solid"/>
                    </a:lnB>
                    <a:lnTlToBr>
                      <a:noFill/>
                    </a:lnTlToBr>
                    <a:lnBlToTr>
                      <a:noFill/>
                    </a:lnBlToTr>
                    <a:solidFill>
                      <a:srgbClr val="F2F2F2"/>
                    </a:solidFill>
                  </a:tcPr>
                </a:tc>
              </a:tr>
            </a:tbl>
          </a:graphicData>
        </a:graphic>
      </p:graphicFrame>
      <p:sp>
        <p:nvSpPr>
          <p:cNvPr id="6" name="文本框 5"/>
          <p:cNvSpPr txBox="1"/>
          <p:nvPr/>
        </p:nvSpPr>
        <p:spPr>
          <a:xfrm>
            <a:off x="636905" y="6017895"/>
            <a:ext cx="6241415" cy="33718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注：以上专业知识在专案中的体现以     在</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PPT</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右上角标记</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流程图: 联系 20"/>
          <p:cNvSpPr/>
          <p:nvPr/>
        </p:nvSpPr>
        <p:spPr>
          <a:xfrm>
            <a:off x="3963035" y="6017260"/>
            <a:ext cx="284480" cy="337820"/>
          </a:xfrm>
          <a:custGeom>
            <a:avLst/>
            <a:gdLst/>
            <a:ahLst/>
            <a:cxnLst/>
            <a:rect l="l" t="t" r="r" b="b"/>
            <a:pathLst>
              <a:path w="977900" h="1447800">
                <a:moveTo>
                  <a:pt x="485775" y="203200"/>
                </a:moveTo>
                <a:lnTo>
                  <a:pt x="546485" y="399665"/>
                </a:lnTo>
                <a:lnTo>
                  <a:pt x="742949" y="399664"/>
                </a:lnTo>
                <a:lnTo>
                  <a:pt x="584005" y="521084"/>
                </a:lnTo>
                <a:lnTo>
                  <a:pt x="644718" y="717549"/>
                </a:lnTo>
                <a:lnTo>
                  <a:pt x="485775" y="596126"/>
                </a:lnTo>
                <a:lnTo>
                  <a:pt x="326832" y="717549"/>
                </a:lnTo>
                <a:lnTo>
                  <a:pt x="387545" y="521084"/>
                </a:lnTo>
                <a:lnTo>
                  <a:pt x="228601" y="399664"/>
                </a:lnTo>
                <a:lnTo>
                  <a:pt x="425065" y="399665"/>
                </a:lnTo>
                <a:close/>
                <a:moveTo>
                  <a:pt x="486229" y="136980"/>
                </a:moveTo>
                <a:cubicBezTo>
                  <a:pt x="290839" y="136980"/>
                  <a:pt x="132444" y="295375"/>
                  <a:pt x="132444" y="490765"/>
                </a:cubicBezTo>
                <a:cubicBezTo>
                  <a:pt x="132444" y="686155"/>
                  <a:pt x="290839" y="844550"/>
                  <a:pt x="486229" y="844550"/>
                </a:cubicBezTo>
                <a:cubicBezTo>
                  <a:pt x="681619" y="844550"/>
                  <a:pt x="840014" y="686155"/>
                  <a:pt x="840014" y="490765"/>
                </a:cubicBezTo>
                <a:cubicBezTo>
                  <a:pt x="840014" y="295375"/>
                  <a:pt x="681619" y="136980"/>
                  <a:pt x="486229" y="136980"/>
                </a:cubicBezTo>
                <a:close/>
                <a:moveTo>
                  <a:pt x="488950" y="0"/>
                </a:moveTo>
                <a:cubicBezTo>
                  <a:pt x="758990" y="0"/>
                  <a:pt x="977900" y="218910"/>
                  <a:pt x="977900" y="488950"/>
                </a:cubicBezTo>
                <a:cubicBezTo>
                  <a:pt x="977900" y="682898"/>
                  <a:pt x="864979" y="850470"/>
                  <a:pt x="700535" y="927935"/>
                </a:cubicBezTo>
                <a:lnTo>
                  <a:pt x="809625" y="1447800"/>
                </a:lnTo>
                <a:lnTo>
                  <a:pt x="506413" y="1206950"/>
                </a:lnTo>
                <a:lnTo>
                  <a:pt x="203200" y="1447800"/>
                </a:lnTo>
                <a:lnTo>
                  <a:pt x="309181" y="942752"/>
                </a:lnTo>
                <a:cubicBezTo>
                  <a:pt x="127925" y="871931"/>
                  <a:pt x="0" y="695380"/>
                  <a:pt x="0" y="488950"/>
                </a:cubicBezTo>
                <a:cubicBezTo>
                  <a:pt x="0" y="218910"/>
                  <a:pt x="218910" y="0"/>
                  <a:pt x="4889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defTabSz="921385" fontAlgn="auto">
              <a:spcBef>
                <a:spcPts val="0"/>
              </a:spcBef>
              <a:spcAft>
                <a:spcPts val="0"/>
              </a:spcAft>
              <a:defRPr/>
            </a:pPr>
            <a:endParaRPr lang="zh-CN" altLang="en-US"/>
          </a:p>
        </p:txBody>
      </p:sp>
      <p:sp>
        <p:nvSpPr>
          <p:cNvPr id="14" name="流程图: 联系 20"/>
          <p:cNvSpPr/>
          <p:nvPr/>
        </p:nvSpPr>
        <p:spPr>
          <a:xfrm>
            <a:off x="11141710" y="3627755"/>
            <a:ext cx="606425" cy="601980"/>
          </a:xfrm>
          <a:custGeom>
            <a:avLst/>
            <a:gdLst/>
            <a:ahLst/>
            <a:cxnLst/>
            <a:rect l="l" t="t" r="r" b="b"/>
            <a:pathLst>
              <a:path w="977900" h="1447800">
                <a:moveTo>
                  <a:pt x="485775" y="203200"/>
                </a:moveTo>
                <a:lnTo>
                  <a:pt x="546485" y="399665"/>
                </a:lnTo>
                <a:lnTo>
                  <a:pt x="742949" y="399664"/>
                </a:lnTo>
                <a:lnTo>
                  <a:pt x="584005" y="521084"/>
                </a:lnTo>
                <a:lnTo>
                  <a:pt x="644718" y="717549"/>
                </a:lnTo>
                <a:lnTo>
                  <a:pt x="485775" y="596126"/>
                </a:lnTo>
                <a:lnTo>
                  <a:pt x="326832" y="717549"/>
                </a:lnTo>
                <a:lnTo>
                  <a:pt x="387545" y="521084"/>
                </a:lnTo>
                <a:lnTo>
                  <a:pt x="228601" y="399664"/>
                </a:lnTo>
                <a:lnTo>
                  <a:pt x="425065" y="399665"/>
                </a:lnTo>
                <a:close/>
                <a:moveTo>
                  <a:pt x="486229" y="136980"/>
                </a:moveTo>
                <a:cubicBezTo>
                  <a:pt x="290839" y="136980"/>
                  <a:pt x="132444" y="295375"/>
                  <a:pt x="132444" y="490765"/>
                </a:cubicBezTo>
                <a:cubicBezTo>
                  <a:pt x="132444" y="686155"/>
                  <a:pt x="290839" y="844550"/>
                  <a:pt x="486229" y="844550"/>
                </a:cubicBezTo>
                <a:cubicBezTo>
                  <a:pt x="681619" y="844550"/>
                  <a:pt x="840014" y="686155"/>
                  <a:pt x="840014" y="490765"/>
                </a:cubicBezTo>
                <a:cubicBezTo>
                  <a:pt x="840014" y="295375"/>
                  <a:pt x="681619" y="136980"/>
                  <a:pt x="486229" y="136980"/>
                </a:cubicBezTo>
                <a:close/>
                <a:moveTo>
                  <a:pt x="488950" y="0"/>
                </a:moveTo>
                <a:cubicBezTo>
                  <a:pt x="758990" y="0"/>
                  <a:pt x="977900" y="218910"/>
                  <a:pt x="977900" y="488950"/>
                </a:cubicBezTo>
                <a:cubicBezTo>
                  <a:pt x="977900" y="682898"/>
                  <a:pt x="864979" y="850470"/>
                  <a:pt x="700535" y="927935"/>
                </a:cubicBezTo>
                <a:lnTo>
                  <a:pt x="809625" y="1447800"/>
                </a:lnTo>
                <a:lnTo>
                  <a:pt x="506413" y="1206950"/>
                </a:lnTo>
                <a:lnTo>
                  <a:pt x="203200" y="1447800"/>
                </a:lnTo>
                <a:lnTo>
                  <a:pt x="309181" y="942752"/>
                </a:lnTo>
                <a:cubicBezTo>
                  <a:pt x="127925" y="871931"/>
                  <a:pt x="0" y="695380"/>
                  <a:pt x="0" y="488950"/>
                </a:cubicBezTo>
                <a:cubicBezTo>
                  <a:pt x="0" y="218910"/>
                  <a:pt x="218910" y="0"/>
                  <a:pt x="48895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defTabSz="921385" fontAlgn="auto">
              <a:spcBef>
                <a:spcPts val="0"/>
              </a:spcBef>
              <a:spcAft>
                <a:spcPts val="0"/>
              </a:spcAft>
              <a:defRPr/>
            </a:pP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a:xfrm>
            <a:off x="10279593" y="6375401"/>
            <a:ext cx="1071033" cy="365125"/>
          </a:xfrm>
        </p:spPr>
        <p:txBody>
          <a:bodyPr/>
          <a:p>
            <a:pPr>
              <a:defRPr/>
            </a:pPr>
            <a:fld id="{BF54F07E-AC70-409E-BB3D-CFDAC41D8C0E}" type="slidenum">
              <a:rPr lang="zh-TW" altLang="en-US"/>
            </a:fld>
            <a:endParaRPr lang="zh-TW" altLang="en-US"/>
          </a:p>
        </p:txBody>
      </p:sp>
      <p:graphicFrame>
        <p:nvGraphicFramePr>
          <p:cNvPr id="3" name="表格 2"/>
          <p:cNvGraphicFramePr/>
          <p:nvPr>
            <p:custDataLst>
              <p:tags r:id="rId1"/>
            </p:custDataLst>
          </p:nvPr>
        </p:nvGraphicFramePr>
        <p:xfrm>
          <a:off x="431165" y="1453515"/>
          <a:ext cx="10919460" cy="5258435"/>
        </p:xfrm>
        <a:graphic>
          <a:graphicData uri="http://schemas.openxmlformats.org/drawingml/2006/table">
            <a:tbl>
              <a:tblPr firstRow="1" bandRow="1">
                <a:tableStyleId>{5C22544A-7EE6-4342-B048-85BDC9FD1C3A}</a:tableStyleId>
              </a:tblPr>
              <a:tblGrid>
                <a:gridCol w="1831430"/>
                <a:gridCol w="3738245"/>
                <a:gridCol w="1348744"/>
                <a:gridCol w="1096230"/>
                <a:gridCol w="2904811"/>
              </a:tblGrid>
              <a:tr h="471805">
                <a:tc>
                  <a:txBody>
                    <a:bodyPr/>
                    <a:p>
                      <a:pPr indent="0" algn="ctr">
                        <a:lnSpc>
                          <a:spcPct val="120000"/>
                        </a:lnSpc>
                        <a:spcBef>
                          <a:spcPts val="0"/>
                        </a:spcBef>
                        <a:spcAft>
                          <a:spcPts val="0"/>
                        </a:spcAft>
                        <a:buNone/>
                      </a:pPr>
                      <a:r>
                        <a:rPr lang="zh-CN" sz="1400" b="1" spc="120">
                          <a:solidFill>
                            <a:srgbClr val="FFFFFF"/>
                          </a:solidFill>
                          <a:latin typeface="微软雅黑" panose="020B0503020204020204" pitchFamily="34" charset="-122"/>
                          <a:ea typeface="微软雅黑" panose="020B0503020204020204" pitchFamily="34" charset="-122"/>
                        </a:rPr>
                        <a:t>技能项目</a:t>
                      </a:r>
                      <a:endParaRPr lang="zh-CN" sz="1400" b="1" spc="120">
                        <a:solidFill>
                          <a:srgbClr val="FFFFFF"/>
                        </a:solidFill>
                        <a:latin typeface="微软雅黑" panose="020B0503020204020204" pitchFamily="34" charset="-122"/>
                        <a:ea typeface="微软雅黑" panose="020B0503020204020204" pitchFamily="34" charset="-122"/>
                      </a:endParaRPr>
                    </a:p>
                  </a:txBody>
                  <a:tcPr marL="177800" marR="177800" marT="107950" marB="107950" vert="horz" anchor="ctr">
                    <a:lnL w="19050" cap="rnd">
                      <a:solidFill>
                        <a:srgbClr val="E34D4D"/>
                      </a:solidFill>
                      <a:prstDash val="solid"/>
                    </a:lnL>
                    <a:lnR w="3175">
                      <a:solidFill>
                        <a:srgbClr val="FFFFFF"/>
                      </a:solidFill>
                      <a:prstDash val="dot"/>
                    </a:lnR>
                    <a:lnT w="19050" cap="rnd">
                      <a:solidFill>
                        <a:srgbClr val="E34D4D"/>
                      </a:solidFill>
                      <a:prstDash val="solid"/>
                    </a:lnT>
                    <a:lnB w="19050">
                      <a:solidFill>
                        <a:srgbClr val="E34D4D"/>
                      </a:solidFill>
                      <a:prstDash val="solid"/>
                    </a:lnB>
                    <a:lnTlToBr>
                      <a:noFill/>
                    </a:lnTlToBr>
                    <a:lnBlToTr>
                      <a:noFill/>
                    </a:lnBlToTr>
                    <a:solidFill>
                      <a:srgbClr val="E34D4D"/>
                    </a:solidFill>
                  </a:tcPr>
                </a:tc>
                <a:tc>
                  <a:txBody>
                    <a:bodyPr/>
                    <a:p>
                      <a:pPr indent="0" algn="ctr">
                        <a:lnSpc>
                          <a:spcPct val="120000"/>
                        </a:lnSpc>
                        <a:spcBef>
                          <a:spcPts val="0"/>
                        </a:spcBef>
                        <a:spcAft>
                          <a:spcPts val="0"/>
                        </a:spcAft>
                        <a:buNone/>
                      </a:pPr>
                      <a:r>
                        <a:rPr lang="zh-CN" sz="1400" b="1" spc="120">
                          <a:solidFill>
                            <a:srgbClr val="FFFFFF"/>
                          </a:solidFill>
                          <a:latin typeface="微软雅黑" panose="020B0503020204020204" pitchFamily="34" charset="-122"/>
                          <a:ea typeface="微软雅黑" panose="020B0503020204020204" pitchFamily="34" charset="-122"/>
                        </a:rPr>
                        <a:t>职能库标准行为事例</a:t>
                      </a:r>
                      <a:endParaRPr lang="zh-CN" sz="1400" b="1" spc="120">
                        <a:solidFill>
                          <a:srgbClr val="FFFFFF"/>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FFFFFF"/>
                      </a:solidFill>
                      <a:prstDash val="dot"/>
                    </a:lnL>
                    <a:lnR w="3175">
                      <a:solidFill>
                        <a:srgbClr val="FFFFFF"/>
                      </a:solidFill>
                      <a:prstDash val="dot"/>
                    </a:lnR>
                    <a:lnT w="19050" cap="rnd">
                      <a:solidFill>
                        <a:srgbClr val="E34D4D"/>
                      </a:solidFill>
                      <a:prstDash val="solid"/>
                    </a:lnT>
                    <a:lnB w="19050">
                      <a:solidFill>
                        <a:srgbClr val="E34D4D"/>
                      </a:solidFill>
                      <a:prstDash val="solid"/>
                    </a:lnB>
                    <a:lnTlToBr>
                      <a:noFill/>
                    </a:lnTlToBr>
                    <a:lnBlToTr>
                      <a:noFill/>
                    </a:lnBlToTr>
                    <a:solidFill>
                      <a:srgbClr val="E34D4D"/>
                    </a:solidFill>
                  </a:tcPr>
                </a:tc>
                <a:tc>
                  <a:txBody>
                    <a:bodyPr/>
                    <a:p>
                      <a:pPr indent="0" algn="ctr">
                        <a:lnSpc>
                          <a:spcPct val="120000"/>
                        </a:lnSpc>
                        <a:spcBef>
                          <a:spcPts val="0"/>
                        </a:spcBef>
                        <a:spcAft>
                          <a:spcPts val="0"/>
                        </a:spcAft>
                        <a:buNone/>
                      </a:pPr>
                      <a:r>
                        <a:rPr lang="en-US" altLang="zh-CN" sz="1400" b="1" spc="120">
                          <a:solidFill>
                            <a:srgbClr val="FFFFFF"/>
                          </a:solidFill>
                          <a:latin typeface="微软雅黑" panose="020B0503020204020204" pitchFamily="34" charset="-122"/>
                          <a:ea typeface="微软雅黑" panose="020B0503020204020204" pitchFamily="34" charset="-122"/>
                        </a:rPr>
                        <a:t>2</a:t>
                      </a:r>
                      <a:r>
                        <a:rPr lang="zh-CN" altLang="en-US" sz="1400" b="1" spc="120">
                          <a:solidFill>
                            <a:srgbClr val="FFFFFF"/>
                          </a:solidFill>
                          <a:latin typeface="微软雅黑" panose="020B0503020204020204" pitchFamily="34" charset="-122"/>
                          <a:ea typeface="微软雅黑" panose="020B0503020204020204" pitchFamily="34" charset="-122"/>
                        </a:rPr>
                        <a:t>升</a:t>
                      </a:r>
                      <a:r>
                        <a:rPr lang="en-US" altLang="zh-CN" sz="1400" b="1" spc="120">
                          <a:solidFill>
                            <a:srgbClr val="FFFFFF"/>
                          </a:solidFill>
                          <a:latin typeface="微软雅黑" panose="020B0503020204020204" pitchFamily="34" charset="-122"/>
                          <a:ea typeface="微软雅黑" panose="020B0503020204020204" pitchFamily="34" charset="-122"/>
                        </a:rPr>
                        <a:t>3</a:t>
                      </a:r>
                      <a:endParaRPr lang="en-US" altLang="zh-CN" sz="1400" b="1" spc="120">
                        <a:solidFill>
                          <a:srgbClr val="FFFFFF"/>
                        </a:solidFill>
                        <a:latin typeface="微软雅黑" panose="020B0503020204020204" pitchFamily="34" charset="-122"/>
                        <a:ea typeface="微软雅黑" panose="020B0503020204020204" pitchFamily="34" charset="-122"/>
                      </a:endParaRPr>
                    </a:p>
                    <a:p>
                      <a:pPr indent="0" algn="ctr">
                        <a:lnSpc>
                          <a:spcPct val="120000"/>
                        </a:lnSpc>
                        <a:spcBef>
                          <a:spcPts val="0"/>
                        </a:spcBef>
                        <a:spcAft>
                          <a:spcPts val="0"/>
                        </a:spcAft>
                        <a:buNone/>
                      </a:pPr>
                      <a:r>
                        <a:rPr lang="zh-CN" altLang="en-US" sz="1400" b="1" spc="120">
                          <a:solidFill>
                            <a:srgbClr val="FFFFFF"/>
                          </a:solidFill>
                          <a:latin typeface="微软雅黑" panose="020B0503020204020204" pitchFamily="34" charset="-122"/>
                          <a:ea typeface="微软雅黑" panose="020B0503020204020204" pitchFamily="34" charset="-122"/>
                        </a:rPr>
                        <a:t>标准要求</a:t>
                      </a:r>
                      <a:endParaRPr lang="zh-CN" altLang="en-US" sz="1400" b="1" spc="120">
                        <a:solidFill>
                          <a:srgbClr val="FFFFFF"/>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FFFFFF"/>
                      </a:solidFill>
                      <a:prstDash val="dot"/>
                    </a:lnL>
                    <a:lnR w="3175">
                      <a:solidFill>
                        <a:srgbClr val="FFFFFF"/>
                      </a:solidFill>
                      <a:prstDash val="dot"/>
                    </a:lnR>
                    <a:lnT w="19050" cap="rnd">
                      <a:solidFill>
                        <a:srgbClr val="E34D4D"/>
                      </a:solidFill>
                      <a:prstDash val="solid"/>
                    </a:lnT>
                    <a:lnB w="19050">
                      <a:solidFill>
                        <a:srgbClr val="E34D4D"/>
                      </a:solidFill>
                      <a:prstDash val="solid"/>
                    </a:lnB>
                    <a:lnTlToBr>
                      <a:noFill/>
                    </a:lnTlToBr>
                    <a:lnBlToTr>
                      <a:noFill/>
                    </a:lnBlToTr>
                    <a:solidFill>
                      <a:srgbClr val="E34D4D"/>
                    </a:solidFill>
                  </a:tcPr>
                </a:tc>
                <a:tc>
                  <a:txBody>
                    <a:bodyPr/>
                    <a:p>
                      <a:pPr indent="0" algn="ctr">
                        <a:lnSpc>
                          <a:spcPct val="120000"/>
                        </a:lnSpc>
                        <a:spcBef>
                          <a:spcPts val="0"/>
                        </a:spcBef>
                        <a:spcAft>
                          <a:spcPts val="0"/>
                        </a:spcAft>
                        <a:buNone/>
                      </a:pPr>
                      <a:r>
                        <a:rPr lang="zh-CN" sz="1400" b="1" spc="120">
                          <a:solidFill>
                            <a:srgbClr val="FFFFFF"/>
                          </a:solidFill>
                          <a:latin typeface="微软雅黑" panose="020B0503020204020204" pitchFamily="34" charset="-122"/>
                          <a:ea typeface="微软雅黑" panose="020B0503020204020204" pitchFamily="34" charset="-122"/>
                        </a:rPr>
                        <a:t>自我</a:t>
                      </a:r>
                      <a:endParaRPr lang="zh-CN" sz="1400" b="1" spc="120">
                        <a:solidFill>
                          <a:srgbClr val="FFFFFF"/>
                        </a:solidFill>
                        <a:latin typeface="微软雅黑" panose="020B0503020204020204" pitchFamily="34" charset="-122"/>
                        <a:ea typeface="微软雅黑" panose="020B0503020204020204" pitchFamily="34" charset="-122"/>
                      </a:endParaRPr>
                    </a:p>
                    <a:p>
                      <a:pPr indent="0" algn="ctr">
                        <a:lnSpc>
                          <a:spcPct val="120000"/>
                        </a:lnSpc>
                        <a:spcBef>
                          <a:spcPts val="0"/>
                        </a:spcBef>
                        <a:spcAft>
                          <a:spcPts val="0"/>
                        </a:spcAft>
                        <a:buNone/>
                      </a:pPr>
                      <a:r>
                        <a:rPr lang="zh-CN" sz="1400" b="1" spc="120">
                          <a:solidFill>
                            <a:srgbClr val="FFFFFF"/>
                          </a:solidFill>
                          <a:latin typeface="微软雅黑" panose="020B0503020204020204" pitchFamily="34" charset="-122"/>
                          <a:ea typeface="微软雅黑" panose="020B0503020204020204" pitchFamily="34" charset="-122"/>
                        </a:rPr>
                        <a:t>评估</a:t>
                      </a:r>
                      <a:endParaRPr lang="zh-CN" sz="1400" b="1" spc="120">
                        <a:solidFill>
                          <a:srgbClr val="FFFFFF"/>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FFFFFF"/>
                      </a:solidFill>
                      <a:prstDash val="dot"/>
                    </a:lnL>
                    <a:lnR w="3175">
                      <a:solidFill>
                        <a:srgbClr val="FFFFFF"/>
                      </a:solidFill>
                      <a:prstDash val="dot"/>
                    </a:lnR>
                    <a:lnT w="19050" cap="rnd">
                      <a:solidFill>
                        <a:srgbClr val="E34D4D"/>
                      </a:solidFill>
                      <a:prstDash val="solid"/>
                    </a:lnT>
                    <a:lnB w="19050">
                      <a:solidFill>
                        <a:srgbClr val="E34D4D"/>
                      </a:solidFill>
                      <a:prstDash val="solid"/>
                    </a:lnB>
                    <a:lnTlToBr>
                      <a:noFill/>
                    </a:lnTlToBr>
                    <a:lnBlToTr>
                      <a:noFill/>
                    </a:lnBlToTr>
                    <a:solidFill>
                      <a:srgbClr val="E34D4D"/>
                    </a:solidFill>
                  </a:tcPr>
                </a:tc>
                <a:tc>
                  <a:txBody>
                    <a:bodyPr/>
                    <a:p>
                      <a:pPr indent="0" algn="ctr">
                        <a:lnSpc>
                          <a:spcPct val="120000"/>
                        </a:lnSpc>
                        <a:spcBef>
                          <a:spcPts val="0"/>
                        </a:spcBef>
                        <a:spcAft>
                          <a:spcPts val="0"/>
                        </a:spcAft>
                        <a:buNone/>
                      </a:pPr>
                      <a:r>
                        <a:rPr lang="zh-CN" sz="1400" b="1" spc="120">
                          <a:solidFill>
                            <a:srgbClr val="FFFFFF"/>
                          </a:solidFill>
                          <a:latin typeface="微软雅黑" panose="020B0503020204020204" pitchFamily="34" charset="-122"/>
                          <a:ea typeface="微软雅黑" panose="020B0503020204020204" pitchFamily="34" charset="-122"/>
                        </a:rPr>
                        <a:t>行为事例说明</a:t>
                      </a:r>
                      <a:endParaRPr lang="zh-CN" sz="1400" b="1" spc="120">
                        <a:solidFill>
                          <a:srgbClr val="FFFFFF"/>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FFFFFF"/>
                      </a:solidFill>
                      <a:prstDash val="dot"/>
                    </a:lnL>
                    <a:lnR w="19050" cap="rnd">
                      <a:solidFill>
                        <a:srgbClr val="E34D4D"/>
                      </a:solidFill>
                      <a:prstDash val="solid"/>
                    </a:lnR>
                    <a:lnT w="19050" cap="rnd">
                      <a:solidFill>
                        <a:srgbClr val="E34D4D"/>
                      </a:solidFill>
                      <a:prstDash val="solid"/>
                    </a:lnT>
                    <a:lnB w="19050">
                      <a:solidFill>
                        <a:srgbClr val="E34D4D"/>
                      </a:solidFill>
                      <a:prstDash val="solid"/>
                    </a:lnB>
                    <a:lnTlToBr>
                      <a:noFill/>
                    </a:lnTlToBr>
                    <a:lnBlToTr>
                      <a:noFill/>
                    </a:lnBlToTr>
                    <a:solidFill>
                      <a:srgbClr val="E34D4D"/>
                    </a:solidFill>
                  </a:tcPr>
                </a:tc>
              </a:tr>
              <a:tr h="736600">
                <a:tc>
                  <a:txBody>
                    <a:bodyPr/>
                    <a:p>
                      <a:pPr indent="0" algn="l">
                        <a:lnSpc>
                          <a:spcPct val="120000"/>
                        </a:lnSpc>
                        <a:spcBef>
                          <a:spcPts val="0"/>
                        </a:spcBef>
                        <a:spcAft>
                          <a:spcPts val="0"/>
                        </a:spcAft>
                        <a:buNone/>
                      </a:pPr>
                      <a:r>
                        <a:rPr lang="zh-CN" sz="1200" b="0" spc="120">
                          <a:solidFill>
                            <a:srgbClr val="404040"/>
                          </a:solidFill>
                          <a:latin typeface="微软雅黑" panose="020B0503020204020204" pitchFamily="34" charset="-122"/>
                          <a:ea typeface="微软雅黑" panose="020B0503020204020204" pitchFamily="34" charset="-122"/>
                        </a:rPr>
                        <a:t>软件测试能力</a:t>
                      </a:r>
                      <a:endParaRPr lang="zh-CN" sz="12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19050" cap="rnd">
                      <a:solidFill>
                        <a:srgbClr val="E34D4D"/>
                      </a:solidFill>
                      <a:prstDash val="solid"/>
                    </a:lnL>
                    <a:lnR w="3175">
                      <a:solidFill>
                        <a:srgbClr val="E34D4D"/>
                      </a:solidFill>
                      <a:prstDash val="dot"/>
                    </a:lnR>
                    <a:lnT w="19050">
                      <a:solidFill>
                        <a:srgbClr val="E34D4D"/>
                      </a:solidFill>
                      <a:prstDash val="solid"/>
                    </a:lnT>
                    <a:lnB w="3175">
                      <a:solidFill>
                        <a:srgbClr val="E34D4D"/>
                      </a:solidFill>
                      <a:prstDash val="dot"/>
                    </a:lnB>
                    <a:lnTlToBr>
                      <a:noFill/>
                    </a:lnTlToBr>
                    <a:lnBlToTr>
                      <a:noFill/>
                    </a:lnBlToTr>
                    <a:solidFill>
                      <a:srgbClr val="F2F2F2"/>
                    </a:solidFill>
                  </a:tcPr>
                </a:tc>
                <a:tc>
                  <a:txBody>
                    <a:bodyPr/>
                    <a:p>
                      <a:pPr indent="0" algn="l">
                        <a:lnSpc>
                          <a:spcPct val="120000"/>
                        </a:lnSpc>
                        <a:spcBef>
                          <a:spcPts val="0"/>
                        </a:spcBef>
                        <a:spcAft>
                          <a:spcPts val="0"/>
                        </a:spcAft>
                        <a:buNone/>
                      </a:pPr>
                      <a:r>
                        <a:rPr 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能独立完成特定模块或客制需求的测试剧情规划及撰写,建立模拟资料,并能执行单元,功能,流程,整合测试并且建立模拟资料及产出测试报告</a:t>
                      </a:r>
                      <a:endParaRPr 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107950" marB="107950" vert="horz" anchor="ctr">
                    <a:lnL w="3175">
                      <a:solidFill>
                        <a:srgbClr val="E34D4D"/>
                      </a:solidFill>
                      <a:prstDash val="dot"/>
                    </a:lnL>
                    <a:lnR w="3175">
                      <a:solidFill>
                        <a:srgbClr val="E34D4D"/>
                      </a:solidFill>
                      <a:prstDash val="dot"/>
                    </a:lnR>
                    <a:lnT w="19050">
                      <a:solidFill>
                        <a:srgbClr val="E34D4D"/>
                      </a:solidFill>
                      <a:prstDash val="solid"/>
                    </a:lnT>
                    <a:lnB w="3175">
                      <a:solidFill>
                        <a:srgbClr val="E34D4D"/>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alt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级</a:t>
                      </a:r>
                      <a:endParaRPr lang="zh-CN" altLang="en-US"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107950" marB="107950" vert="horz" anchor="ctr">
                    <a:lnL w="3175">
                      <a:solidFill>
                        <a:srgbClr val="E34D4D"/>
                      </a:solidFill>
                      <a:prstDash val="dot"/>
                    </a:lnL>
                    <a:lnR w="3175">
                      <a:solidFill>
                        <a:srgbClr val="E34D4D"/>
                      </a:solidFill>
                      <a:prstDash val="dot"/>
                    </a:lnR>
                    <a:lnT w="19050">
                      <a:solidFill>
                        <a:srgbClr val="E34D4D"/>
                      </a:solidFill>
                      <a:prstDash val="solid"/>
                    </a:lnT>
                    <a:lnB w="3175">
                      <a:solidFill>
                        <a:srgbClr val="E34D4D"/>
                      </a:solidFill>
                      <a:prstDash val="dot"/>
                    </a:lnB>
                    <a:lnTlToBr>
                      <a:noFill/>
                    </a:lnTlToBr>
                    <a:lnBlToTr>
                      <a:noFill/>
                    </a:lnBlToTr>
                    <a:solidFill>
                      <a:srgbClr val="F2F2F2"/>
                    </a:solidFill>
                  </a:tcPr>
                </a:tc>
                <a:tc>
                  <a:txBody>
                    <a:bodyPr/>
                    <a:p>
                      <a:pPr indent="0" algn="ctr">
                        <a:lnSpc>
                          <a:spcPct val="120000"/>
                        </a:lnSpc>
                        <a:spcBef>
                          <a:spcPts val="0"/>
                        </a:spcBef>
                        <a:spcAft>
                          <a:spcPts val="0"/>
                        </a:spcAft>
                        <a:buNone/>
                      </a:pPr>
                      <a:r>
                        <a:rPr lang="en-US" alt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级</a:t>
                      </a:r>
                      <a:endParaRPr lang="zh-CN" altLang="en-US"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107950" marB="107950" vert="horz" anchor="ctr">
                    <a:lnL w="3175">
                      <a:solidFill>
                        <a:srgbClr val="E34D4D"/>
                      </a:solidFill>
                      <a:prstDash val="dot"/>
                    </a:lnL>
                    <a:lnR w="3175">
                      <a:solidFill>
                        <a:srgbClr val="E34D4D"/>
                      </a:solidFill>
                      <a:prstDash val="dot"/>
                    </a:lnR>
                    <a:lnT w="19050">
                      <a:solidFill>
                        <a:srgbClr val="E34D4D"/>
                      </a:solidFill>
                      <a:prstDash val="solid"/>
                    </a:lnT>
                    <a:lnB w="3175">
                      <a:solidFill>
                        <a:srgbClr val="E34D4D"/>
                      </a:solidFill>
                      <a:prstDash val="dot"/>
                    </a:lnB>
                    <a:lnTlToBr>
                      <a:noFill/>
                    </a:lnTlToBr>
                    <a:lnBlToTr>
                      <a:noFill/>
                    </a:lnBlToTr>
                    <a:solidFill>
                      <a:srgbClr val="F2F2F2"/>
                    </a:solidFill>
                  </a:tcPr>
                </a:tc>
                <a:tc>
                  <a:txBody>
                    <a:bodyPr/>
                    <a:p>
                      <a:pPr indent="0" algn="l">
                        <a:lnSpc>
                          <a:spcPct val="120000"/>
                        </a:lnSpc>
                        <a:spcBef>
                          <a:spcPts val="0"/>
                        </a:spcBef>
                        <a:spcAft>
                          <a:spcPts val="0"/>
                        </a:spcAft>
                        <a:buNone/>
                      </a:pPr>
                      <a:r>
                        <a:rPr lang="zh-CN" altLang="en-US"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产品</a:t>
                      </a:r>
                      <a:r>
                        <a:rPr lang="en-US" alt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BUG</a:t>
                      </a:r>
                      <a:r>
                        <a:rPr lang="zh-CN" altLang="en-US"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修改后依据修改问题点，提交</a:t>
                      </a:r>
                      <a:r>
                        <a:rPr lang="en-US" alt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PR</a:t>
                      </a:r>
                      <a:r>
                        <a:rPr lang="zh-CN" altLang="en-US"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自测报告，上传型管</a:t>
                      </a:r>
                      <a:endParaRPr lang="zh-CN" altLang="en-US"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107950" marB="107950" vert="horz" anchor="ctr">
                    <a:lnL w="3175">
                      <a:solidFill>
                        <a:srgbClr val="E34D4D"/>
                      </a:solidFill>
                      <a:prstDash val="dot"/>
                    </a:lnL>
                    <a:lnR w="19050" cap="rnd">
                      <a:solidFill>
                        <a:srgbClr val="E34D4D"/>
                      </a:solidFill>
                      <a:prstDash val="solid"/>
                    </a:lnR>
                    <a:lnT w="19050">
                      <a:solidFill>
                        <a:srgbClr val="E34D4D"/>
                      </a:solidFill>
                      <a:prstDash val="solid"/>
                    </a:lnT>
                    <a:lnB w="3175">
                      <a:solidFill>
                        <a:srgbClr val="E34D4D"/>
                      </a:solidFill>
                      <a:prstDash val="dot"/>
                    </a:lnB>
                    <a:lnTlToBr>
                      <a:noFill/>
                    </a:lnTlToBr>
                    <a:lnBlToTr>
                      <a:noFill/>
                    </a:lnBlToTr>
                    <a:solidFill>
                      <a:srgbClr val="F2F2F2"/>
                    </a:solidFill>
                  </a:tcPr>
                </a:tc>
              </a:tr>
              <a:tr h="736600">
                <a:tc>
                  <a:txBody>
                    <a:bodyPr/>
                    <a:p>
                      <a:pPr indent="0" algn="l">
                        <a:lnSpc>
                          <a:spcPct val="120000"/>
                        </a:lnSpc>
                        <a:spcBef>
                          <a:spcPts val="0"/>
                        </a:spcBef>
                        <a:spcAft>
                          <a:spcPts val="0"/>
                        </a:spcAft>
                        <a:buNone/>
                      </a:pPr>
                      <a:r>
                        <a:rPr lang="zh-CN" sz="1200" b="0" spc="120">
                          <a:solidFill>
                            <a:srgbClr val="404040"/>
                          </a:solidFill>
                          <a:latin typeface="微软雅黑" panose="020B0503020204020204" pitchFamily="34" charset="-122"/>
                          <a:ea typeface="微软雅黑" panose="020B0503020204020204" pitchFamily="34" charset="-122"/>
                        </a:rPr>
                        <a:t>培训及技能移转</a:t>
                      </a:r>
                      <a:endParaRPr lang="zh-CN" sz="12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19050" cap="rnd">
                      <a:solidFill>
                        <a:srgbClr val="E34D4D"/>
                      </a:solidFill>
                      <a:prstDash val="solid"/>
                    </a:lnL>
                    <a:lnR w="3175">
                      <a:solidFill>
                        <a:srgbClr val="E34D4D"/>
                      </a:solidFill>
                      <a:prstDash val="dot"/>
                    </a:lnR>
                    <a:lnT w="3175">
                      <a:solidFill>
                        <a:srgbClr val="E34D4D"/>
                      </a:solidFill>
                      <a:prstDash val="dot"/>
                    </a:lnT>
                    <a:lnB w="3175">
                      <a:solidFill>
                        <a:srgbClr val="E34D4D"/>
                      </a:solidFill>
                      <a:prstDash val="dot"/>
                    </a:lnB>
                    <a:lnTlToBr>
                      <a:noFill/>
                    </a:lnTlToBr>
                    <a:lnBlToTr>
                      <a:noFill/>
                    </a:lnBlToTr>
                    <a:solidFill>
                      <a:srgbClr val="FFFFFF"/>
                    </a:solidFill>
                  </a:tcPr>
                </a:tc>
                <a:tc>
                  <a:txBody>
                    <a:bodyPr/>
                    <a:p>
                      <a:pPr indent="0" algn="l">
                        <a:lnSpc>
                          <a:spcPct val="120000"/>
                        </a:lnSpc>
                        <a:spcBef>
                          <a:spcPts val="0"/>
                        </a:spcBef>
                        <a:spcAft>
                          <a:spcPts val="0"/>
                        </a:spcAft>
                        <a:buNone/>
                      </a:pPr>
                      <a:r>
                        <a:rPr lang="zh-CN" sz="1200" b="0" spc="120">
                          <a:solidFill>
                            <a:srgbClr val="404040"/>
                          </a:solidFill>
                          <a:latin typeface="微软雅黑" panose="020B0503020204020204" pitchFamily="34" charset="-122"/>
                          <a:ea typeface="微软雅黑" panose="020B0503020204020204" pitchFamily="34" charset="-122"/>
                        </a:rPr>
                        <a:t>掌握产品功能,独立完成进行讲授式授课</a:t>
                      </a:r>
                      <a:endParaRPr lang="zh-CN" sz="12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E34D4D"/>
                      </a:solidFill>
                      <a:prstDash val="dot"/>
                    </a:lnL>
                    <a:lnR w="3175">
                      <a:solidFill>
                        <a:srgbClr val="E34D4D"/>
                      </a:solidFill>
                      <a:prstDash val="dot"/>
                    </a:lnR>
                    <a:lnT w="3175">
                      <a:solidFill>
                        <a:srgbClr val="E34D4D"/>
                      </a:solidFill>
                      <a:prstDash val="dot"/>
                    </a:lnT>
                    <a:lnB w="3175">
                      <a:solidFill>
                        <a:srgbClr val="E34D4D"/>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alt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级</a:t>
                      </a:r>
                      <a:endParaRPr lang="zh-CN" altLang="en-US"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107950" marB="107950" vert="horz" anchor="ctr">
                    <a:lnL w="3175">
                      <a:solidFill>
                        <a:srgbClr val="E34D4D"/>
                      </a:solidFill>
                      <a:prstDash val="dot"/>
                    </a:lnL>
                    <a:lnR w="3175">
                      <a:solidFill>
                        <a:srgbClr val="E34D4D"/>
                      </a:solidFill>
                      <a:prstDash val="dot"/>
                    </a:lnR>
                    <a:lnT w="3175">
                      <a:solidFill>
                        <a:srgbClr val="E34D4D"/>
                      </a:solidFill>
                      <a:prstDash val="dot"/>
                    </a:lnT>
                    <a:lnB w="3175">
                      <a:solidFill>
                        <a:srgbClr val="E34D4D"/>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3级</a:t>
                      </a:r>
                      <a:endParaRPr 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107950" marB="107950" vert="horz" anchor="ctr">
                    <a:lnL w="3175">
                      <a:solidFill>
                        <a:srgbClr val="E34D4D"/>
                      </a:solidFill>
                      <a:prstDash val="dot"/>
                    </a:lnL>
                    <a:lnR w="3175">
                      <a:solidFill>
                        <a:srgbClr val="E34D4D"/>
                      </a:solidFill>
                      <a:prstDash val="dot"/>
                    </a:lnR>
                    <a:lnT w="3175">
                      <a:solidFill>
                        <a:srgbClr val="E34D4D"/>
                      </a:solidFill>
                      <a:prstDash val="dot"/>
                    </a:lnT>
                    <a:lnB w="3175">
                      <a:solidFill>
                        <a:srgbClr val="E34D4D"/>
                      </a:solidFill>
                      <a:prstDash val="dot"/>
                    </a:lnB>
                    <a:lnTlToBr>
                      <a:noFill/>
                    </a:lnTlToBr>
                    <a:lnBlToTr>
                      <a:noFill/>
                    </a:lnBlToTr>
                    <a:solidFill>
                      <a:srgbClr val="FFFFFF"/>
                    </a:solidFill>
                  </a:tcPr>
                </a:tc>
                <a:tc>
                  <a:txBody>
                    <a:bodyPr/>
                    <a:p>
                      <a:pPr indent="0" algn="l">
                        <a:lnSpc>
                          <a:spcPct val="120000"/>
                        </a:lnSpc>
                        <a:spcBef>
                          <a:spcPts val="0"/>
                        </a:spcBef>
                        <a:spcAft>
                          <a:spcPts val="0"/>
                        </a:spcAft>
                        <a:buNone/>
                      </a:pPr>
                      <a:r>
                        <a:rPr 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带过两批实习生，进行一阶段的技转培训</a:t>
                      </a:r>
                      <a:endParaRPr 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107950" marB="107950" vert="horz" anchor="ctr">
                    <a:lnL w="3175">
                      <a:solidFill>
                        <a:srgbClr val="E34D4D"/>
                      </a:solidFill>
                      <a:prstDash val="dot"/>
                    </a:lnL>
                    <a:lnR w="19050" cap="rnd">
                      <a:solidFill>
                        <a:srgbClr val="E34D4D"/>
                      </a:solidFill>
                      <a:prstDash val="solid"/>
                    </a:lnR>
                    <a:lnT w="3175">
                      <a:solidFill>
                        <a:srgbClr val="E34D4D"/>
                      </a:solidFill>
                      <a:prstDash val="dot"/>
                    </a:lnT>
                    <a:lnB w="3175">
                      <a:solidFill>
                        <a:srgbClr val="E34D4D"/>
                      </a:solidFill>
                      <a:prstDash val="dot"/>
                    </a:lnB>
                    <a:lnTlToBr>
                      <a:noFill/>
                    </a:lnTlToBr>
                    <a:lnBlToTr>
                      <a:noFill/>
                    </a:lnBlToTr>
                    <a:solidFill>
                      <a:srgbClr val="FFFFFF"/>
                    </a:solidFill>
                  </a:tcPr>
                </a:tc>
              </a:tr>
              <a:tr h="921385">
                <a:tc>
                  <a:txBody>
                    <a:bodyPr/>
                    <a:p>
                      <a:pPr indent="0" algn="l">
                        <a:lnSpc>
                          <a:spcPct val="120000"/>
                        </a:lnSpc>
                        <a:spcBef>
                          <a:spcPts val="0"/>
                        </a:spcBef>
                        <a:spcAft>
                          <a:spcPts val="0"/>
                        </a:spcAft>
                        <a:buNone/>
                      </a:pPr>
                      <a:r>
                        <a:rPr lang="zh-CN" sz="1200" b="0" spc="120">
                          <a:solidFill>
                            <a:srgbClr val="404040"/>
                          </a:solidFill>
                          <a:latin typeface="微软雅黑" panose="020B0503020204020204" pitchFamily="34" charset="-122"/>
                          <a:ea typeface="微软雅黑" panose="020B0503020204020204" pitchFamily="34" charset="-122"/>
                        </a:rPr>
                        <a:t>系统详细设计</a:t>
                      </a:r>
                      <a:endParaRPr lang="zh-CN" sz="12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19050" cap="rnd">
                      <a:solidFill>
                        <a:srgbClr val="E34D4D"/>
                      </a:solidFill>
                      <a:prstDash val="solid"/>
                    </a:lnL>
                    <a:lnR w="3175">
                      <a:solidFill>
                        <a:srgbClr val="E34D4D"/>
                      </a:solidFill>
                      <a:prstDash val="dot"/>
                    </a:lnR>
                    <a:lnT w="3175">
                      <a:solidFill>
                        <a:srgbClr val="E34D4D"/>
                      </a:solidFill>
                      <a:prstDash val="dot"/>
                    </a:lnT>
                    <a:lnB w="3175">
                      <a:solidFill>
                        <a:srgbClr val="E34D4D"/>
                      </a:solidFill>
                      <a:prstDash val="dot"/>
                    </a:lnB>
                    <a:lnTlToBr>
                      <a:noFill/>
                    </a:lnTlToBr>
                    <a:lnBlToTr>
                      <a:noFill/>
                    </a:lnBlToTr>
                    <a:solidFill>
                      <a:srgbClr val="FFFFFF"/>
                    </a:solidFill>
                  </a:tcPr>
                </a:tc>
                <a:tc>
                  <a:txBody>
                    <a:bodyPr/>
                    <a:p>
                      <a:pPr indent="0" algn="l">
                        <a:lnSpc>
                          <a:spcPct val="120000"/>
                        </a:lnSpc>
                        <a:spcBef>
                          <a:spcPts val="0"/>
                        </a:spcBef>
                        <a:spcAft>
                          <a:spcPts val="0"/>
                        </a:spcAft>
                        <a:buNone/>
                      </a:pPr>
                      <a:r>
                        <a:rPr 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于他人指导下具备完成系统设计规格的能力</a:t>
                      </a:r>
                      <a:endParaRPr 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107950" marB="107950" vert="horz" anchor="ctr">
                    <a:lnL w="3175">
                      <a:solidFill>
                        <a:srgbClr val="E34D4D"/>
                      </a:solidFill>
                      <a:prstDash val="dot"/>
                    </a:lnL>
                    <a:lnR w="3175">
                      <a:solidFill>
                        <a:srgbClr val="E34D4D"/>
                      </a:solidFill>
                      <a:prstDash val="dot"/>
                    </a:lnR>
                    <a:lnT w="3175">
                      <a:solidFill>
                        <a:srgbClr val="E34D4D"/>
                      </a:solidFill>
                      <a:prstDash val="dot"/>
                    </a:lnT>
                    <a:lnB w="3175">
                      <a:solidFill>
                        <a:srgbClr val="E34D4D"/>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alt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级</a:t>
                      </a:r>
                      <a:endParaRPr lang="zh-CN" altLang="en-US"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107950" marB="107950" vert="horz" anchor="ctr">
                    <a:lnL w="3175">
                      <a:solidFill>
                        <a:srgbClr val="E34D4D"/>
                      </a:solidFill>
                      <a:prstDash val="dot"/>
                    </a:lnL>
                    <a:lnR w="3175">
                      <a:solidFill>
                        <a:srgbClr val="E34D4D"/>
                      </a:solidFill>
                      <a:prstDash val="dot"/>
                    </a:lnR>
                    <a:lnT w="3175">
                      <a:solidFill>
                        <a:srgbClr val="E34D4D"/>
                      </a:solidFill>
                      <a:prstDash val="dot"/>
                    </a:lnT>
                    <a:lnB w="3175">
                      <a:solidFill>
                        <a:srgbClr val="E34D4D"/>
                      </a:solidFill>
                      <a:prstDash val="dot"/>
                    </a:lnB>
                    <a:lnTlToBr>
                      <a:noFill/>
                    </a:lnTlToBr>
                    <a:lnBlToTr>
                      <a:noFill/>
                    </a:lnBlToTr>
                    <a:solidFill>
                      <a:srgbClr val="FFFFFF"/>
                    </a:solidFill>
                  </a:tcPr>
                </a:tc>
                <a:tc>
                  <a:txBody>
                    <a:bodyPr/>
                    <a:p>
                      <a:pPr indent="0" algn="ctr">
                        <a:lnSpc>
                          <a:spcPct val="120000"/>
                        </a:lnSpc>
                        <a:spcBef>
                          <a:spcPts val="0"/>
                        </a:spcBef>
                        <a:spcAft>
                          <a:spcPts val="0"/>
                        </a:spcAft>
                        <a:buNone/>
                      </a:pPr>
                      <a:r>
                        <a:rPr lang="en-US" alt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级</a:t>
                      </a:r>
                      <a:endParaRPr lang="zh-CN" altLang="en-US"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107950" marB="107950" vert="horz" anchor="ctr">
                    <a:lnL w="3175">
                      <a:solidFill>
                        <a:srgbClr val="E34D4D"/>
                      </a:solidFill>
                      <a:prstDash val="dot"/>
                    </a:lnL>
                    <a:lnR w="3175">
                      <a:solidFill>
                        <a:srgbClr val="E34D4D"/>
                      </a:solidFill>
                      <a:prstDash val="dot"/>
                    </a:lnR>
                    <a:lnT w="3175">
                      <a:solidFill>
                        <a:srgbClr val="E34D4D"/>
                      </a:solidFill>
                      <a:prstDash val="dot"/>
                    </a:lnT>
                    <a:lnB w="3175">
                      <a:solidFill>
                        <a:srgbClr val="E34D4D"/>
                      </a:solidFill>
                      <a:prstDash val="dot"/>
                    </a:lnB>
                    <a:lnTlToBr>
                      <a:noFill/>
                    </a:lnTlToBr>
                    <a:lnBlToTr>
                      <a:noFill/>
                    </a:lnBlToTr>
                    <a:solidFill>
                      <a:srgbClr val="FFFFFF"/>
                    </a:solidFill>
                  </a:tcPr>
                </a:tc>
                <a:tc>
                  <a:txBody>
                    <a:bodyPr/>
                    <a:p>
                      <a:pPr indent="0" algn="l">
                        <a:lnSpc>
                          <a:spcPct val="120000"/>
                        </a:lnSpc>
                        <a:spcBef>
                          <a:spcPts val="0"/>
                        </a:spcBef>
                        <a:spcAft>
                          <a:spcPts val="0"/>
                        </a:spcAft>
                        <a:buNone/>
                      </a:pPr>
                      <a:r>
                        <a:rPr 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腾龙这家客户版本比较旧，落差较大，与</a:t>
                      </a:r>
                      <a:r>
                        <a:rPr lang="en-US" alt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QC</a:t>
                      </a:r>
                      <a:r>
                        <a:rPr lang="zh-CN" altLang="en-US"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确认后，</a:t>
                      </a:r>
                      <a:r>
                        <a:rPr 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在客户家做了客制处理</a:t>
                      </a:r>
                      <a:endParaRPr 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107950" marB="107950" vert="horz" anchor="ctr">
                    <a:lnL w="3175">
                      <a:solidFill>
                        <a:srgbClr val="E34D4D"/>
                      </a:solidFill>
                      <a:prstDash val="dot"/>
                    </a:lnL>
                    <a:lnR w="19050" cap="rnd">
                      <a:solidFill>
                        <a:srgbClr val="E34D4D"/>
                      </a:solidFill>
                      <a:prstDash val="solid"/>
                    </a:lnR>
                    <a:lnT w="3175">
                      <a:solidFill>
                        <a:srgbClr val="E34D4D"/>
                      </a:solidFill>
                      <a:prstDash val="dot"/>
                    </a:lnT>
                    <a:lnB w="3175">
                      <a:solidFill>
                        <a:srgbClr val="E34D4D"/>
                      </a:solidFill>
                      <a:prstDash val="dot"/>
                    </a:lnB>
                    <a:lnTlToBr>
                      <a:noFill/>
                    </a:lnTlToBr>
                    <a:lnBlToTr>
                      <a:noFill/>
                    </a:lnBlToTr>
                    <a:solidFill>
                      <a:srgbClr val="FFFFFF"/>
                    </a:solidFill>
                  </a:tcPr>
                </a:tc>
              </a:tr>
              <a:tr h="736600">
                <a:tc>
                  <a:txBody>
                    <a:bodyPr/>
                    <a:p>
                      <a:pPr indent="0" algn="l">
                        <a:lnSpc>
                          <a:spcPct val="120000"/>
                        </a:lnSpc>
                        <a:spcBef>
                          <a:spcPts val="0"/>
                        </a:spcBef>
                        <a:spcAft>
                          <a:spcPts val="0"/>
                        </a:spcAft>
                        <a:buNone/>
                      </a:pPr>
                      <a:r>
                        <a:rPr lang="zh-CN" sz="1200" b="0" spc="120">
                          <a:solidFill>
                            <a:srgbClr val="404040"/>
                          </a:solidFill>
                          <a:latin typeface="微软雅黑" panose="020B0503020204020204" pitchFamily="34" charset="-122"/>
                          <a:ea typeface="微软雅黑" panose="020B0503020204020204" pitchFamily="34" charset="-122"/>
                        </a:rPr>
                        <a:t>系统文件编写</a:t>
                      </a:r>
                      <a:endParaRPr lang="zh-CN" sz="12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19050" cap="rnd">
                      <a:solidFill>
                        <a:srgbClr val="E34D4D"/>
                      </a:solidFill>
                      <a:prstDash val="solid"/>
                    </a:lnL>
                    <a:lnR w="3175">
                      <a:solidFill>
                        <a:srgbClr val="E34D4D"/>
                      </a:solidFill>
                      <a:prstDash val="dot"/>
                    </a:lnR>
                    <a:lnT w="3175">
                      <a:solidFill>
                        <a:srgbClr val="E34D4D"/>
                      </a:solidFill>
                      <a:prstDash val="dot"/>
                    </a:lnT>
                    <a:lnB w="19050" cap="rnd">
                      <a:solidFill>
                        <a:srgbClr val="E34D4D"/>
                      </a:solidFill>
                      <a:prstDash val="solid"/>
                    </a:lnB>
                    <a:lnTlToBr>
                      <a:noFill/>
                    </a:lnTlToBr>
                    <a:lnBlToTr>
                      <a:noFill/>
                    </a:lnBlToTr>
                    <a:solidFill>
                      <a:srgbClr val="F2F2F2"/>
                    </a:solidFill>
                  </a:tcPr>
                </a:tc>
                <a:tc>
                  <a:txBody>
                    <a:bodyPr/>
                    <a:p>
                      <a:pPr indent="0" algn="l">
                        <a:lnSpc>
                          <a:spcPct val="120000"/>
                        </a:lnSpc>
                        <a:spcBef>
                          <a:spcPts val="0"/>
                        </a:spcBef>
                        <a:spcAft>
                          <a:spcPts val="0"/>
                        </a:spcAft>
                        <a:buNone/>
                      </a:pPr>
                      <a:r>
                        <a:rPr 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具备完成文件结构化撰写能力,并且能在他人指导下,清晰且精准的表达重点诉求</a:t>
                      </a:r>
                      <a:endParaRPr 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107950" marB="107950" vert="horz" anchor="ctr">
                    <a:lnL w="3175">
                      <a:solidFill>
                        <a:srgbClr val="E34D4D"/>
                      </a:solidFill>
                      <a:prstDash val="dot"/>
                    </a:lnL>
                    <a:lnR w="3175">
                      <a:solidFill>
                        <a:srgbClr val="E34D4D"/>
                      </a:solidFill>
                      <a:prstDash val="dot"/>
                    </a:lnR>
                    <a:lnT w="3175">
                      <a:solidFill>
                        <a:srgbClr val="E34D4D"/>
                      </a:solidFill>
                      <a:prstDash val="dot"/>
                    </a:lnT>
                    <a:lnB w="19050" cap="rnd">
                      <a:solidFill>
                        <a:srgbClr val="E34D4D"/>
                      </a:solidFill>
                      <a:prstDash val="solid"/>
                    </a:lnB>
                    <a:lnTlToBr>
                      <a:noFill/>
                    </a:lnTlToBr>
                    <a:lnBlToTr>
                      <a:noFill/>
                    </a:lnBlToTr>
                    <a:solidFill>
                      <a:srgbClr val="F2F2F2"/>
                    </a:solidFill>
                  </a:tcPr>
                </a:tc>
                <a:tc>
                  <a:txBody>
                    <a:bodyPr/>
                    <a:p>
                      <a:pPr indent="0" algn="ctr">
                        <a:lnSpc>
                          <a:spcPct val="120000"/>
                        </a:lnSpc>
                        <a:spcBef>
                          <a:spcPts val="0"/>
                        </a:spcBef>
                        <a:spcAft>
                          <a:spcPts val="0"/>
                        </a:spcAft>
                        <a:buNone/>
                      </a:pPr>
                      <a:r>
                        <a:rPr lang="en-US" alt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级</a:t>
                      </a:r>
                      <a:endParaRPr lang="zh-CN" altLang="en-US"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107950" marB="107950" vert="horz" anchor="ctr">
                    <a:lnL w="3175">
                      <a:solidFill>
                        <a:srgbClr val="E34D4D"/>
                      </a:solidFill>
                      <a:prstDash val="dot"/>
                    </a:lnL>
                    <a:lnR w="3175">
                      <a:solidFill>
                        <a:srgbClr val="E34D4D"/>
                      </a:solidFill>
                      <a:prstDash val="dot"/>
                    </a:lnR>
                    <a:lnT w="3175">
                      <a:solidFill>
                        <a:srgbClr val="E34D4D"/>
                      </a:solidFill>
                      <a:prstDash val="dot"/>
                    </a:lnT>
                    <a:lnB w="19050" cap="rnd">
                      <a:solidFill>
                        <a:srgbClr val="E34D4D"/>
                      </a:solidFill>
                      <a:prstDash val="solid"/>
                    </a:lnB>
                    <a:lnTlToBr>
                      <a:noFill/>
                    </a:lnTlToBr>
                    <a:lnBlToTr>
                      <a:noFill/>
                    </a:lnBlToTr>
                    <a:solidFill>
                      <a:srgbClr val="F2F2F2"/>
                    </a:solidFill>
                  </a:tcPr>
                </a:tc>
                <a:tc>
                  <a:txBody>
                    <a:bodyPr/>
                    <a:p>
                      <a:pPr indent="0" algn="ctr">
                        <a:lnSpc>
                          <a:spcPct val="120000"/>
                        </a:lnSpc>
                        <a:spcBef>
                          <a:spcPts val="0"/>
                        </a:spcBef>
                        <a:spcAft>
                          <a:spcPts val="0"/>
                        </a:spcAft>
                        <a:buNone/>
                      </a:pPr>
                      <a:r>
                        <a:rPr lang="en-US" alt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级</a:t>
                      </a:r>
                      <a:endParaRPr lang="zh-CN" altLang="en-US"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107950" marB="107950" vert="horz" anchor="ctr">
                    <a:lnL w="3175">
                      <a:solidFill>
                        <a:srgbClr val="E34D4D"/>
                      </a:solidFill>
                      <a:prstDash val="dot"/>
                    </a:lnL>
                    <a:lnR w="3175">
                      <a:solidFill>
                        <a:srgbClr val="E34D4D"/>
                      </a:solidFill>
                      <a:prstDash val="dot"/>
                    </a:lnR>
                    <a:lnT w="3175">
                      <a:solidFill>
                        <a:srgbClr val="E34D4D"/>
                      </a:solidFill>
                      <a:prstDash val="dot"/>
                    </a:lnT>
                    <a:lnB w="19050" cap="rnd">
                      <a:solidFill>
                        <a:srgbClr val="E34D4D"/>
                      </a:solidFill>
                      <a:prstDash val="solid"/>
                    </a:lnB>
                    <a:lnTlToBr>
                      <a:noFill/>
                    </a:lnTlToBr>
                    <a:lnBlToTr>
                      <a:noFill/>
                    </a:lnBlToTr>
                    <a:solidFill>
                      <a:srgbClr val="F2F2F2"/>
                    </a:solidFill>
                  </a:tcPr>
                </a:tc>
                <a:tc>
                  <a:txBody>
                    <a:bodyPr/>
                    <a:p>
                      <a:pPr indent="0" algn="l">
                        <a:lnSpc>
                          <a:spcPct val="120000"/>
                        </a:lnSpc>
                        <a:spcBef>
                          <a:spcPts val="0"/>
                        </a:spcBef>
                        <a:spcAft>
                          <a:spcPts val="0"/>
                        </a:spcAft>
                        <a:buNone/>
                      </a:pPr>
                      <a:r>
                        <a:rPr lang="zh-CN" altLang="en-US"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详见专案介绍</a:t>
                      </a:r>
                      <a:endParaRPr lang="zh-CN" altLang="en-US"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107950" marB="107950" vert="horz" anchor="ctr">
                    <a:lnL w="3175">
                      <a:solidFill>
                        <a:srgbClr val="E34D4D"/>
                      </a:solidFill>
                      <a:prstDash val="dot"/>
                    </a:lnL>
                    <a:lnR w="19050" cap="rnd">
                      <a:solidFill>
                        <a:srgbClr val="E34D4D"/>
                      </a:solidFill>
                      <a:prstDash val="solid"/>
                    </a:lnR>
                    <a:lnT w="3175">
                      <a:solidFill>
                        <a:srgbClr val="E34D4D"/>
                      </a:solidFill>
                      <a:prstDash val="dot"/>
                    </a:lnT>
                    <a:lnB w="19050" cap="rnd">
                      <a:solidFill>
                        <a:srgbClr val="E34D4D"/>
                      </a:solidFill>
                      <a:prstDash val="solid"/>
                    </a:lnB>
                    <a:lnTlToBr>
                      <a:noFill/>
                    </a:lnTlToBr>
                    <a:lnBlToTr>
                      <a:noFill/>
                    </a:lnBlToTr>
                    <a:solidFill>
                      <a:srgbClr val="F2F2F2"/>
                    </a:solidFill>
                  </a:tcPr>
                </a:tc>
              </a:tr>
            </a:tbl>
          </a:graphicData>
        </a:graphic>
      </p:graphicFrame>
      <p:sp>
        <p:nvSpPr>
          <p:cNvPr id="19" name="矩形 6"/>
          <p:cNvSpPr>
            <a:spLocks noChangeArrowheads="1"/>
          </p:cNvSpPr>
          <p:nvPr/>
        </p:nvSpPr>
        <p:spPr bwMode="auto">
          <a:xfrm>
            <a:off x="-9087" y="837483"/>
            <a:ext cx="3256885" cy="218863"/>
          </a:xfrm>
          <a:prstGeom prst="rect">
            <a:avLst/>
          </a:prstGeom>
          <a:solidFill>
            <a:srgbClr val="C00000"/>
          </a:solidFill>
          <a:ln>
            <a:noFill/>
          </a:ln>
        </p:spPr>
        <p:txBody>
          <a:bodyPr lIns="91404" tIns="45702" rIns="91404" bIns="45702"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0" name="矩形 7"/>
          <p:cNvSpPr>
            <a:spLocks noChangeArrowheads="1"/>
          </p:cNvSpPr>
          <p:nvPr/>
        </p:nvSpPr>
        <p:spPr bwMode="auto">
          <a:xfrm>
            <a:off x="2970530" y="837565"/>
            <a:ext cx="9218930" cy="219710"/>
          </a:xfrm>
          <a:prstGeom prst="rect">
            <a:avLst/>
          </a:prstGeom>
          <a:solidFill>
            <a:srgbClr val="C00000"/>
          </a:solidFill>
          <a:ln>
            <a:noFill/>
          </a:ln>
        </p:spPr>
        <p:txBody>
          <a:bodyPr lIns="91404" tIns="45702" rIns="91404" bIns="45702"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nvGrpSpPr>
          <p:cNvPr id="23" name="组合 22"/>
          <p:cNvGrpSpPr/>
          <p:nvPr/>
        </p:nvGrpSpPr>
        <p:grpSpPr>
          <a:xfrm>
            <a:off x="895445" y="501439"/>
            <a:ext cx="3840912" cy="808757"/>
            <a:chOff x="903371" y="249943"/>
            <a:chExt cx="2831223" cy="679699"/>
          </a:xfrm>
        </p:grpSpPr>
        <p:sp>
          <p:nvSpPr>
            <p:cNvPr id="24" name="任意多边形 23"/>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noAutofit/>
            </a:bodyPr>
            <a:lstStyle/>
            <a:p>
              <a:endParaRPr lang="zh-CN" altLang="en-US" dirty="0">
                <a:solidFill>
                  <a:prstClr val="black"/>
                </a:solidFill>
                <a:latin typeface="微软雅黑" panose="020B0503020204020204" pitchFamily="34" charset="-122"/>
              </a:endParaRPr>
            </a:p>
          </p:txBody>
        </p:sp>
        <p:sp>
          <p:nvSpPr>
            <p:cNvPr id="25" name="任意多边形 24"/>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chemeClr val="bg1"/>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vert="horz" wrap="square" lIns="91440" tIns="45720" rIns="91440" bIns="45720" numCol="1" anchor="t" anchorCtr="0" compatLnSpc="1">
              <a:noAutofit/>
            </a:bodyPr>
            <a:lstStyle/>
            <a:p>
              <a:endParaRPr lang="zh-CN" altLang="en-US" dirty="0">
                <a:solidFill>
                  <a:prstClr val="black"/>
                </a:solidFill>
                <a:latin typeface="微软雅黑" panose="020B0503020204020204" pitchFamily="34" charset="-122"/>
              </a:endParaRPr>
            </a:p>
          </p:txBody>
        </p:sp>
      </p:grpSp>
      <p:sp>
        <p:nvSpPr>
          <p:cNvPr id="26" name="标题 1"/>
          <p:cNvSpPr txBox="1"/>
          <p:nvPr/>
        </p:nvSpPr>
        <p:spPr>
          <a:xfrm>
            <a:off x="2002790" y="658495"/>
            <a:ext cx="2204085" cy="795020"/>
          </a:xfrm>
          <a:prstGeom prst="rect">
            <a:avLst/>
          </a:prstGeom>
        </p:spPr>
        <p:txBody>
          <a:bodyPr lIns="91437" tIns="45718" rIns="91437" bIns="45718">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smtClean="0">
                <a:solidFill>
                  <a:srgbClr val="C00000"/>
                </a:solidFill>
                <a:latin typeface="微软雅黑" panose="020B0503020204020204" pitchFamily="34" charset="-122"/>
                <a:ea typeface="微软雅黑" panose="020B0503020204020204" pitchFamily="34" charset="-122"/>
              </a:rPr>
              <a:t>专业技能</a:t>
            </a:r>
            <a:endParaRPr lang="zh-CN" altLang="en-US" sz="2800" b="1" dirty="0">
              <a:solidFill>
                <a:srgbClr val="C00000"/>
              </a:solidFill>
              <a:latin typeface="微软雅黑" panose="020B0503020204020204" pitchFamily="34" charset="-122"/>
              <a:ea typeface="微软雅黑" panose="020B0503020204020204" pitchFamily="34" charset="-122"/>
            </a:endParaRPr>
          </a:p>
        </p:txBody>
      </p:sp>
      <p:sp>
        <p:nvSpPr>
          <p:cNvPr id="27" name="TextBox 26"/>
          <p:cNvSpPr txBox="1"/>
          <p:nvPr/>
        </p:nvSpPr>
        <p:spPr>
          <a:xfrm>
            <a:off x="1356071" y="643460"/>
            <a:ext cx="683260" cy="582295"/>
          </a:xfrm>
          <a:prstGeom prst="rect">
            <a:avLst/>
          </a:prstGeom>
          <a:noFill/>
        </p:spPr>
        <p:txBody>
          <a:bodyPr wrap="none" lIns="91437" tIns="45718" rIns="91437" bIns="45718" rtlCol="0">
            <a:spAutoFit/>
          </a:bodyPr>
          <a:lstStyle/>
          <a:p>
            <a:r>
              <a:rPr lang="en-US" altLang="zh-CN" sz="3200" b="1" dirty="0" smtClean="0">
                <a:solidFill>
                  <a:srgbClr val="C00000"/>
                </a:solidFill>
                <a:latin typeface="微软雅黑" panose="020B0503020204020204" pitchFamily="34" charset="-122"/>
                <a:ea typeface="微软雅黑" panose="020B0503020204020204" pitchFamily="34" charset="-122"/>
              </a:rPr>
              <a:t>02</a:t>
            </a:r>
            <a:endParaRPr lang="zh-CN" altLang="en-US" sz="3200"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a:xfrm>
            <a:off x="10378018" y="6335396"/>
            <a:ext cx="1071033" cy="365125"/>
          </a:xfrm>
        </p:spPr>
        <p:txBody>
          <a:bodyPr/>
          <a:p>
            <a:pPr>
              <a:defRPr/>
            </a:pPr>
            <a:fld id="{BF54F07E-AC70-409E-BB3D-CFDAC41D8C0E}" type="slidenum">
              <a:rPr lang="zh-TW" altLang="en-US"/>
            </a:fld>
            <a:endParaRPr lang="zh-TW" altLang="en-US"/>
          </a:p>
        </p:txBody>
      </p:sp>
      <p:sp>
        <p:nvSpPr>
          <p:cNvPr id="19" name="矩形 6"/>
          <p:cNvSpPr>
            <a:spLocks noChangeArrowheads="1"/>
          </p:cNvSpPr>
          <p:nvPr/>
        </p:nvSpPr>
        <p:spPr bwMode="auto">
          <a:xfrm>
            <a:off x="-9087" y="837483"/>
            <a:ext cx="3256885" cy="218863"/>
          </a:xfrm>
          <a:prstGeom prst="rect">
            <a:avLst/>
          </a:prstGeom>
          <a:solidFill>
            <a:srgbClr val="C00000"/>
          </a:solidFill>
          <a:ln>
            <a:noFill/>
          </a:ln>
        </p:spPr>
        <p:txBody>
          <a:bodyPr lIns="91404" tIns="45702" rIns="91404" bIns="45702"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0" name="矩形 7"/>
          <p:cNvSpPr>
            <a:spLocks noChangeArrowheads="1"/>
          </p:cNvSpPr>
          <p:nvPr/>
        </p:nvSpPr>
        <p:spPr bwMode="auto">
          <a:xfrm>
            <a:off x="2970530" y="837565"/>
            <a:ext cx="9218930" cy="219710"/>
          </a:xfrm>
          <a:prstGeom prst="rect">
            <a:avLst/>
          </a:prstGeom>
          <a:solidFill>
            <a:srgbClr val="C00000"/>
          </a:solidFill>
          <a:ln>
            <a:noFill/>
          </a:ln>
        </p:spPr>
        <p:txBody>
          <a:bodyPr lIns="91404" tIns="45702" rIns="91404" bIns="45702"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nvGrpSpPr>
          <p:cNvPr id="23" name="组合 22"/>
          <p:cNvGrpSpPr/>
          <p:nvPr/>
        </p:nvGrpSpPr>
        <p:grpSpPr>
          <a:xfrm>
            <a:off x="895445" y="501439"/>
            <a:ext cx="3840912" cy="808757"/>
            <a:chOff x="903371" y="249943"/>
            <a:chExt cx="2831223" cy="679699"/>
          </a:xfrm>
        </p:grpSpPr>
        <p:sp>
          <p:nvSpPr>
            <p:cNvPr id="24" name="任意多边形 23"/>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noAutofit/>
            </a:bodyPr>
            <a:lstStyle/>
            <a:p>
              <a:endParaRPr lang="zh-CN" altLang="en-US" dirty="0">
                <a:solidFill>
                  <a:prstClr val="black"/>
                </a:solidFill>
                <a:latin typeface="微软雅黑" panose="020B0503020204020204" pitchFamily="34" charset="-122"/>
              </a:endParaRPr>
            </a:p>
          </p:txBody>
        </p:sp>
        <p:sp>
          <p:nvSpPr>
            <p:cNvPr id="25" name="任意多边形 24"/>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chemeClr val="bg1"/>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vert="horz" wrap="square" lIns="91440" tIns="45720" rIns="91440" bIns="45720" numCol="1" anchor="t" anchorCtr="0" compatLnSpc="1">
              <a:noAutofit/>
            </a:bodyPr>
            <a:lstStyle/>
            <a:p>
              <a:endParaRPr lang="zh-CN" altLang="en-US" dirty="0">
                <a:solidFill>
                  <a:prstClr val="black"/>
                </a:solidFill>
                <a:latin typeface="微软雅黑" panose="020B0503020204020204" pitchFamily="34" charset="-122"/>
              </a:endParaRPr>
            </a:p>
          </p:txBody>
        </p:sp>
      </p:grpSp>
      <p:sp>
        <p:nvSpPr>
          <p:cNvPr id="26" name="标题 1"/>
          <p:cNvSpPr txBox="1"/>
          <p:nvPr/>
        </p:nvSpPr>
        <p:spPr>
          <a:xfrm>
            <a:off x="2002790" y="658495"/>
            <a:ext cx="2204085" cy="795020"/>
          </a:xfrm>
          <a:prstGeom prst="rect">
            <a:avLst/>
          </a:prstGeom>
        </p:spPr>
        <p:txBody>
          <a:bodyPr lIns="91437" tIns="45718" rIns="91437" bIns="45718">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smtClean="0">
                <a:solidFill>
                  <a:srgbClr val="C00000"/>
                </a:solidFill>
                <a:latin typeface="微软雅黑" panose="020B0503020204020204" pitchFamily="34" charset="-122"/>
                <a:ea typeface="微软雅黑" panose="020B0503020204020204" pitchFamily="34" charset="-122"/>
              </a:rPr>
              <a:t>共通能力</a:t>
            </a:r>
            <a:endParaRPr lang="zh-CN" altLang="en-US" sz="2800" b="1" dirty="0">
              <a:solidFill>
                <a:srgbClr val="C00000"/>
              </a:solidFill>
              <a:latin typeface="微软雅黑" panose="020B0503020204020204" pitchFamily="34" charset="-122"/>
              <a:ea typeface="微软雅黑" panose="020B0503020204020204" pitchFamily="34" charset="-122"/>
            </a:endParaRPr>
          </a:p>
        </p:txBody>
      </p:sp>
      <p:sp>
        <p:nvSpPr>
          <p:cNvPr id="27" name="TextBox 26"/>
          <p:cNvSpPr txBox="1"/>
          <p:nvPr/>
        </p:nvSpPr>
        <p:spPr>
          <a:xfrm>
            <a:off x="1356071" y="643460"/>
            <a:ext cx="683260" cy="582295"/>
          </a:xfrm>
          <a:prstGeom prst="rect">
            <a:avLst/>
          </a:prstGeom>
          <a:noFill/>
        </p:spPr>
        <p:txBody>
          <a:bodyPr wrap="none" lIns="91437" tIns="45718" rIns="91437" bIns="45718" rtlCol="0">
            <a:spAutoFit/>
          </a:bodyPr>
          <a:lstStyle/>
          <a:p>
            <a:r>
              <a:rPr lang="en-US" altLang="zh-CN" sz="3200" b="1" dirty="0" smtClean="0">
                <a:solidFill>
                  <a:srgbClr val="C00000"/>
                </a:solidFill>
                <a:latin typeface="微软雅黑" panose="020B0503020204020204" pitchFamily="34" charset="-122"/>
                <a:ea typeface="微软雅黑" panose="020B0503020204020204" pitchFamily="34" charset="-122"/>
              </a:rPr>
              <a:t>03</a:t>
            </a:r>
            <a:endParaRPr lang="zh-CN" altLang="en-US" sz="3200" b="1" dirty="0">
              <a:solidFill>
                <a:srgbClr val="C00000"/>
              </a:solidFill>
              <a:latin typeface="微软雅黑" panose="020B0503020204020204" pitchFamily="34" charset="-122"/>
              <a:ea typeface="微软雅黑" panose="020B0503020204020204" pitchFamily="34" charset="-122"/>
            </a:endParaRPr>
          </a:p>
        </p:txBody>
      </p:sp>
      <p:graphicFrame>
        <p:nvGraphicFramePr>
          <p:cNvPr id="6" name="表格 5"/>
          <p:cNvGraphicFramePr/>
          <p:nvPr/>
        </p:nvGraphicFramePr>
        <p:xfrm>
          <a:off x="269875" y="1412875"/>
          <a:ext cx="11741785" cy="6484620"/>
        </p:xfrm>
        <a:graphic>
          <a:graphicData uri="http://schemas.openxmlformats.org/drawingml/2006/table">
            <a:tbl>
              <a:tblPr firstRow="1" bandRow="1">
                <a:tableStyleId>{5C22544A-7EE6-4342-B048-85BDC9FD1C3A}</a:tableStyleId>
              </a:tblPr>
              <a:tblGrid>
                <a:gridCol w="1410970"/>
                <a:gridCol w="2028825"/>
                <a:gridCol w="8301990"/>
              </a:tblGrid>
              <a:tr h="471805">
                <a:tc>
                  <a:txBody>
                    <a:bodyPr/>
                    <a:p>
                      <a:pPr indent="0" algn="ctr">
                        <a:lnSpc>
                          <a:spcPct val="120000"/>
                        </a:lnSpc>
                        <a:spcBef>
                          <a:spcPts val="0"/>
                        </a:spcBef>
                        <a:spcAft>
                          <a:spcPts val="0"/>
                        </a:spcAft>
                        <a:buNone/>
                      </a:pPr>
                      <a:r>
                        <a:rPr lang="zh-CN" sz="1400" b="1" spc="120">
                          <a:solidFill>
                            <a:srgbClr val="FFFFFF"/>
                          </a:solidFill>
                          <a:latin typeface="微软雅黑" panose="020B0503020204020204" pitchFamily="34" charset="-122"/>
                          <a:ea typeface="微软雅黑" panose="020B0503020204020204" pitchFamily="34" charset="-122"/>
                        </a:rPr>
                        <a:t>共通项目</a:t>
                      </a:r>
                      <a:endParaRPr lang="zh-CN" sz="1400" b="1" spc="120">
                        <a:solidFill>
                          <a:srgbClr val="FFFFFF"/>
                        </a:solidFill>
                        <a:latin typeface="微软雅黑" panose="020B0503020204020204" pitchFamily="34" charset="-122"/>
                        <a:ea typeface="微软雅黑" panose="020B0503020204020204" pitchFamily="34" charset="-122"/>
                      </a:endParaRPr>
                    </a:p>
                  </a:txBody>
                  <a:tcPr marL="177800" marR="177800" marT="107950" marB="107950" vert="horz" anchor="ctr">
                    <a:lnL w="19050" cap="rnd">
                      <a:solidFill>
                        <a:srgbClr val="E34D4D"/>
                      </a:solidFill>
                      <a:prstDash val="solid"/>
                    </a:lnL>
                    <a:lnR w="3175">
                      <a:solidFill>
                        <a:srgbClr val="FFFFFF"/>
                      </a:solidFill>
                      <a:prstDash val="dot"/>
                    </a:lnR>
                    <a:lnT w="19050" cap="rnd">
                      <a:solidFill>
                        <a:srgbClr val="E34D4D"/>
                      </a:solidFill>
                      <a:prstDash val="solid"/>
                    </a:lnT>
                    <a:lnB w="19050">
                      <a:solidFill>
                        <a:srgbClr val="E34D4D"/>
                      </a:solidFill>
                      <a:prstDash val="solid"/>
                    </a:lnB>
                    <a:lnTlToBr>
                      <a:noFill/>
                    </a:lnTlToBr>
                    <a:lnBlToTr>
                      <a:noFill/>
                    </a:lnBlToTr>
                    <a:solidFill>
                      <a:srgbClr val="E34D4D"/>
                    </a:solidFill>
                  </a:tcPr>
                </a:tc>
                <a:tc>
                  <a:txBody>
                    <a:bodyPr/>
                    <a:p>
                      <a:pPr indent="0" algn="ctr">
                        <a:lnSpc>
                          <a:spcPct val="120000"/>
                        </a:lnSpc>
                        <a:spcBef>
                          <a:spcPts val="0"/>
                        </a:spcBef>
                        <a:spcAft>
                          <a:spcPts val="0"/>
                        </a:spcAft>
                        <a:buNone/>
                      </a:pPr>
                      <a:r>
                        <a:rPr lang="zh-CN" sz="1400" b="1" spc="120">
                          <a:solidFill>
                            <a:srgbClr val="FFFFFF"/>
                          </a:solidFill>
                          <a:latin typeface="微软雅黑" panose="020B0503020204020204" pitchFamily="34" charset="-122"/>
                          <a:ea typeface="微软雅黑" panose="020B0503020204020204" pitchFamily="34" charset="-122"/>
                        </a:rPr>
                        <a:t>评估维度</a:t>
                      </a:r>
                      <a:endParaRPr lang="zh-CN" sz="1400" b="1" spc="120">
                        <a:solidFill>
                          <a:srgbClr val="FFFFFF"/>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FFFFFF"/>
                      </a:solidFill>
                      <a:prstDash val="dot"/>
                    </a:lnL>
                    <a:lnR w="3175">
                      <a:solidFill>
                        <a:srgbClr val="FFFFFF"/>
                      </a:solidFill>
                      <a:prstDash val="dot"/>
                    </a:lnR>
                    <a:lnT w="19050" cap="rnd">
                      <a:solidFill>
                        <a:srgbClr val="E34D4D"/>
                      </a:solidFill>
                      <a:prstDash val="solid"/>
                    </a:lnT>
                    <a:lnB w="19050">
                      <a:solidFill>
                        <a:srgbClr val="E34D4D"/>
                      </a:solidFill>
                      <a:prstDash val="solid"/>
                    </a:lnB>
                    <a:lnTlToBr>
                      <a:noFill/>
                    </a:lnTlToBr>
                    <a:lnBlToTr>
                      <a:noFill/>
                    </a:lnBlToTr>
                    <a:solidFill>
                      <a:srgbClr val="E34D4D"/>
                    </a:solidFill>
                  </a:tcPr>
                </a:tc>
                <a:tc>
                  <a:txBody>
                    <a:bodyPr/>
                    <a:p>
                      <a:pPr indent="0" algn="ctr">
                        <a:lnSpc>
                          <a:spcPct val="120000"/>
                        </a:lnSpc>
                        <a:spcBef>
                          <a:spcPts val="0"/>
                        </a:spcBef>
                        <a:spcAft>
                          <a:spcPts val="0"/>
                        </a:spcAft>
                        <a:buNone/>
                      </a:pPr>
                      <a:r>
                        <a:rPr lang="zh-CN" sz="1400" b="1" spc="120">
                          <a:solidFill>
                            <a:srgbClr val="FFFFFF"/>
                          </a:solidFill>
                          <a:latin typeface="微软雅黑" panose="020B0503020204020204" pitchFamily="34" charset="-122"/>
                          <a:ea typeface="微软雅黑" panose="020B0503020204020204" pitchFamily="34" charset="-122"/>
                        </a:rPr>
                        <a:t>行为事例说明</a:t>
                      </a:r>
                      <a:endParaRPr lang="zh-CN" sz="1400" b="1" spc="120">
                        <a:solidFill>
                          <a:srgbClr val="FFFFFF"/>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FFFFFF"/>
                      </a:solidFill>
                      <a:prstDash val="dot"/>
                    </a:lnL>
                    <a:lnR w="19050" cap="rnd">
                      <a:solidFill>
                        <a:srgbClr val="E34D4D"/>
                      </a:solidFill>
                      <a:prstDash val="solid"/>
                    </a:lnR>
                    <a:lnT w="19050" cap="rnd">
                      <a:solidFill>
                        <a:srgbClr val="E34D4D"/>
                      </a:solidFill>
                      <a:prstDash val="solid"/>
                    </a:lnT>
                    <a:lnB w="19050">
                      <a:solidFill>
                        <a:srgbClr val="E34D4D"/>
                      </a:solidFill>
                      <a:prstDash val="solid"/>
                    </a:lnB>
                    <a:lnTlToBr>
                      <a:noFill/>
                    </a:lnTlToBr>
                    <a:lnBlToTr>
                      <a:noFill/>
                    </a:lnBlToTr>
                    <a:solidFill>
                      <a:srgbClr val="E34D4D"/>
                    </a:solidFill>
                  </a:tcPr>
                </a:tc>
              </a:tr>
              <a:tr h="1236980">
                <a:tc rowSpan="2">
                  <a:txBody>
                    <a:bodyPr/>
                    <a:p>
                      <a:pPr indent="0" algn="l">
                        <a:lnSpc>
                          <a:spcPct val="120000"/>
                        </a:lnSpc>
                        <a:spcBef>
                          <a:spcPts val="0"/>
                        </a:spcBef>
                        <a:spcAft>
                          <a:spcPts val="0"/>
                        </a:spcAft>
                        <a:buNone/>
                      </a:pPr>
                      <a:r>
                        <a:rPr lang="zh-CN" altLang="zh-CN" sz="1200">
                          <a:solidFill>
                            <a:srgbClr val="404040"/>
                          </a:solidFill>
                          <a:latin typeface="微软雅黑" panose="020B0503020204020204" pitchFamily="34" charset="-122"/>
                          <a:ea typeface="微软雅黑" panose="020B0503020204020204" pitchFamily="34" charset="-122"/>
                          <a:sym typeface="宋体" panose="02010600030101010101" pitchFamily="2" charset="-122"/>
                        </a:rPr>
                        <a:t>项目管理能力</a:t>
                      </a:r>
                      <a:endParaRPr lang="zh-CN" altLang="zh-CN" sz="1200" b="0">
                        <a:solidFill>
                          <a:srgbClr val="404040"/>
                        </a:solidFill>
                        <a:latin typeface="微软雅黑" panose="020B0503020204020204" pitchFamily="34" charset="-122"/>
                        <a:ea typeface="微软雅黑" panose="020B0503020204020204" pitchFamily="34" charset="-122"/>
                        <a:sym typeface="宋体" panose="02010600030101010101" pitchFamily="2" charset="-122"/>
                      </a:endParaRPr>
                    </a:p>
                    <a:p>
                      <a:pPr indent="0" algn="l">
                        <a:lnSpc>
                          <a:spcPct val="120000"/>
                        </a:lnSpc>
                        <a:spcBef>
                          <a:spcPts val="0"/>
                        </a:spcBef>
                        <a:spcAft>
                          <a:spcPts val="0"/>
                        </a:spcAft>
                        <a:buNone/>
                      </a:pPr>
                      <a:endParaRPr lang="zh-CN" sz="12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19050" cap="rnd">
                      <a:solidFill>
                        <a:srgbClr val="E34D4D"/>
                      </a:solidFill>
                      <a:prstDash val="solid"/>
                    </a:lnL>
                    <a:lnR w="3175">
                      <a:solidFill>
                        <a:srgbClr val="E34D4D"/>
                      </a:solidFill>
                      <a:prstDash val="dot"/>
                    </a:lnR>
                    <a:lnT w="19050">
                      <a:solidFill>
                        <a:srgbClr val="E34D4D"/>
                      </a:solidFill>
                      <a:prstDash val="solid"/>
                    </a:lnT>
                    <a:lnB w="3175">
                      <a:solidFill>
                        <a:srgbClr val="E34D4D"/>
                      </a:solidFill>
                      <a:prstDash val="dot"/>
                    </a:lnB>
                    <a:lnTlToBr>
                      <a:noFill/>
                    </a:lnTlToBr>
                    <a:lnBlToTr>
                      <a:noFill/>
                    </a:lnBlToTr>
                    <a:solidFill>
                      <a:srgbClr val="F2F2F2"/>
                    </a:solidFill>
                  </a:tcPr>
                </a:tc>
                <a:tc>
                  <a:txBody>
                    <a:bodyPr/>
                    <a:p>
                      <a:pPr indent="0" algn="l">
                        <a:lnSpc>
                          <a:spcPct val="120000"/>
                        </a:lnSpc>
                        <a:spcBef>
                          <a:spcPts val="0"/>
                        </a:spcBef>
                        <a:spcAft>
                          <a:spcPts val="0"/>
                        </a:spcAft>
                        <a:buNone/>
                      </a:pPr>
                      <a:r>
                        <a:rPr 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需求管理</a:t>
                      </a:r>
                      <a:endParaRPr 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l">
                        <a:lnSpc>
                          <a:spcPct val="120000"/>
                        </a:lnSpc>
                        <a:spcBef>
                          <a:spcPts val="0"/>
                        </a:spcBef>
                        <a:spcAft>
                          <a:spcPts val="0"/>
                        </a:spcAft>
                        <a:buNone/>
                      </a:pPr>
                      <a:endParaRPr 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107950" marB="107950" vert="horz" anchor="ctr">
                    <a:lnL w="3175">
                      <a:solidFill>
                        <a:srgbClr val="E34D4D"/>
                      </a:solidFill>
                      <a:prstDash val="dot"/>
                    </a:lnL>
                    <a:lnR w="3175">
                      <a:solidFill>
                        <a:srgbClr val="E34D4D"/>
                      </a:solidFill>
                      <a:prstDash val="dot"/>
                    </a:lnR>
                    <a:lnT w="19050">
                      <a:solidFill>
                        <a:srgbClr val="E34D4D"/>
                      </a:solidFill>
                      <a:prstDash val="solid"/>
                    </a:lnT>
                    <a:lnB w="3175">
                      <a:solidFill>
                        <a:srgbClr val="E34D4D"/>
                      </a:solidFill>
                      <a:prstDash val="dot"/>
                    </a:lnB>
                    <a:lnTlToBr>
                      <a:noFill/>
                    </a:lnTlToBr>
                    <a:lnBlToTr>
                      <a:noFill/>
                    </a:lnBlToTr>
                    <a:solidFill>
                      <a:srgbClr val="F2F2F2"/>
                    </a:solidFill>
                  </a:tcPr>
                </a:tc>
                <a:tc>
                  <a:txBody>
                    <a:bodyPr/>
                    <a:p>
                      <a:pPr indent="0" algn="l">
                        <a:lnSpc>
                          <a:spcPct val="120000"/>
                        </a:lnSpc>
                        <a:spcBef>
                          <a:spcPts val="0"/>
                        </a:spcBef>
                        <a:spcAft>
                          <a:spcPts val="0"/>
                        </a:spcAft>
                        <a:buNone/>
                      </a:pPr>
                      <a:r>
                        <a:rPr lang="en-US" alt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遇到交付提出更新时遇到的问题，</a:t>
                      </a:r>
                      <a:r>
                        <a:rPr 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我会先根据自己的经验先进行处理；若确认更新过程中有遇到一些问题，可以再去请教工具组的同仁，询问操作步骤上的差异是否会带来更新完成后出现问题；确认没有问题之后可以再去问顾问，此处原本应该是出现什么样的效果，但目前展现出来的又是什么问题。                                                                                                                                 </a:t>
                      </a:r>
                      <a:r>
                        <a:rPr lang="en-US" alt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2</a:t>
                      </a:r>
                      <a:r>
                        <a:rPr 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协助查看客户家版本更新后遇到的资产负债表查不出数据的问题：与顾问沟通后是客户在正式区新增的报表样板，在查询的时候却一直在转圈，查不出具体的数据；确认问题后，我会首先去查看正常的样板查出的数据是怎么样的，确认了正常的模板后，再动手在客户家用debug工具查看具体的资产负债表查不出数据的问题，最后查看后发现是客户新增样板不符合标准逻辑，导致死循环。</a:t>
                      </a:r>
                      <a:endParaRPr 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107950" marB="107950" vert="horz" anchor="ctr">
                    <a:lnL w="3175">
                      <a:solidFill>
                        <a:srgbClr val="E34D4D"/>
                      </a:solidFill>
                      <a:prstDash val="dot"/>
                    </a:lnL>
                    <a:lnR w="19050" cap="rnd">
                      <a:solidFill>
                        <a:srgbClr val="E34D4D"/>
                      </a:solidFill>
                      <a:prstDash val="solid"/>
                    </a:lnR>
                    <a:lnT w="19050">
                      <a:solidFill>
                        <a:srgbClr val="E34D4D"/>
                      </a:solidFill>
                      <a:prstDash val="solid"/>
                    </a:lnT>
                    <a:lnB w="3175">
                      <a:solidFill>
                        <a:srgbClr val="E34D4D"/>
                      </a:solidFill>
                      <a:prstDash val="dot"/>
                    </a:lnB>
                    <a:lnTlToBr>
                      <a:noFill/>
                    </a:lnTlToBr>
                    <a:lnBlToTr>
                      <a:noFill/>
                    </a:lnBlToTr>
                    <a:solidFill>
                      <a:srgbClr val="F2F2F2"/>
                    </a:solidFill>
                  </a:tcPr>
                </a:tc>
              </a:tr>
              <a:tr h="736600">
                <a:tc vMerge="1">
                  <a:tcPr marL="177800" marR="177800" marT="107950" marB="107950" vert="horz" anchor="ctr">
                    <a:lnL w="19050" cap="rnd">
                      <a:solidFill>
                        <a:srgbClr val="E34D4D"/>
                      </a:solidFill>
                      <a:prstDash val="solid"/>
                    </a:lnL>
                    <a:lnR w="3175">
                      <a:solidFill>
                        <a:srgbClr val="E34D4D"/>
                      </a:solidFill>
                      <a:prstDash val="dot"/>
                    </a:lnR>
                    <a:lnT w="3175">
                      <a:solidFill>
                        <a:srgbClr val="E34D4D"/>
                      </a:solidFill>
                      <a:prstDash val="dot"/>
                    </a:lnT>
                    <a:lnB w="3175">
                      <a:solidFill>
                        <a:srgbClr val="E34D4D"/>
                      </a:solidFill>
                      <a:prstDash val="dot"/>
                    </a:lnB>
                    <a:lnTlToBr>
                      <a:noFill/>
                    </a:lnTlToBr>
                    <a:lnBlToTr>
                      <a:noFill/>
                    </a:lnBlToTr>
                    <a:solidFill>
                      <a:srgbClr val="FFFFFF"/>
                    </a:solidFill>
                  </a:tcPr>
                </a:tc>
                <a:tc>
                  <a:txBody>
                    <a:bodyPr/>
                    <a:p>
                      <a:pPr indent="0" algn="l">
                        <a:lnSpc>
                          <a:spcPct val="120000"/>
                        </a:lnSpc>
                        <a:spcBef>
                          <a:spcPts val="0"/>
                        </a:spcBef>
                        <a:spcAft>
                          <a:spcPts val="0"/>
                        </a:spcAft>
                        <a:buNone/>
                      </a:pPr>
                      <a:r>
                        <a:rPr lang="zh-CN" sz="120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rPr>
                        <a:t>项目推进方法</a:t>
                      </a:r>
                      <a:endParaRPr 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gn="l">
                        <a:lnSpc>
                          <a:spcPct val="120000"/>
                        </a:lnSpc>
                        <a:spcBef>
                          <a:spcPts val="0"/>
                        </a:spcBef>
                        <a:spcAft>
                          <a:spcPts val="0"/>
                        </a:spcAft>
                        <a:buNone/>
                      </a:pPr>
                      <a:endParaRPr lang="zh-CN" sz="12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E34D4D"/>
                      </a:solidFill>
                      <a:prstDash val="dot"/>
                    </a:lnL>
                    <a:lnR w="3175">
                      <a:solidFill>
                        <a:srgbClr val="E34D4D"/>
                      </a:solidFill>
                      <a:prstDash val="dot"/>
                    </a:lnR>
                    <a:lnT w="3175">
                      <a:solidFill>
                        <a:srgbClr val="E34D4D"/>
                      </a:solidFill>
                      <a:prstDash val="dot"/>
                    </a:lnT>
                    <a:lnB w="3175">
                      <a:solidFill>
                        <a:srgbClr val="E34D4D"/>
                      </a:solidFill>
                      <a:prstDash val="dot"/>
                    </a:lnB>
                    <a:lnTlToBr>
                      <a:noFill/>
                    </a:lnTlToBr>
                    <a:lnBlToTr>
                      <a:noFill/>
                    </a:lnBlToTr>
                    <a:solidFill>
                      <a:srgbClr val="FFFFFF"/>
                    </a:solidFill>
                  </a:tcPr>
                </a:tc>
                <a:tc>
                  <a:txBody>
                    <a:bodyPr/>
                    <a:p>
                      <a:pPr indent="0" algn="l">
                        <a:lnSpc>
                          <a:spcPct val="120000"/>
                        </a:lnSpc>
                        <a:spcBef>
                          <a:spcPts val="0"/>
                        </a:spcBef>
                        <a:spcAft>
                          <a:spcPts val="0"/>
                        </a:spcAft>
                        <a:buNone/>
                      </a:pPr>
                      <a:r>
                        <a:rPr 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1.目前我在T产品中心的主要任务是财务模组的bug修改以及T产中patch咨询窗口；                                                                                         如果想要高效准确地修改财务模组的问题，首先要对财务模组流程比较熟悉，能够明白顾问提出的问题点在哪里，才好更快地定位错误的地方； 我规划每个月中都要在QC处验收财务模组流程，这样会加深巩固我对于流程的熟悉度，在下次解决一些流程询问方面的问题的时候，可以更快地明白顾问或交付服务提出的问题点并做出解答。                                                                                                                                        2.在遇到自己不明确的一些流程问题的时候，我会去请教QC此处正确的流程是什么样的，QC也能够快速准确地回答我请教的问题；做出调整：请教QC之前自己先回忆过去遇到的问题是否有相似的，然后去请教更为资深的同仁，与资深同仁进行讨论，最后再得出结论。</a:t>
                      </a:r>
                      <a:endParaRPr 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107950" marB="107950" vert="horz" anchor="ctr">
                    <a:lnL w="3175">
                      <a:solidFill>
                        <a:srgbClr val="E34D4D"/>
                      </a:solidFill>
                      <a:prstDash val="dot"/>
                    </a:lnL>
                    <a:lnR w="19050" cap="rnd">
                      <a:solidFill>
                        <a:srgbClr val="E34D4D"/>
                      </a:solidFill>
                      <a:prstDash val="solid"/>
                    </a:lnR>
                    <a:lnT w="3175">
                      <a:solidFill>
                        <a:srgbClr val="E34D4D"/>
                      </a:solidFill>
                      <a:prstDash val="dot"/>
                    </a:lnT>
                    <a:lnB w="3175">
                      <a:solidFill>
                        <a:srgbClr val="E34D4D"/>
                      </a:solidFill>
                      <a:prstDash val="dot"/>
                    </a:lnB>
                    <a:lnTlToBr>
                      <a:noFill/>
                    </a:lnTlToBr>
                    <a:lnBlToTr>
                      <a:noFill/>
                    </a:lnBlToTr>
                    <a:solidFill>
                      <a:srgbClr val="FFFFFF"/>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a:xfrm>
            <a:off x="10378018" y="6335396"/>
            <a:ext cx="1071033" cy="365125"/>
          </a:xfrm>
        </p:spPr>
        <p:txBody>
          <a:bodyPr/>
          <a:p>
            <a:pPr>
              <a:defRPr/>
            </a:pPr>
            <a:fld id="{BF54F07E-AC70-409E-BB3D-CFDAC41D8C0E}" type="slidenum">
              <a:rPr lang="zh-TW" altLang="en-US"/>
            </a:fld>
            <a:endParaRPr lang="zh-TW" altLang="en-US"/>
          </a:p>
        </p:txBody>
      </p:sp>
      <p:sp>
        <p:nvSpPr>
          <p:cNvPr id="19" name="矩形 6"/>
          <p:cNvSpPr>
            <a:spLocks noChangeArrowheads="1"/>
          </p:cNvSpPr>
          <p:nvPr/>
        </p:nvSpPr>
        <p:spPr bwMode="auto">
          <a:xfrm>
            <a:off x="-9087" y="837483"/>
            <a:ext cx="3256885" cy="218863"/>
          </a:xfrm>
          <a:prstGeom prst="rect">
            <a:avLst/>
          </a:prstGeom>
          <a:solidFill>
            <a:srgbClr val="C00000"/>
          </a:solidFill>
          <a:ln>
            <a:noFill/>
          </a:ln>
        </p:spPr>
        <p:txBody>
          <a:bodyPr lIns="91404" tIns="45702" rIns="91404" bIns="45702"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20" name="矩形 7"/>
          <p:cNvSpPr>
            <a:spLocks noChangeArrowheads="1"/>
          </p:cNvSpPr>
          <p:nvPr/>
        </p:nvSpPr>
        <p:spPr bwMode="auto">
          <a:xfrm>
            <a:off x="2970530" y="837565"/>
            <a:ext cx="9218930" cy="219710"/>
          </a:xfrm>
          <a:prstGeom prst="rect">
            <a:avLst/>
          </a:prstGeom>
          <a:solidFill>
            <a:srgbClr val="C00000"/>
          </a:solidFill>
          <a:ln>
            <a:noFill/>
          </a:ln>
        </p:spPr>
        <p:txBody>
          <a:bodyPr lIns="91404" tIns="45702" rIns="91404" bIns="45702"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nvGrpSpPr>
          <p:cNvPr id="23" name="组合 22"/>
          <p:cNvGrpSpPr/>
          <p:nvPr/>
        </p:nvGrpSpPr>
        <p:grpSpPr>
          <a:xfrm>
            <a:off x="895445" y="501439"/>
            <a:ext cx="3840912" cy="808757"/>
            <a:chOff x="903371" y="249943"/>
            <a:chExt cx="2831223" cy="679699"/>
          </a:xfrm>
        </p:grpSpPr>
        <p:sp>
          <p:nvSpPr>
            <p:cNvPr id="24" name="任意多边形 23"/>
            <p:cNvSpPr/>
            <p:nvPr/>
          </p:nvSpPr>
          <p:spPr bwMode="auto">
            <a:xfrm>
              <a:off x="903371" y="249943"/>
              <a:ext cx="2831223" cy="679699"/>
            </a:xfrm>
            <a:custGeom>
              <a:avLst/>
              <a:gdLst>
                <a:gd name="connsiteX0" fmla="*/ 352810 w 4452260"/>
                <a:gd name="connsiteY0" fmla="*/ 0 h 1068867"/>
                <a:gd name="connsiteX1" fmla="*/ 636768 w 4452260"/>
                <a:gd name="connsiteY1" fmla="*/ 0 h 1068867"/>
                <a:gd name="connsiteX2" fmla="*/ 647700 w 4452260"/>
                <a:gd name="connsiteY2" fmla="*/ 0 h 1068867"/>
                <a:gd name="connsiteX3" fmla="*/ 724065 w 4452260"/>
                <a:gd name="connsiteY3" fmla="*/ 0 h 1068867"/>
                <a:gd name="connsiteX4" fmla="*/ 782584 w 4452260"/>
                <a:gd name="connsiteY4" fmla="*/ 0 h 1068867"/>
                <a:gd name="connsiteX5" fmla="*/ 799455 w 4452260"/>
                <a:gd name="connsiteY5" fmla="*/ 0 h 1068867"/>
                <a:gd name="connsiteX6" fmla="*/ 809825 w 4452260"/>
                <a:gd name="connsiteY6" fmla="*/ 0 h 1068867"/>
                <a:gd name="connsiteX7" fmla="*/ 818078 w 4452260"/>
                <a:gd name="connsiteY7" fmla="*/ 0 h 1068867"/>
                <a:gd name="connsiteX8" fmla="*/ 843980 w 4452260"/>
                <a:gd name="connsiteY8" fmla="*/ 0 h 1068867"/>
                <a:gd name="connsiteX9" fmla="*/ 931658 w 4452260"/>
                <a:gd name="connsiteY9" fmla="*/ 0 h 1068867"/>
                <a:gd name="connsiteX10" fmla="*/ 961580 w 4452260"/>
                <a:gd name="connsiteY10" fmla="*/ 0 h 1068867"/>
                <a:gd name="connsiteX11" fmla="*/ 1000055 w 4452260"/>
                <a:gd name="connsiteY11" fmla="*/ 0 h 1068867"/>
                <a:gd name="connsiteX12" fmla="*/ 1040537 w 4452260"/>
                <a:gd name="connsiteY12" fmla="*/ 0 h 1068867"/>
                <a:gd name="connsiteX13" fmla="*/ 1051453 w 4452260"/>
                <a:gd name="connsiteY13" fmla="*/ 0 h 1068867"/>
                <a:gd name="connsiteX14" fmla="*/ 1083414 w 4452260"/>
                <a:gd name="connsiteY14" fmla="*/ 0 h 1068867"/>
                <a:gd name="connsiteX15" fmla="*/ 1112969 w 4452260"/>
                <a:gd name="connsiteY15" fmla="*/ 0 h 1068867"/>
                <a:gd name="connsiteX16" fmla="*/ 1138871 w 4452260"/>
                <a:gd name="connsiteY16" fmla="*/ 0 h 1068867"/>
                <a:gd name="connsiteX17" fmla="*/ 1170224 w 4452260"/>
                <a:gd name="connsiteY17" fmla="*/ 0 h 1068867"/>
                <a:gd name="connsiteX18" fmla="*/ 1170711 w 4452260"/>
                <a:gd name="connsiteY18" fmla="*/ 0 h 1068867"/>
                <a:gd name="connsiteX19" fmla="*/ 1202662 w 4452260"/>
                <a:gd name="connsiteY19" fmla="*/ 0 h 1068867"/>
                <a:gd name="connsiteX20" fmla="*/ 1240037 w 4452260"/>
                <a:gd name="connsiteY20" fmla="*/ 0 h 1068867"/>
                <a:gd name="connsiteX21" fmla="*/ 1290626 w 4452260"/>
                <a:gd name="connsiteY21" fmla="*/ 0 h 1068867"/>
                <a:gd name="connsiteX22" fmla="*/ 1324496 w 4452260"/>
                <a:gd name="connsiteY22" fmla="*/ 0 h 1068867"/>
                <a:gd name="connsiteX23" fmla="*/ 1332348 w 4452260"/>
                <a:gd name="connsiteY23" fmla="*/ 0 h 1068867"/>
                <a:gd name="connsiteX24" fmla="*/ 1335428 w 4452260"/>
                <a:gd name="connsiteY24" fmla="*/ 0 h 1068867"/>
                <a:gd name="connsiteX25" fmla="*/ 1411793 w 4452260"/>
                <a:gd name="connsiteY25" fmla="*/ 0 h 1068867"/>
                <a:gd name="connsiteX26" fmla="*/ 1454182 w 4452260"/>
                <a:gd name="connsiteY26" fmla="*/ 0 h 1068867"/>
                <a:gd name="connsiteX27" fmla="*/ 1470312 w 4452260"/>
                <a:gd name="connsiteY27" fmla="*/ 0 h 1068867"/>
                <a:gd name="connsiteX28" fmla="*/ 1487183 w 4452260"/>
                <a:gd name="connsiteY28" fmla="*/ 0 h 1068867"/>
                <a:gd name="connsiteX29" fmla="*/ 1497552 w 4452260"/>
                <a:gd name="connsiteY29" fmla="*/ 0 h 1068867"/>
                <a:gd name="connsiteX30" fmla="*/ 1505806 w 4452260"/>
                <a:gd name="connsiteY30" fmla="*/ 0 h 1068867"/>
                <a:gd name="connsiteX31" fmla="*/ 1528471 w 4452260"/>
                <a:gd name="connsiteY31" fmla="*/ 0 h 1068867"/>
                <a:gd name="connsiteX32" fmla="*/ 1531708 w 4452260"/>
                <a:gd name="connsiteY32" fmla="*/ 0 h 1068867"/>
                <a:gd name="connsiteX33" fmla="*/ 1540992 w 4452260"/>
                <a:gd name="connsiteY33" fmla="*/ 0 h 1068867"/>
                <a:gd name="connsiteX34" fmla="*/ 1541479 w 4452260"/>
                <a:gd name="connsiteY34" fmla="*/ 0 h 1068867"/>
                <a:gd name="connsiteX35" fmla="*/ 1599998 w 4452260"/>
                <a:gd name="connsiteY35" fmla="*/ 0 h 1068867"/>
                <a:gd name="connsiteX36" fmla="*/ 1619386 w 4452260"/>
                <a:gd name="connsiteY36" fmla="*/ 0 h 1068867"/>
                <a:gd name="connsiteX37" fmla="*/ 1635492 w 4452260"/>
                <a:gd name="connsiteY37" fmla="*/ 0 h 1068867"/>
                <a:gd name="connsiteX38" fmla="*/ 1649308 w 4452260"/>
                <a:gd name="connsiteY38" fmla="*/ 0 h 1068867"/>
                <a:gd name="connsiteX39" fmla="*/ 1653720 w 4452260"/>
                <a:gd name="connsiteY39" fmla="*/ 0 h 1068867"/>
                <a:gd name="connsiteX40" fmla="*/ 1661394 w 4452260"/>
                <a:gd name="connsiteY40" fmla="*/ 0 h 1068867"/>
                <a:gd name="connsiteX41" fmla="*/ 1687782 w 4452260"/>
                <a:gd name="connsiteY41" fmla="*/ 0 h 1068867"/>
                <a:gd name="connsiteX42" fmla="*/ 1703116 w 4452260"/>
                <a:gd name="connsiteY42" fmla="*/ 0 h 1068867"/>
                <a:gd name="connsiteX43" fmla="*/ 1739181 w 4452260"/>
                <a:gd name="connsiteY43" fmla="*/ 0 h 1068867"/>
                <a:gd name="connsiteX44" fmla="*/ 1771141 w 4452260"/>
                <a:gd name="connsiteY44" fmla="*/ 0 h 1068867"/>
                <a:gd name="connsiteX45" fmla="*/ 1800697 w 4452260"/>
                <a:gd name="connsiteY45" fmla="*/ 0 h 1068867"/>
                <a:gd name="connsiteX46" fmla="*/ 1811727 w 4452260"/>
                <a:gd name="connsiteY46" fmla="*/ 0 h 1068867"/>
                <a:gd name="connsiteX47" fmla="*/ 1823361 w 4452260"/>
                <a:gd name="connsiteY47" fmla="*/ 0 h 1068867"/>
                <a:gd name="connsiteX48" fmla="*/ 1826599 w 4452260"/>
                <a:gd name="connsiteY48" fmla="*/ 0 h 1068867"/>
                <a:gd name="connsiteX49" fmla="*/ 1857951 w 4452260"/>
                <a:gd name="connsiteY49" fmla="*/ 0 h 1068867"/>
                <a:gd name="connsiteX50" fmla="*/ 1858439 w 4452260"/>
                <a:gd name="connsiteY50" fmla="*/ 0 h 1068867"/>
                <a:gd name="connsiteX51" fmla="*/ 1859676 w 4452260"/>
                <a:gd name="connsiteY51" fmla="*/ 0 h 1068867"/>
                <a:gd name="connsiteX52" fmla="*/ 1893346 w 4452260"/>
                <a:gd name="connsiteY52" fmla="*/ 0 h 1068867"/>
                <a:gd name="connsiteX53" fmla="*/ 1927765 w 4452260"/>
                <a:gd name="connsiteY53" fmla="*/ 0 h 1068867"/>
                <a:gd name="connsiteX54" fmla="*/ 1963365 w 4452260"/>
                <a:gd name="connsiteY54" fmla="*/ 0 h 1068867"/>
                <a:gd name="connsiteX55" fmla="*/ 1978354 w 4452260"/>
                <a:gd name="connsiteY55" fmla="*/ 0 h 1068867"/>
                <a:gd name="connsiteX56" fmla="*/ 1991032 w 4452260"/>
                <a:gd name="connsiteY56" fmla="*/ 0 h 1068867"/>
                <a:gd name="connsiteX57" fmla="*/ 2020076 w 4452260"/>
                <a:gd name="connsiteY57" fmla="*/ 0 h 1068867"/>
                <a:gd name="connsiteX58" fmla="*/ 2021800 w 4452260"/>
                <a:gd name="connsiteY58" fmla="*/ 0 h 1068867"/>
                <a:gd name="connsiteX59" fmla="*/ 2027021 w 4452260"/>
                <a:gd name="connsiteY59" fmla="*/ 0 h 1068867"/>
                <a:gd name="connsiteX60" fmla="*/ 2032162 w 4452260"/>
                <a:gd name="connsiteY60" fmla="*/ 0 h 1068867"/>
                <a:gd name="connsiteX61" fmla="*/ 2141909 w 4452260"/>
                <a:gd name="connsiteY61" fmla="*/ 0 h 1068867"/>
                <a:gd name="connsiteX62" fmla="*/ 2143633 w 4452260"/>
                <a:gd name="connsiteY62" fmla="*/ 0 h 1068867"/>
                <a:gd name="connsiteX63" fmla="*/ 2178359 w 4452260"/>
                <a:gd name="connsiteY63" fmla="*/ 0 h 1068867"/>
                <a:gd name="connsiteX64" fmla="*/ 2228719 w 4452260"/>
                <a:gd name="connsiteY64" fmla="*/ 0 h 1068867"/>
                <a:gd name="connsiteX65" fmla="*/ 2229207 w 4452260"/>
                <a:gd name="connsiteY65" fmla="*/ 0 h 1068867"/>
                <a:gd name="connsiteX66" fmla="*/ 2230931 w 4452260"/>
                <a:gd name="connsiteY66" fmla="*/ 0 h 1068867"/>
                <a:gd name="connsiteX67" fmla="*/ 2287725 w 4452260"/>
                <a:gd name="connsiteY67" fmla="*/ 0 h 1068867"/>
                <a:gd name="connsiteX68" fmla="*/ 2289450 w 4452260"/>
                <a:gd name="connsiteY68" fmla="*/ 0 h 1068867"/>
                <a:gd name="connsiteX69" fmla="*/ 2323220 w 4452260"/>
                <a:gd name="connsiteY69" fmla="*/ 0 h 1068867"/>
                <a:gd name="connsiteX70" fmla="*/ 2324944 w 4452260"/>
                <a:gd name="connsiteY70" fmla="*/ 0 h 1068867"/>
                <a:gd name="connsiteX71" fmla="*/ 2340483 w 4452260"/>
                <a:gd name="connsiteY71" fmla="*/ 0 h 1068867"/>
                <a:gd name="connsiteX72" fmla="*/ 2341447 w 4452260"/>
                <a:gd name="connsiteY72" fmla="*/ 0 h 1068867"/>
                <a:gd name="connsiteX73" fmla="*/ 2343172 w 4452260"/>
                <a:gd name="connsiteY73" fmla="*/ 0 h 1068867"/>
                <a:gd name="connsiteX74" fmla="*/ 2349122 w 4452260"/>
                <a:gd name="connsiteY74" fmla="*/ 0 h 1068867"/>
                <a:gd name="connsiteX75" fmla="*/ 2350846 w 4452260"/>
                <a:gd name="connsiteY75" fmla="*/ 0 h 1068867"/>
                <a:gd name="connsiteX76" fmla="*/ 2390844 w 4452260"/>
                <a:gd name="connsiteY76" fmla="*/ 0 h 1068867"/>
                <a:gd name="connsiteX77" fmla="*/ 2462317 w 4452260"/>
                <a:gd name="connsiteY77" fmla="*/ 0 h 1068867"/>
                <a:gd name="connsiteX78" fmla="*/ 2499455 w 4452260"/>
                <a:gd name="connsiteY78" fmla="*/ 0 h 1068867"/>
                <a:gd name="connsiteX79" fmla="*/ 2530713 w 4452260"/>
                <a:gd name="connsiteY79" fmla="*/ 0 h 1068867"/>
                <a:gd name="connsiteX80" fmla="*/ 2547403 w 4452260"/>
                <a:gd name="connsiteY80" fmla="*/ 0 h 1068867"/>
                <a:gd name="connsiteX81" fmla="*/ 2549127 w 4452260"/>
                <a:gd name="connsiteY81" fmla="*/ 0 h 1068867"/>
                <a:gd name="connsiteX82" fmla="*/ 2581074 w 4452260"/>
                <a:gd name="connsiteY82" fmla="*/ 0 h 1068867"/>
                <a:gd name="connsiteX83" fmla="*/ 2582112 w 4452260"/>
                <a:gd name="connsiteY83" fmla="*/ 0 h 1068867"/>
                <a:gd name="connsiteX84" fmla="*/ 2669530 w 4452260"/>
                <a:gd name="connsiteY84" fmla="*/ 0 h 1068867"/>
                <a:gd name="connsiteX85" fmla="*/ 2678759 w 4452260"/>
                <a:gd name="connsiteY85" fmla="*/ 0 h 1068867"/>
                <a:gd name="connsiteX86" fmla="*/ 2709527 w 4452260"/>
                <a:gd name="connsiteY86" fmla="*/ 0 h 1068867"/>
                <a:gd name="connsiteX87" fmla="*/ 2711252 w 4452260"/>
                <a:gd name="connsiteY87" fmla="*/ 0 h 1068867"/>
                <a:gd name="connsiteX88" fmla="*/ 2714748 w 4452260"/>
                <a:gd name="connsiteY88" fmla="*/ 0 h 1068867"/>
                <a:gd name="connsiteX89" fmla="*/ 2719890 w 4452260"/>
                <a:gd name="connsiteY89" fmla="*/ 0 h 1068867"/>
                <a:gd name="connsiteX90" fmla="*/ 2831360 w 4452260"/>
                <a:gd name="connsiteY90" fmla="*/ 0 h 1068867"/>
                <a:gd name="connsiteX91" fmla="*/ 2833086 w 4452260"/>
                <a:gd name="connsiteY91" fmla="*/ 0 h 1068867"/>
                <a:gd name="connsiteX92" fmla="*/ 2866087 w 4452260"/>
                <a:gd name="connsiteY92" fmla="*/ 0 h 1068867"/>
                <a:gd name="connsiteX93" fmla="*/ 2918659 w 4452260"/>
                <a:gd name="connsiteY93" fmla="*/ 0 h 1068867"/>
                <a:gd name="connsiteX94" fmla="*/ 2919896 w 4452260"/>
                <a:gd name="connsiteY94" fmla="*/ 0 h 1068867"/>
                <a:gd name="connsiteX95" fmla="*/ 2920383 w 4452260"/>
                <a:gd name="connsiteY95" fmla="*/ 0 h 1068867"/>
                <a:gd name="connsiteX96" fmla="*/ 2977177 w 4452260"/>
                <a:gd name="connsiteY96" fmla="*/ 0 h 1068867"/>
                <a:gd name="connsiteX97" fmla="*/ 2978902 w 4452260"/>
                <a:gd name="connsiteY97" fmla="*/ 0 h 1068867"/>
                <a:gd name="connsiteX98" fmla="*/ 3012671 w 4452260"/>
                <a:gd name="connsiteY98" fmla="*/ 0 h 1068867"/>
                <a:gd name="connsiteX99" fmla="*/ 3014397 w 4452260"/>
                <a:gd name="connsiteY99" fmla="*/ 0 h 1068867"/>
                <a:gd name="connsiteX100" fmla="*/ 3028211 w 4452260"/>
                <a:gd name="connsiteY100" fmla="*/ 0 h 1068867"/>
                <a:gd name="connsiteX101" fmla="*/ 3030899 w 4452260"/>
                <a:gd name="connsiteY101" fmla="*/ 0 h 1068867"/>
                <a:gd name="connsiteX102" fmla="*/ 3032624 w 4452260"/>
                <a:gd name="connsiteY102" fmla="*/ 0 h 1068867"/>
                <a:gd name="connsiteX103" fmla="*/ 3038573 w 4452260"/>
                <a:gd name="connsiteY103" fmla="*/ 0 h 1068867"/>
                <a:gd name="connsiteX104" fmla="*/ 3040298 w 4452260"/>
                <a:gd name="connsiteY104" fmla="*/ 0 h 1068867"/>
                <a:gd name="connsiteX105" fmla="*/ 3082021 w 4452260"/>
                <a:gd name="connsiteY105" fmla="*/ 0 h 1068867"/>
                <a:gd name="connsiteX106" fmla="*/ 3150044 w 4452260"/>
                <a:gd name="connsiteY106" fmla="*/ 0 h 1068867"/>
                <a:gd name="connsiteX107" fmla="*/ 3218441 w 4452260"/>
                <a:gd name="connsiteY107" fmla="*/ 0 h 1068867"/>
                <a:gd name="connsiteX108" fmla="*/ 3236855 w 4452260"/>
                <a:gd name="connsiteY108" fmla="*/ 0 h 1068867"/>
                <a:gd name="connsiteX109" fmla="*/ 3269839 w 4452260"/>
                <a:gd name="connsiteY109" fmla="*/ 0 h 1068867"/>
                <a:gd name="connsiteX110" fmla="*/ 3272250 w 4452260"/>
                <a:gd name="connsiteY110" fmla="*/ 0 h 1068867"/>
                <a:gd name="connsiteX111" fmla="*/ 3320378 w 4452260"/>
                <a:gd name="connsiteY111" fmla="*/ 0 h 1068867"/>
                <a:gd name="connsiteX112" fmla="*/ 3346330 w 4452260"/>
                <a:gd name="connsiteY112" fmla="*/ 0 h 1068867"/>
                <a:gd name="connsiteX113" fmla="*/ 3357257 w 4452260"/>
                <a:gd name="connsiteY113" fmla="*/ 0 h 1068867"/>
                <a:gd name="connsiteX114" fmla="*/ 3369936 w 4452260"/>
                <a:gd name="connsiteY114" fmla="*/ 0 h 1068867"/>
                <a:gd name="connsiteX115" fmla="*/ 3398980 w 4452260"/>
                <a:gd name="connsiteY115" fmla="*/ 0 h 1068867"/>
                <a:gd name="connsiteX116" fmla="*/ 3405925 w 4452260"/>
                <a:gd name="connsiteY116" fmla="*/ 0 h 1068867"/>
                <a:gd name="connsiteX117" fmla="*/ 3411066 w 4452260"/>
                <a:gd name="connsiteY117" fmla="*/ 0 h 1068867"/>
                <a:gd name="connsiteX118" fmla="*/ 3520813 w 4452260"/>
                <a:gd name="connsiteY118" fmla="*/ 0 h 1068867"/>
                <a:gd name="connsiteX119" fmla="*/ 3607623 w 4452260"/>
                <a:gd name="connsiteY119" fmla="*/ 0 h 1068867"/>
                <a:gd name="connsiteX120" fmla="*/ 3608111 w 4452260"/>
                <a:gd name="connsiteY120" fmla="*/ 0 h 1068867"/>
                <a:gd name="connsiteX121" fmla="*/ 3666629 w 4452260"/>
                <a:gd name="connsiteY121" fmla="*/ 0 h 1068867"/>
                <a:gd name="connsiteX122" fmla="*/ 3702124 w 4452260"/>
                <a:gd name="connsiteY122" fmla="*/ 0 h 1068867"/>
                <a:gd name="connsiteX123" fmla="*/ 3720351 w 4452260"/>
                <a:gd name="connsiteY123" fmla="*/ 0 h 1068867"/>
                <a:gd name="connsiteX124" fmla="*/ 3728025 w 4452260"/>
                <a:gd name="connsiteY124" fmla="*/ 0 h 1068867"/>
                <a:gd name="connsiteX125" fmla="*/ 3769748 w 4452260"/>
                <a:gd name="connsiteY125" fmla="*/ 0 h 1068867"/>
                <a:gd name="connsiteX126" fmla="*/ 4098793 w 4452260"/>
                <a:gd name="connsiteY126" fmla="*/ 0 h 1068867"/>
                <a:gd name="connsiteX127" fmla="*/ 4193519 w 4452260"/>
                <a:gd name="connsiteY127" fmla="*/ 54408 h 1068867"/>
                <a:gd name="connsiteX128" fmla="*/ 4439104 w 4452260"/>
                <a:gd name="connsiteY128" fmla="*/ 480025 h 1068867"/>
                <a:gd name="connsiteX129" fmla="*/ 4439104 w 4452260"/>
                <a:gd name="connsiteY129" fmla="*/ 588843 h 1068867"/>
                <a:gd name="connsiteX130" fmla="*/ 4193519 w 4452260"/>
                <a:gd name="connsiteY130" fmla="*/ 1014459 h 1068867"/>
                <a:gd name="connsiteX131" fmla="*/ 4098793 w 4452260"/>
                <a:gd name="connsiteY131" fmla="*/ 1068867 h 1068867"/>
                <a:gd name="connsiteX132" fmla="*/ 3728025 w 4452260"/>
                <a:gd name="connsiteY132" fmla="*/ 1068867 h 1068867"/>
                <a:gd name="connsiteX133" fmla="*/ 3607623 w 4452260"/>
                <a:gd name="connsiteY133" fmla="*/ 1068867 h 1068867"/>
                <a:gd name="connsiteX134" fmla="*/ 3411066 w 4452260"/>
                <a:gd name="connsiteY134" fmla="*/ 1068867 h 1068867"/>
                <a:gd name="connsiteX135" fmla="*/ 3357257 w 4452260"/>
                <a:gd name="connsiteY135" fmla="*/ 1068867 h 1068867"/>
                <a:gd name="connsiteX136" fmla="*/ 3236855 w 4452260"/>
                <a:gd name="connsiteY136" fmla="*/ 1068867 h 1068867"/>
                <a:gd name="connsiteX137" fmla="*/ 3040298 w 4452260"/>
                <a:gd name="connsiteY137" fmla="*/ 1068867 h 1068867"/>
                <a:gd name="connsiteX138" fmla="*/ 3038573 w 4452260"/>
                <a:gd name="connsiteY138" fmla="*/ 1068867 h 1068867"/>
                <a:gd name="connsiteX139" fmla="*/ 2919896 w 4452260"/>
                <a:gd name="connsiteY139" fmla="*/ 1068867 h 1068867"/>
                <a:gd name="connsiteX140" fmla="*/ 2866087 w 4452260"/>
                <a:gd name="connsiteY140" fmla="*/ 1068867 h 1068867"/>
                <a:gd name="connsiteX141" fmla="*/ 2719890 w 4452260"/>
                <a:gd name="connsiteY141" fmla="*/ 1068867 h 1068867"/>
                <a:gd name="connsiteX142" fmla="*/ 2669530 w 4452260"/>
                <a:gd name="connsiteY142" fmla="*/ 1068867 h 1068867"/>
                <a:gd name="connsiteX143" fmla="*/ 2549127 w 4452260"/>
                <a:gd name="connsiteY143" fmla="*/ 1068867 h 1068867"/>
                <a:gd name="connsiteX144" fmla="*/ 2547403 w 4452260"/>
                <a:gd name="connsiteY144" fmla="*/ 1068867 h 1068867"/>
                <a:gd name="connsiteX145" fmla="*/ 2350846 w 4452260"/>
                <a:gd name="connsiteY145" fmla="*/ 1068867 h 1068867"/>
                <a:gd name="connsiteX146" fmla="*/ 2349122 w 4452260"/>
                <a:gd name="connsiteY146" fmla="*/ 1068867 h 1068867"/>
                <a:gd name="connsiteX147" fmla="*/ 2228719 w 4452260"/>
                <a:gd name="connsiteY147" fmla="*/ 1068867 h 1068867"/>
                <a:gd name="connsiteX148" fmla="*/ 2178359 w 4452260"/>
                <a:gd name="connsiteY148" fmla="*/ 1068867 h 1068867"/>
                <a:gd name="connsiteX149" fmla="*/ 2032162 w 4452260"/>
                <a:gd name="connsiteY149" fmla="*/ 1068867 h 1068867"/>
                <a:gd name="connsiteX150" fmla="*/ 1978354 w 4452260"/>
                <a:gd name="connsiteY150" fmla="*/ 1068867 h 1068867"/>
                <a:gd name="connsiteX151" fmla="*/ 1859676 w 4452260"/>
                <a:gd name="connsiteY151" fmla="*/ 1068867 h 1068867"/>
                <a:gd name="connsiteX152" fmla="*/ 1857951 w 4452260"/>
                <a:gd name="connsiteY152" fmla="*/ 1068867 h 1068867"/>
                <a:gd name="connsiteX153" fmla="*/ 1826599 w 4452260"/>
                <a:gd name="connsiteY153" fmla="*/ 1068867 h 1068867"/>
                <a:gd name="connsiteX154" fmla="*/ 1661394 w 4452260"/>
                <a:gd name="connsiteY154" fmla="*/ 1068867 h 1068867"/>
                <a:gd name="connsiteX155" fmla="*/ 1540992 w 4452260"/>
                <a:gd name="connsiteY155" fmla="*/ 1068867 h 1068867"/>
                <a:gd name="connsiteX156" fmla="*/ 1531708 w 4452260"/>
                <a:gd name="connsiteY156" fmla="*/ 1068867 h 1068867"/>
                <a:gd name="connsiteX157" fmla="*/ 1487183 w 4452260"/>
                <a:gd name="connsiteY157" fmla="*/ 1068867 h 1068867"/>
                <a:gd name="connsiteX158" fmla="*/ 1335428 w 4452260"/>
                <a:gd name="connsiteY158" fmla="*/ 1068867 h 1068867"/>
                <a:gd name="connsiteX159" fmla="*/ 1290626 w 4452260"/>
                <a:gd name="connsiteY159" fmla="*/ 1068867 h 1068867"/>
                <a:gd name="connsiteX160" fmla="*/ 1170224 w 4452260"/>
                <a:gd name="connsiteY160" fmla="*/ 1068867 h 1068867"/>
                <a:gd name="connsiteX161" fmla="*/ 1138871 w 4452260"/>
                <a:gd name="connsiteY161" fmla="*/ 1068867 h 1068867"/>
                <a:gd name="connsiteX162" fmla="*/ 1040537 w 4452260"/>
                <a:gd name="connsiteY162" fmla="*/ 1068867 h 1068867"/>
                <a:gd name="connsiteX163" fmla="*/ 843980 w 4452260"/>
                <a:gd name="connsiteY163" fmla="*/ 1068867 h 1068867"/>
                <a:gd name="connsiteX164" fmla="*/ 799455 w 4452260"/>
                <a:gd name="connsiteY164" fmla="*/ 1068867 h 1068867"/>
                <a:gd name="connsiteX165" fmla="*/ 647700 w 4452260"/>
                <a:gd name="connsiteY165" fmla="*/ 1068867 h 1068867"/>
                <a:gd name="connsiteX166" fmla="*/ 352810 w 4452260"/>
                <a:gd name="connsiteY166" fmla="*/ 1068867 h 1068867"/>
                <a:gd name="connsiteX167" fmla="*/ 258084 w 4452260"/>
                <a:gd name="connsiteY167" fmla="*/ 1014459 h 1068867"/>
                <a:gd name="connsiteX168" fmla="*/ 12498 w 4452260"/>
                <a:gd name="connsiteY168" fmla="*/ 588843 h 1068867"/>
                <a:gd name="connsiteX169" fmla="*/ 12498 w 4452260"/>
                <a:gd name="connsiteY169" fmla="*/ 480025 h 1068867"/>
                <a:gd name="connsiteX170" fmla="*/ 258084 w 4452260"/>
                <a:gd name="connsiteY170" fmla="*/ 54408 h 1068867"/>
                <a:gd name="connsiteX171" fmla="*/ 352810 w 4452260"/>
                <a:gd name="connsiteY171" fmla="*/ 0 h 1068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4452260" h="1068867">
                  <a:moveTo>
                    <a:pt x="352810" y="0"/>
                  </a:moveTo>
                  <a:cubicBezTo>
                    <a:pt x="475602" y="0"/>
                    <a:pt x="567696" y="0"/>
                    <a:pt x="636768" y="0"/>
                  </a:cubicBezTo>
                  <a:lnTo>
                    <a:pt x="647700" y="0"/>
                  </a:lnTo>
                  <a:lnTo>
                    <a:pt x="724065" y="0"/>
                  </a:lnTo>
                  <a:cubicBezTo>
                    <a:pt x="748048" y="0"/>
                    <a:pt x="767235" y="0"/>
                    <a:pt x="782584" y="0"/>
                  </a:cubicBezTo>
                  <a:lnTo>
                    <a:pt x="799455" y="0"/>
                  </a:lnTo>
                  <a:lnTo>
                    <a:pt x="809825" y="0"/>
                  </a:lnTo>
                  <a:lnTo>
                    <a:pt x="818078" y="0"/>
                  </a:lnTo>
                  <a:cubicBezTo>
                    <a:pt x="843980" y="0"/>
                    <a:pt x="843980" y="0"/>
                    <a:pt x="843980" y="0"/>
                  </a:cubicBezTo>
                  <a:lnTo>
                    <a:pt x="931658" y="0"/>
                  </a:lnTo>
                  <a:lnTo>
                    <a:pt x="961580" y="0"/>
                  </a:lnTo>
                  <a:lnTo>
                    <a:pt x="1000055" y="0"/>
                  </a:lnTo>
                  <a:lnTo>
                    <a:pt x="1040537" y="0"/>
                  </a:lnTo>
                  <a:lnTo>
                    <a:pt x="1051453" y="0"/>
                  </a:lnTo>
                  <a:lnTo>
                    <a:pt x="1083414" y="0"/>
                  </a:lnTo>
                  <a:lnTo>
                    <a:pt x="1112969" y="0"/>
                  </a:lnTo>
                  <a:cubicBezTo>
                    <a:pt x="1138871" y="0"/>
                    <a:pt x="1138871" y="0"/>
                    <a:pt x="1138871" y="0"/>
                  </a:cubicBezTo>
                  <a:lnTo>
                    <a:pt x="1170224" y="0"/>
                  </a:lnTo>
                  <a:lnTo>
                    <a:pt x="1170711" y="0"/>
                  </a:lnTo>
                  <a:lnTo>
                    <a:pt x="1202662" y="0"/>
                  </a:lnTo>
                  <a:lnTo>
                    <a:pt x="1240037" y="0"/>
                  </a:lnTo>
                  <a:cubicBezTo>
                    <a:pt x="1290626" y="0"/>
                    <a:pt x="1290626" y="0"/>
                    <a:pt x="1290626" y="0"/>
                  </a:cubicBezTo>
                  <a:lnTo>
                    <a:pt x="1324496" y="0"/>
                  </a:lnTo>
                  <a:lnTo>
                    <a:pt x="1332348" y="0"/>
                  </a:lnTo>
                  <a:lnTo>
                    <a:pt x="1335428" y="0"/>
                  </a:lnTo>
                  <a:lnTo>
                    <a:pt x="1411793" y="0"/>
                  </a:lnTo>
                  <a:lnTo>
                    <a:pt x="1454182" y="0"/>
                  </a:lnTo>
                  <a:lnTo>
                    <a:pt x="1470312" y="0"/>
                  </a:lnTo>
                  <a:lnTo>
                    <a:pt x="1487183" y="0"/>
                  </a:lnTo>
                  <a:lnTo>
                    <a:pt x="1497552" y="0"/>
                  </a:lnTo>
                  <a:lnTo>
                    <a:pt x="1505806" y="0"/>
                  </a:lnTo>
                  <a:lnTo>
                    <a:pt x="1528471" y="0"/>
                  </a:lnTo>
                  <a:lnTo>
                    <a:pt x="1531708" y="0"/>
                  </a:lnTo>
                  <a:lnTo>
                    <a:pt x="1540992" y="0"/>
                  </a:lnTo>
                  <a:lnTo>
                    <a:pt x="1541479" y="0"/>
                  </a:lnTo>
                  <a:lnTo>
                    <a:pt x="1599998" y="0"/>
                  </a:lnTo>
                  <a:lnTo>
                    <a:pt x="1619386" y="0"/>
                  </a:lnTo>
                  <a:lnTo>
                    <a:pt x="1635492" y="0"/>
                  </a:lnTo>
                  <a:lnTo>
                    <a:pt x="1649308" y="0"/>
                  </a:lnTo>
                  <a:lnTo>
                    <a:pt x="1653720" y="0"/>
                  </a:lnTo>
                  <a:lnTo>
                    <a:pt x="1661394" y="0"/>
                  </a:lnTo>
                  <a:lnTo>
                    <a:pt x="1687782" y="0"/>
                  </a:lnTo>
                  <a:lnTo>
                    <a:pt x="1703116" y="0"/>
                  </a:lnTo>
                  <a:lnTo>
                    <a:pt x="1739181" y="0"/>
                  </a:lnTo>
                  <a:lnTo>
                    <a:pt x="1771141" y="0"/>
                  </a:lnTo>
                  <a:lnTo>
                    <a:pt x="1800697" y="0"/>
                  </a:lnTo>
                  <a:lnTo>
                    <a:pt x="1811727" y="0"/>
                  </a:lnTo>
                  <a:lnTo>
                    <a:pt x="1823361" y="0"/>
                  </a:lnTo>
                  <a:lnTo>
                    <a:pt x="1826599" y="0"/>
                  </a:lnTo>
                  <a:lnTo>
                    <a:pt x="1857951" y="0"/>
                  </a:lnTo>
                  <a:lnTo>
                    <a:pt x="1858439" y="0"/>
                  </a:lnTo>
                  <a:lnTo>
                    <a:pt x="1859676" y="0"/>
                  </a:lnTo>
                  <a:lnTo>
                    <a:pt x="1893346" y="0"/>
                  </a:lnTo>
                  <a:lnTo>
                    <a:pt x="1927765" y="0"/>
                  </a:lnTo>
                  <a:lnTo>
                    <a:pt x="1963365" y="0"/>
                  </a:lnTo>
                  <a:lnTo>
                    <a:pt x="1978354" y="0"/>
                  </a:lnTo>
                  <a:lnTo>
                    <a:pt x="1991032" y="0"/>
                  </a:lnTo>
                  <a:lnTo>
                    <a:pt x="2020076" y="0"/>
                  </a:lnTo>
                  <a:lnTo>
                    <a:pt x="2021800" y="0"/>
                  </a:lnTo>
                  <a:lnTo>
                    <a:pt x="2027021" y="0"/>
                  </a:lnTo>
                  <a:cubicBezTo>
                    <a:pt x="2032162" y="0"/>
                    <a:pt x="2032162" y="0"/>
                    <a:pt x="2032162" y="0"/>
                  </a:cubicBezTo>
                  <a:lnTo>
                    <a:pt x="2141909" y="0"/>
                  </a:lnTo>
                  <a:lnTo>
                    <a:pt x="2143633" y="0"/>
                  </a:lnTo>
                  <a:lnTo>
                    <a:pt x="2178359" y="0"/>
                  </a:lnTo>
                  <a:lnTo>
                    <a:pt x="2228719" y="0"/>
                  </a:lnTo>
                  <a:lnTo>
                    <a:pt x="2229207" y="0"/>
                  </a:lnTo>
                  <a:lnTo>
                    <a:pt x="2230931" y="0"/>
                  </a:lnTo>
                  <a:lnTo>
                    <a:pt x="2287725" y="0"/>
                  </a:lnTo>
                  <a:lnTo>
                    <a:pt x="2289450" y="0"/>
                  </a:lnTo>
                  <a:lnTo>
                    <a:pt x="2323220" y="0"/>
                  </a:lnTo>
                  <a:lnTo>
                    <a:pt x="2324944" y="0"/>
                  </a:lnTo>
                  <a:lnTo>
                    <a:pt x="2340483" y="0"/>
                  </a:lnTo>
                  <a:lnTo>
                    <a:pt x="2341447" y="0"/>
                  </a:lnTo>
                  <a:lnTo>
                    <a:pt x="2343172" y="0"/>
                  </a:lnTo>
                  <a:lnTo>
                    <a:pt x="2349122" y="0"/>
                  </a:lnTo>
                  <a:lnTo>
                    <a:pt x="2350846" y="0"/>
                  </a:lnTo>
                  <a:lnTo>
                    <a:pt x="2390844" y="0"/>
                  </a:lnTo>
                  <a:lnTo>
                    <a:pt x="2462317" y="0"/>
                  </a:lnTo>
                  <a:lnTo>
                    <a:pt x="2499455" y="0"/>
                  </a:lnTo>
                  <a:lnTo>
                    <a:pt x="2530713" y="0"/>
                  </a:lnTo>
                  <a:lnTo>
                    <a:pt x="2547403" y="0"/>
                  </a:lnTo>
                  <a:lnTo>
                    <a:pt x="2549127" y="0"/>
                  </a:lnTo>
                  <a:lnTo>
                    <a:pt x="2581074" y="0"/>
                  </a:lnTo>
                  <a:lnTo>
                    <a:pt x="2582112" y="0"/>
                  </a:lnTo>
                  <a:cubicBezTo>
                    <a:pt x="2669530" y="0"/>
                    <a:pt x="2669530" y="0"/>
                    <a:pt x="2669530" y="0"/>
                  </a:cubicBezTo>
                  <a:lnTo>
                    <a:pt x="2678759" y="0"/>
                  </a:lnTo>
                  <a:lnTo>
                    <a:pt x="2709527" y="0"/>
                  </a:lnTo>
                  <a:lnTo>
                    <a:pt x="2711252" y="0"/>
                  </a:lnTo>
                  <a:lnTo>
                    <a:pt x="2714748" y="0"/>
                  </a:lnTo>
                  <a:lnTo>
                    <a:pt x="2719890" y="0"/>
                  </a:lnTo>
                  <a:lnTo>
                    <a:pt x="2831360" y="0"/>
                  </a:lnTo>
                  <a:lnTo>
                    <a:pt x="2833086" y="0"/>
                  </a:lnTo>
                  <a:lnTo>
                    <a:pt x="2866087" y="0"/>
                  </a:lnTo>
                  <a:lnTo>
                    <a:pt x="2918659" y="0"/>
                  </a:lnTo>
                  <a:lnTo>
                    <a:pt x="2919896" y="0"/>
                  </a:lnTo>
                  <a:lnTo>
                    <a:pt x="2920383" y="0"/>
                  </a:lnTo>
                  <a:lnTo>
                    <a:pt x="2977177" y="0"/>
                  </a:lnTo>
                  <a:lnTo>
                    <a:pt x="2978902" y="0"/>
                  </a:lnTo>
                  <a:lnTo>
                    <a:pt x="3012671" y="0"/>
                  </a:lnTo>
                  <a:lnTo>
                    <a:pt x="3014397" y="0"/>
                  </a:lnTo>
                  <a:lnTo>
                    <a:pt x="3028211" y="0"/>
                  </a:lnTo>
                  <a:lnTo>
                    <a:pt x="3030899" y="0"/>
                  </a:lnTo>
                  <a:lnTo>
                    <a:pt x="3032624" y="0"/>
                  </a:lnTo>
                  <a:lnTo>
                    <a:pt x="3038573" y="0"/>
                  </a:lnTo>
                  <a:lnTo>
                    <a:pt x="3040298" y="0"/>
                  </a:lnTo>
                  <a:lnTo>
                    <a:pt x="3082021" y="0"/>
                  </a:lnTo>
                  <a:lnTo>
                    <a:pt x="3150044" y="0"/>
                  </a:lnTo>
                  <a:lnTo>
                    <a:pt x="3218441" y="0"/>
                  </a:lnTo>
                  <a:lnTo>
                    <a:pt x="3236855" y="0"/>
                  </a:lnTo>
                  <a:lnTo>
                    <a:pt x="3269839" y="0"/>
                  </a:lnTo>
                  <a:lnTo>
                    <a:pt x="3272250" y="0"/>
                  </a:lnTo>
                  <a:lnTo>
                    <a:pt x="3320378" y="0"/>
                  </a:lnTo>
                  <a:lnTo>
                    <a:pt x="3346330" y="0"/>
                  </a:lnTo>
                  <a:lnTo>
                    <a:pt x="3357257" y="0"/>
                  </a:lnTo>
                  <a:lnTo>
                    <a:pt x="3369936" y="0"/>
                  </a:lnTo>
                  <a:lnTo>
                    <a:pt x="3398980" y="0"/>
                  </a:lnTo>
                  <a:lnTo>
                    <a:pt x="3405925" y="0"/>
                  </a:lnTo>
                  <a:cubicBezTo>
                    <a:pt x="3411066" y="0"/>
                    <a:pt x="3411066" y="0"/>
                    <a:pt x="3411066" y="0"/>
                  </a:cubicBezTo>
                  <a:lnTo>
                    <a:pt x="3520813" y="0"/>
                  </a:lnTo>
                  <a:lnTo>
                    <a:pt x="3607623" y="0"/>
                  </a:lnTo>
                  <a:lnTo>
                    <a:pt x="3608111" y="0"/>
                  </a:lnTo>
                  <a:lnTo>
                    <a:pt x="3666629" y="0"/>
                  </a:lnTo>
                  <a:lnTo>
                    <a:pt x="3702124" y="0"/>
                  </a:lnTo>
                  <a:lnTo>
                    <a:pt x="3720351" y="0"/>
                  </a:lnTo>
                  <a:lnTo>
                    <a:pt x="3728025" y="0"/>
                  </a:lnTo>
                  <a:lnTo>
                    <a:pt x="3769748" y="0"/>
                  </a:lnTo>
                  <a:cubicBezTo>
                    <a:pt x="4098793" y="0"/>
                    <a:pt x="4098793" y="0"/>
                    <a:pt x="4098793" y="0"/>
                  </a:cubicBezTo>
                  <a:cubicBezTo>
                    <a:pt x="4133877" y="0"/>
                    <a:pt x="4175977" y="24572"/>
                    <a:pt x="4193519" y="54408"/>
                  </a:cubicBezTo>
                  <a:cubicBezTo>
                    <a:pt x="4439104" y="480025"/>
                    <a:pt x="4439104" y="480025"/>
                    <a:pt x="4439104" y="480025"/>
                  </a:cubicBezTo>
                  <a:cubicBezTo>
                    <a:pt x="4456646" y="509862"/>
                    <a:pt x="4456646" y="559005"/>
                    <a:pt x="4439104" y="588843"/>
                  </a:cubicBezTo>
                  <a:cubicBezTo>
                    <a:pt x="4193519" y="1014459"/>
                    <a:pt x="4193519" y="1014459"/>
                    <a:pt x="4193519" y="1014459"/>
                  </a:cubicBezTo>
                  <a:cubicBezTo>
                    <a:pt x="4175977" y="1044295"/>
                    <a:pt x="4133877" y="1068867"/>
                    <a:pt x="4098793" y="1068867"/>
                  </a:cubicBezTo>
                  <a:lnTo>
                    <a:pt x="3728025" y="1068867"/>
                  </a:lnTo>
                  <a:lnTo>
                    <a:pt x="3607623" y="1068867"/>
                  </a:lnTo>
                  <a:lnTo>
                    <a:pt x="3411066" y="1068867"/>
                  </a:lnTo>
                  <a:lnTo>
                    <a:pt x="3357257" y="1068867"/>
                  </a:lnTo>
                  <a:lnTo>
                    <a:pt x="3236855" y="1068867"/>
                  </a:lnTo>
                  <a:lnTo>
                    <a:pt x="3040298" y="1068867"/>
                  </a:lnTo>
                  <a:lnTo>
                    <a:pt x="3038573" y="1068867"/>
                  </a:lnTo>
                  <a:lnTo>
                    <a:pt x="2919896" y="1068867"/>
                  </a:lnTo>
                  <a:lnTo>
                    <a:pt x="2866087" y="1068867"/>
                  </a:lnTo>
                  <a:lnTo>
                    <a:pt x="2719890" y="1068867"/>
                  </a:lnTo>
                  <a:lnTo>
                    <a:pt x="2669530" y="1068867"/>
                  </a:lnTo>
                  <a:lnTo>
                    <a:pt x="2549127" y="1068867"/>
                  </a:lnTo>
                  <a:lnTo>
                    <a:pt x="2547403" y="1068867"/>
                  </a:lnTo>
                  <a:lnTo>
                    <a:pt x="2350846" y="1068867"/>
                  </a:lnTo>
                  <a:lnTo>
                    <a:pt x="2349122" y="1068867"/>
                  </a:lnTo>
                  <a:lnTo>
                    <a:pt x="2228719" y="1068867"/>
                  </a:lnTo>
                  <a:lnTo>
                    <a:pt x="2178359" y="1068867"/>
                  </a:lnTo>
                  <a:lnTo>
                    <a:pt x="2032162" y="1068867"/>
                  </a:lnTo>
                  <a:lnTo>
                    <a:pt x="1978354" y="1068867"/>
                  </a:lnTo>
                  <a:lnTo>
                    <a:pt x="1859676" y="1068867"/>
                  </a:lnTo>
                  <a:lnTo>
                    <a:pt x="1857951" y="1068867"/>
                  </a:lnTo>
                  <a:lnTo>
                    <a:pt x="1826599" y="1068867"/>
                  </a:lnTo>
                  <a:lnTo>
                    <a:pt x="1661394" y="1068867"/>
                  </a:lnTo>
                  <a:lnTo>
                    <a:pt x="1540992" y="1068867"/>
                  </a:lnTo>
                  <a:lnTo>
                    <a:pt x="1531708" y="1068867"/>
                  </a:lnTo>
                  <a:lnTo>
                    <a:pt x="1487183" y="1068867"/>
                  </a:lnTo>
                  <a:lnTo>
                    <a:pt x="1335428" y="1068867"/>
                  </a:lnTo>
                  <a:lnTo>
                    <a:pt x="1290626" y="1068867"/>
                  </a:lnTo>
                  <a:lnTo>
                    <a:pt x="1170224" y="1068867"/>
                  </a:lnTo>
                  <a:lnTo>
                    <a:pt x="1138871" y="1068867"/>
                  </a:lnTo>
                  <a:lnTo>
                    <a:pt x="1040537" y="1068867"/>
                  </a:lnTo>
                  <a:lnTo>
                    <a:pt x="843980" y="1068867"/>
                  </a:lnTo>
                  <a:lnTo>
                    <a:pt x="799455" y="1068867"/>
                  </a:lnTo>
                  <a:lnTo>
                    <a:pt x="647700" y="1068867"/>
                  </a:lnTo>
                  <a:lnTo>
                    <a:pt x="352810" y="1068867"/>
                  </a:lnTo>
                  <a:cubicBezTo>
                    <a:pt x="318603" y="1068867"/>
                    <a:pt x="275626" y="1044295"/>
                    <a:pt x="258084" y="1014459"/>
                  </a:cubicBezTo>
                  <a:cubicBezTo>
                    <a:pt x="12498" y="588843"/>
                    <a:pt x="12498" y="588843"/>
                    <a:pt x="12498" y="588843"/>
                  </a:cubicBezTo>
                  <a:cubicBezTo>
                    <a:pt x="-4166" y="559005"/>
                    <a:pt x="-4166" y="509862"/>
                    <a:pt x="12498" y="480025"/>
                  </a:cubicBezTo>
                  <a:cubicBezTo>
                    <a:pt x="258084" y="54408"/>
                    <a:pt x="258084" y="54408"/>
                    <a:pt x="258084" y="54408"/>
                  </a:cubicBezTo>
                  <a:cubicBezTo>
                    <a:pt x="275626" y="24572"/>
                    <a:pt x="318603" y="0"/>
                    <a:pt x="352810" y="0"/>
                  </a:cubicBezTo>
                  <a:close/>
                </a:path>
              </a:pathLst>
            </a:cu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noAutofit/>
            </a:bodyPr>
            <a:lstStyle/>
            <a:p>
              <a:endParaRPr lang="zh-CN" altLang="en-US" dirty="0">
                <a:solidFill>
                  <a:prstClr val="black"/>
                </a:solidFill>
                <a:latin typeface="微软雅黑" panose="020B0503020204020204" pitchFamily="34" charset="-122"/>
              </a:endParaRPr>
            </a:p>
          </p:txBody>
        </p:sp>
        <p:sp>
          <p:nvSpPr>
            <p:cNvPr id="25" name="任意多边形 24"/>
            <p:cNvSpPr/>
            <p:nvPr/>
          </p:nvSpPr>
          <p:spPr bwMode="auto">
            <a:xfrm>
              <a:off x="1010779" y="325868"/>
              <a:ext cx="2628449" cy="527848"/>
            </a:xfrm>
            <a:custGeom>
              <a:avLst/>
              <a:gdLst>
                <a:gd name="connsiteX0" fmla="*/ 305125 w 4603109"/>
                <a:gd name="connsiteY0" fmla="*/ 0 h 924402"/>
                <a:gd name="connsiteX1" fmla="*/ 432894 w 4603109"/>
                <a:gd name="connsiteY1" fmla="*/ 0 h 924402"/>
                <a:gd name="connsiteX2" fmla="*/ 445336 w 4603109"/>
                <a:gd name="connsiteY2" fmla="*/ 0 h 924402"/>
                <a:gd name="connsiteX3" fmla="*/ 550703 w 4603109"/>
                <a:gd name="connsiteY3" fmla="*/ 0 h 924402"/>
                <a:gd name="connsiteX4" fmla="*/ 560158 w 4603109"/>
                <a:gd name="connsiteY4" fmla="*/ 0 h 924402"/>
                <a:gd name="connsiteX5" fmla="*/ 573105 w 4603109"/>
                <a:gd name="connsiteY5" fmla="*/ 0 h 924402"/>
                <a:gd name="connsiteX6" fmla="*/ 626202 w 4603109"/>
                <a:gd name="connsiteY6" fmla="*/ 0 h 924402"/>
                <a:gd name="connsiteX7" fmla="*/ 676811 w 4603109"/>
                <a:gd name="connsiteY7" fmla="*/ 0 h 924402"/>
                <a:gd name="connsiteX8" fmla="*/ 678472 w 4603109"/>
                <a:gd name="connsiteY8" fmla="*/ 0 h 924402"/>
                <a:gd name="connsiteX9" fmla="*/ 687927 w 4603109"/>
                <a:gd name="connsiteY9" fmla="*/ 0 h 924402"/>
                <a:gd name="connsiteX10" fmla="*/ 691402 w 4603109"/>
                <a:gd name="connsiteY10" fmla="*/ 0 h 924402"/>
                <a:gd name="connsiteX11" fmla="*/ 700371 w 4603109"/>
                <a:gd name="connsiteY11" fmla="*/ 0 h 924402"/>
                <a:gd name="connsiteX12" fmla="*/ 707508 w 4603109"/>
                <a:gd name="connsiteY12" fmla="*/ 0 h 924402"/>
                <a:gd name="connsiteX13" fmla="*/ 729909 w 4603109"/>
                <a:gd name="connsiteY13" fmla="*/ 0 h 924402"/>
                <a:gd name="connsiteX14" fmla="*/ 753971 w 4603109"/>
                <a:gd name="connsiteY14" fmla="*/ 0 h 924402"/>
                <a:gd name="connsiteX15" fmla="*/ 804580 w 4603109"/>
                <a:gd name="connsiteY15" fmla="*/ 0 h 924402"/>
                <a:gd name="connsiteX16" fmla="*/ 805737 w 4603109"/>
                <a:gd name="connsiteY16" fmla="*/ 0 h 924402"/>
                <a:gd name="connsiteX17" fmla="*/ 819171 w 4603109"/>
                <a:gd name="connsiteY17" fmla="*/ 0 h 924402"/>
                <a:gd name="connsiteX18" fmla="*/ 828140 w 4603109"/>
                <a:gd name="connsiteY18" fmla="*/ 0 h 924402"/>
                <a:gd name="connsiteX19" fmla="*/ 831615 w 4603109"/>
                <a:gd name="connsiteY19" fmla="*/ 0 h 924402"/>
                <a:gd name="connsiteX20" fmla="*/ 835277 w 4603109"/>
                <a:gd name="connsiteY20" fmla="*/ 0 h 924402"/>
                <a:gd name="connsiteX21" fmla="*/ 857678 w 4603109"/>
                <a:gd name="connsiteY21" fmla="*/ 0 h 924402"/>
                <a:gd name="connsiteX22" fmla="*/ 864889 w 4603109"/>
                <a:gd name="connsiteY22" fmla="*/ 0 h 924402"/>
                <a:gd name="connsiteX23" fmla="*/ 899900 w 4603109"/>
                <a:gd name="connsiteY23" fmla="*/ 0 h 924402"/>
                <a:gd name="connsiteX24" fmla="*/ 909341 w 4603109"/>
                <a:gd name="connsiteY24" fmla="*/ 0 h 924402"/>
                <a:gd name="connsiteX25" fmla="*/ 929965 w 4603109"/>
                <a:gd name="connsiteY25" fmla="*/ 0 h 924402"/>
                <a:gd name="connsiteX26" fmla="*/ 933506 w 4603109"/>
                <a:gd name="connsiteY26" fmla="*/ 0 h 924402"/>
                <a:gd name="connsiteX27" fmla="*/ 936982 w 4603109"/>
                <a:gd name="connsiteY27" fmla="*/ 0 h 924402"/>
                <a:gd name="connsiteX28" fmla="*/ 959384 w 4603109"/>
                <a:gd name="connsiteY28" fmla="*/ 0 h 924402"/>
                <a:gd name="connsiteX29" fmla="*/ 962542 w 4603109"/>
                <a:gd name="connsiteY29" fmla="*/ 0 h 924402"/>
                <a:gd name="connsiteX30" fmla="*/ 984943 w 4603109"/>
                <a:gd name="connsiteY30" fmla="*/ 0 h 924402"/>
                <a:gd name="connsiteX31" fmla="*/ 992658 w 4603109"/>
                <a:gd name="connsiteY31" fmla="*/ 0 h 924402"/>
                <a:gd name="connsiteX32" fmla="*/ 1012059 w 4603109"/>
                <a:gd name="connsiteY32" fmla="*/ 0 h 924402"/>
                <a:gd name="connsiteX33" fmla="*/ 1012480 w 4603109"/>
                <a:gd name="connsiteY33" fmla="*/ 0 h 924402"/>
                <a:gd name="connsiteX34" fmla="*/ 1027669 w 4603109"/>
                <a:gd name="connsiteY34" fmla="*/ 0 h 924402"/>
                <a:gd name="connsiteX35" fmla="*/ 1037110 w 4603109"/>
                <a:gd name="connsiteY35" fmla="*/ 0 h 924402"/>
                <a:gd name="connsiteX36" fmla="*/ 1040112 w 4603109"/>
                <a:gd name="connsiteY36" fmla="*/ 0 h 924402"/>
                <a:gd name="connsiteX37" fmla="*/ 1057734 w 4603109"/>
                <a:gd name="connsiteY37" fmla="*/ 0 h 924402"/>
                <a:gd name="connsiteX38" fmla="*/ 1064751 w 4603109"/>
                <a:gd name="connsiteY38" fmla="*/ 0 h 924402"/>
                <a:gd name="connsiteX39" fmla="*/ 1070177 w 4603109"/>
                <a:gd name="connsiteY39" fmla="*/ 0 h 924402"/>
                <a:gd name="connsiteX40" fmla="*/ 1072436 w 4603109"/>
                <a:gd name="connsiteY40" fmla="*/ 0 h 924402"/>
                <a:gd name="connsiteX41" fmla="*/ 1090311 w 4603109"/>
                <a:gd name="connsiteY41" fmla="*/ 0 h 924402"/>
                <a:gd name="connsiteX42" fmla="*/ 1110718 w 4603109"/>
                <a:gd name="connsiteY42" fmla="*/ 0 h 924402"/>
                <a:gd name="connsiteX43" fmla="*/ 1112712 w 4603109"/>
                <a:gd name="connsiteY43" fmla="*/ 0 h 924402"/>
                <a:gd name="connsiteX44" fmla="*/ 1116187 w 4603109"/>
                <a:gd name="connsiteY44" fmla="*/ 0 h 924402"/>
                <a:gd name="connsiteX45" fmla="*/ 1139828 w 4603109"/>
                <a:gd name="connsiteY45" fmla="*/ 0 h 924402"/>
                <a:gd name="connsiteX46" fmla="*/ 1140249 w 4603109"/>
                <a:gd name="connsiteY46" fmla="*/ 0 h 924402"/>
                <a:gd name="connsiteX47" fmla="*/ 1145480 w 4603109"/>
                <a:gd name="connsiteY47" fmla="*/ 0 h 924402"/>
                <a:gd name="connsiteX48" fmla="*/ 1152270 w 4603109"/>
                <a:gd name="connsiteY48" fmla="*/ 0 h 924402"/>
                <a:gd name="connsiteX49" fmla="*/ 1154934 w 4603109"/>
                <a:gd name="connsiteY49" fmla="*/ 0 h 924402"/>
                <a:gd name="connsiteX50" fmla="*/ 1167881 w 4603109"/>
                <a:gd name="connsiteY50" fmla="*/ 0 h 924402"/>
                <a:gd name="connsiteX51" fmla="*/ 1175544 w 4603109"/>
                <a:gd name="connsiteY51" fmla="*/ 0 h 924402"/>
                <a:gd name="connsiteX52" fmla="*/ 1184998 w 4603109"/>
                <a:gd name="connsiteY52" fmla="*/ 0 h 924402"/>
                <a:gd name="connsiteX53" fmla="*/ 1197946 w 4603109"/>
                <a:gd name="connsiteY53" fmla="*/ 0 h 924402"/>
                <a:gd name="connsiteX54" fmla="*/ 1200205 w 4603109"/>
                <a:gd name="connsiteY54" fmla="*/ 0 h 924402"/>
                <a:gd name="connsiteX55" fmla="*/ 1220978 w 4603109"/>
                <a:gd name="connsiteY55" fmla="*/ 0 h 924402"/>
                <a:gd name="connsiteX56" fmla="*/ 1238487 w 4603109"/>
                <a:gd name="connsiteY56" fmla="*/ 0 h 924402"/>
                <a:gd name="connsiteX57" fmla="*/ 1243956 w 4603109"/>
                <a:gd name="connsiteY57" fmla="*/ 0 h 924402"/>
                <a:gd name="connsiteX58" fmla="*/ 1251042 w 4603109"/>
                <a:gd name="connsiteY58" fmla="*/ 0 h 924402"/>
                <a:gd name="connsiteX59" fmla="*/ 1257637 w 4603109"/>
                <a:gd name="connsiteY59" fmla="*/ 0 h 924402"/>
                <a:gd name="connsiteX60" fmla="*/ 1271587 w 4603109"/>
                <a:gd name="connsiteY60" fmla="*/ 0 h 924402"/>
                <a:gd name="connsiteX61" fmla="*/ 1273249 w 4603109"/>
                <a:gd name="connsiteY61" fmla="*/ 0 h 924402"/>
                <a:gd name="connsiteX62" fmla="*/ 1280039 w 4603109"/>
                <a:gd name="connsiteY62" fmla="*/ 0 h 924402"/>
                <a:gd name="connsiteX63" fmla="*/ 1282703 w 4603109"/>
                <a:gd name="connsiteY63" fmla="*/ 0 h 924402"/>
                <a:gd name="connsiteX64" fmla="*/ 1286178 w 4603109"/>
                <a:gd name="connsiteY64" fmla="*/ 0 h 924402"/>
                <a:gd name="connsiteX65" fmla="*/ 1295146 w 4603109"/>
                <a:gd name="connsiteY65" fmla="*/ 0 h 924402"/>
                <a:gd name="connsiteX66" fmla="*/ 1301651 w 4603109"/>
                <a:gd name="connsiteY66" fmla="*/ 0 h 924402"/>
                <a:gd name="connsiteX67" fmla="*/ 1302284 w 4603109"/>
                <a:gd name="connsiteY67" fmla="*/ 0 h 924402"/>
                <a:gd name="connsiteX68" fmla="*/ 1303313 w 4603109"/>
                <a:gd name="connsiteY68" fmla="*/ 0 h 924402"/>
                <a:gd name="connsiteX69" fmla="*/ 1312767 w 4603109"/>
                <a:gd name="connsiteY69" fmla="*/ 0 h 924402"/>
                <a:gd name="connsiteX70" fmla="*/ 1316242 w 4603109"/>
                <a:gd name="connsiteY70" fmla="*/ 0 h 924402"/>
                <a:gd name="connsiteX71" fmla="*/ 1321886 w 4603109"/>
                <a:gd name="connsiteY71" fmla="*/ 0 h 924402"/>
                <a:gd name="connsiteX72" fmla="*/ 1324685 w 4603109"/>
                <a:gd name="connsiteY72" fmla="*/ 0 h 924402"/>
                <a:gd name="connsiteX73" fmla="*/ 1325211 w 4603109"/>
                <a:gd name="connsiteY73" fmla="*/ 0 h 924402"/>
                <a:gd name="connsiteX74" fmla="*/ 1332348 w 4603109"/>
                <a:gd name="connsiteY74" fmla="*/ 0 h 924402"/>
                <a:gd name="connsiteX75" fmla="*/ 1332714 w 4603109"/>
                <a:gd name="connsiteY75" fmla="*/ 0 h 924402"/>
                <a:gd name="connsiteX76" fmla="*/ 1333135 w 4603109"/>
                <a:gd name="connsiteY76" fmla="*/ 0 h 924402"/>
                <a:gd name="connsiteX77" fmla="*/ 1348747 w 4603109"/>
                <a:gd name="connsiteY77" fmla="*/ 0 h 924402"/>
                <a:gd name="connsiteX78" fmla="*/ 1354749 w 4603109"/>
                <a:gd name="connsiteY78" fmla="*/ 0 h 924402"/>
                <a:gd name="connsiteX79" fmla="*/ 1378811 w 4603109"/>
                <a:gd name="connsiteY79" fmla="*/ 0 h 924402"/>
                <a:gd name="connsiteX80" fmla="*/ 1383745 w 4603109"/>
                <a:gd name="connsiteY80" fmla="*/ 0 h 924402"/>
                <a:gd name="connsiteX81" fmla="*/ 1385406 w 4603109"/>
                <a:gd name="connsiteY81" fmla="*/ 0 h 924402"/>
                <a:gd name="connsiteX82" fmla="*/ 1399356 w 4603109"/>
                <a:gd name="connsiteY82" fmla="*/ 0 h 924402"/>
                <a:gd name="connsiteX83" fmla="*/ 1400513 w 4603109"/>
                <a:gd name="connsiteY83" fmla="*/ 0 h 924402"/>
                <a:gd name="connsiteX84" fmla="*/ 1413947 w 4603109"/>
                <a:gd name="connsiteY84" fmla="*/ 0 h 924402"/>
                <a:gd name="connsiteX85" fmla="*/ 1414442 w 4603109"/>
                <a:gd name="connsiteY85" fmla="*/ 0 h 924402"/>
                <a:gd name="connsiteX86" fmla="*/ 1422915 w 4603109"/>
                <a:gd name="connsiteY86" fmla="*/ 0 h 924402"/>
                <a:gd name="connsiteX87" fmla="*/ 1426390 w 4603109"/>
                <a:gd name="connsiteY87" fmla="*/ 0 h 924402"/>
                <a:gd name="connsiteX88" fmla="*/ 1429420 w 4603109"/>
                <a:gd name="connsiteY88" fmla="*/ 0 h 924402"/>
                <a:gd name="connsiteX89" fmla="*/ 1430053 w 4603109"/>
                <a:gd name="connsiteY89" fmla="*/ 0 h 924402"/>
                <a:gd name="connsiteX90" fmla="*/ 1430206 w 4603109"/>
                <a:gd name="connsiteY90" fmla="*/ 0 h 924402"/>
                <a:gd name="connsiteX91" fmla="*/ 1430577 w 4603109"/>
                <a:gd name="connsiteY91" fmla="*/ 0 h 924402"/>
                <a:gd name="connsiteX92" fmla="*/ 1436843 w 4603109"/>
                <a:gd name="connsiteY92" fmla="*/ 0 h 924402"/>
                <a:gd name="connsiteX93" fmla="*/ 1444011 w 4603109"/>
                <a:gd name="connsiteY93" fmla="*/ 0 h 924402"/>
                <a:gd name="connsiteX94" fmla="*/ 1449655 w 4603109"/>
                <a:gd name="connsiteY94" fmla="*/ 0 h 924402"/>
                <a:gd name="connsiteX95" fmla="*/ 1452454 w 4603109"/>
                <a:gd name="connsiteY95" fmla="*/ 0 h 924402"/>
                <a:gd name="connsiteX96" fmla="*/ 1452980 w 4603109"/>
                <a:gd name="connsiteY96" fmla="*/ 0 h 924402"/>
                <a:gd name="connsiteX97" fmla="*/ 1456455 w 4603109"/>
                <a:gd name="connsiteY97" fmla="*/ 0 h 924402"/>
                <a:gd name="connsiteX98" fmla="*/ 1459664 w 4603109"/>
                <a:gd name="connsiteY98" fmla="*/ 0 h 924402"/>
                <a:gd name="connsiteX99" fmla="*/ 1460117 w 4603109"/>
                <a:gd name="connsiteY99" fmla="*/ 0 h 924402"/>
                <a:gd name="connsiteX100" fmla="*/ 1460483 w 4603109"/>
                <a:gd name="connsiteY100" fmla="*/ 0 h 924402"/>
                <a:gd name="connsiteX101" fmla="*/ 1460904 w 4603109"/>
                <a:gd name="connsiteY101" fmla="*/ 0 h 924402"/>
                <a:gd name="connsiteX102" fmla="*/ 1472926 w 4603109"/>
                <a:gd name="connsiteY102" fmla="*/ 0 h 924402"/>
                <a:gd name="connsiteX103" fmla="*/ 1482518 w 4603109"/>
                <a:gd name="connsiteY103" fmla="*/ 0 h 924402"/>
                <a:gd name="connsiteX104" fmla="*/ 1489729 w 4603109"/>
                <a:gd name="connsiteY104" fmla="*/ 0 h 924402"/>
                <a:gd name="connsiteX105" fmla="*/ 1504116 w 4603109"/>
                <a:gd name="connsiteY105" fmla="*/ 0 h 924402"/>
                <a:gd name="connsiteX106" fmla="*/ 1511514 w 4603109"/>
                <a:gd name="connsiteY106" fmla="*/ 0 h 924402"/>
                <a:gd name="connsiteX107" fmla="*/ 1524740 w 4603109"/>
                <a:gd name="connsiteY107" fmla="*/ 0 h 924402"/>
                <a:gd name="connsiteX108" fmla="*/ 1528282 w 4603109"/>
                <a:gd name="connsiteY108" fmla="*/ 0 h 924402"/>
                <a:gd name="connsiteX109" fmla="*/ 1531757 w 4603109"/>
                <a:gd name="connsiteY109" fmla="*/ 0 h 924402"/>
                <a:gd name="connsiteX110" fmla="*/ 1534181 w 4603109"/>
                <a:gd name="connsiteY110" fmla="*/ 0 h 924402"/>
                <a:gd name="connsiteX111" fmla="*/ 1542211 w 4603109"/>
                <a:gd name="connsiteY111" fmla="*/ 0 h 924402"/>
                <a:gd name="connsiteX112" fmla="*/ 1554159 w 4603109"/>
                <a:gd name="connsiteY112" fmla="*/ 0 h 924402"/>
                <a:gd name="connsiteX113" fmla="*/ 1557318 w 4603109"/>
                <a:gd name="connsiteY113" fmla="*/ 0 h 924402"/>
                <a:gd name="connsiteX114" fmla="*/ 1557975 w 4603109"/>
                <a:gd name="connsiteY114" fmla="*/ 0 h 924402"/>
                <a:gd name="connsiteX115" fmla="*/ 1558346 w 4603109"/>
                <a:gd name="connsiteY115" fmla="*/ 0 h 924402"/>
                <a:gd name="connsiteX116" fmla="*/ 1561822 w 4603109"/>
                <a:gd name="connsiteY116" fmla="*/ 0 h 924402"/>
                <a:gd name="connsiteX117" fmla="*/ 1564612 w 4603109"/>
                <a:gd name="connsiteY117" fmla="*/ 0 h 924402"/>
                <a:gd name="connsiteX118" fmla="*/ 1566857 w 4603109"/>
                <a:gd name="connsiteY118" fmla="*/ 0 h 924402"/>
                <a:gd name="connsiteX119" fmla="*/ 1576919 w 4603109"/>
                <a:gd name="connsiteY119" fmla="*/ 0 h 924402"/>
                <a:gd name="connsiteX120" fmla="*/ 1579719 w 4603109"/>
                <a:gd name="connsiteY120" fmla="*/ 0 h 924402"/>
                <a:gd name="connsiteX121" fmla="*/ 1584224 w 4603109"/>
                <a:gd name="connsiteY121" fmla="*/ 0 h 924402"/>
                <a:gd name="connsiteX122" fmla="*/ 1587382 w 4603109"/>
                <a:gd name="connsiteY122" fmla="*/ 0 h 924402"/>
                <a:gd name="connsiteX123" fmla="*/ 1587433 w 4603109"/>
                <a:gd name="connsiteY123" fmla="*/ 0 h 924402"/>
                <a:gd name="connsiteX124" fmla="*/ 1600695 w 4603109"/>
                <a:gd name="connsiteY124" fmla="*/ 0 h 924402"/>
                <a:gd name="connsiteX125" fmla="*/ 1606834 w 4603109"/>
                <a:gd name="connsiteY125" fmla="*/ 0 h 924402"/>
                <a:gd name="connsiteX126" fmla="*/ 1607256 w 4603109"/>
                <a:gd name="connsiteY126" fmla="*/ 0 h 924402"/>
                <a:gd name="connsiteX127" fmla="*/ 1608325 w 4603109"/>
                <a:gd name="connsiteY127" fmla="*/ 0 h 924402"/>
                <a:gd name="connsiteX128" fmla="*/ 1609783 w 4603109"/>
                <a:gd name="connsiteY128" fmla="*/ 0 h 924402"/>
                <a:gd name="connsiteX129" fmla="*/ 1617498 w 4603109"/>
                <a:gd name="connsiteY129" fmla="*/ 0 h 924402"/>
                <a:gd name="connsiteX130" fmla="*/ 1631885 w 4603109"/>
                <a:gd name="connsiteY130" fmla="*/ 0 h 924402"/>
                <a:gd name="connsiteX131" fmla="*/ 1636899 w 4603109"/>
                <a:gd name="connsiteY131" fmla="*/ 0 h 924402"/>
                <a:gd name="connsiteX132" fmla="*/ 1637320 w 4603109"/>
                <a:gd name="connsiteY132" fmla="*/ 0 h 924402"/>
                <a:gd name="connsiteX133" fmla="*/ 1637445 w 4603109"/>
                <a:gd name="connsiteY133" fmla="*/ 0 h 924402"/>
                <a:gd name="connsiteX134" fmla="*/ 1652509 w 4603109"/>
                <a:gd name="connsiteY134" fmla="*/ 0 h 924402"/>
                <a:gd name="connsiteX135" fmla="*/ 1659526 w 4603109"/>
                <a:gd name="connsiteY135" fmla="*/ 0 h 924402"/>
                <a:gd name="connsiteX136" fmla="*/ 1661950 w 4603109"/>
                <a:gd name="connsiteY136" fmla="*/ 0 h 924402"/>
                <a:gd name="connsiteX137" fmla="*/ 1664952 w 4603109"/>
                <a:gd name="connsiteY137" fmla="*/ 0 h 924402"/>
                <a:gd name="connsiteX138" fmla="*/ 1667212 w 4603109"/>
                <a:gd name="connsiteY138" fmla="*/ 0 h 924402"/>
                <a:gd name="connsiteX139" fmla="*/ 1685087 w 4603109"/>
                <a:gd name="connsiteY139" fmla="*/ 0 h 924402"/>
                <a:gd name="connsiteX140" fmla="*/ 1689591 w 4603109"/>
                <a:gd name="connsiteY140" fmla="*/ 0 h 924402"/>
                <a:gd name="connsiteX141" fmla="*/ 1694626 w 4603109"/>
                <a:gd name="connsiteY141" fmla="*/ 0 h 924402"/>
                <a:gd name="connsiteX142" fmla="*/ 1697276 w 4603109"/>
                <a:gd name="connsiteY142" fmla="*/ 0 h 924402"/>
                <a:gd name="connsiteX143" fmla="*/ 1698000 w 4603109"/>
                <a:gd name="connsiteY143" fmla="*/ 0 h 924402"/>
                <a:gd name="connsiteX144" fmla="*/ 1704688 w 4603109"/>
                <a:gd name="connsiteY144" fmla="*/ 0 h 924402"/>
                <a:gd name="connsiteX145" fmla="*/ 1707488 w 4603109"/>
                <a:gd name="connsiteY145" fmla="*/ 0 h 924402"/>
                <a:gd name="connsiteX146" fmla="*/ 1710963 w 4603109"/>
                <a:gd name="connsiteY146" fmla="*/ 0 h 924402"/>
                <a:gd name="connsiteX147" fmla="*/ 1715151 w 4603109"/>
                <a:gd name="connsiteY147" fmla="*/ 0 h 924402"/>
                <a:gd name="connsiteX148" fmla="*/ 1721928 w 4603109"/>
                <a:gd name="connsiteY148" fmla="*/ 0 h 924402"/>
                <a:gd name="connsiteX149" fmla="*/ 1734603 w 4603109"/>
                <a:gd name="connsiteY149" fmla="*/ 0 h 924402"/>
                <a:gd name="connsiteX150" fmla="*/ 1735025 w 4603109"/>
                <a:gd name="connsiteY150" fmla="*/ 0 h 924402"/>
                <a:gd name="connsiteX151" fmla="*/ 1735558 w 4603109"/>
                <a:gd name="connsiteY151" fmla="*/ 0 h 924402"/>
                <a:gd name="connsiteX152" fmla="*/ 1736094 w 4603109"/>
                <a:gd name="connsiteY152" fmla="*/ 0 h 924402"/>
                <a:gd name="connsiteX153" fmla="*/ 1737552 w 4603109"/>
                <a:gd name="connsiteY153" fmla="*/ 0 h 924402"/>
                <a:gd name="connsiteX154" fmla="*/ 1741027 w 4603109"/>
                <a:gd name="connsiteY154" fmla="*/ 0 h 924402"/>
                <a:gd name="connsiteX155" fmla="*/ 1747046 w 4603109"/>
                <a:gd name="connsiteY155" fmla="*/ 0 h 924402"/>
                <a:gd name="connsiteX156" fmla="*/ 1748537 w 4603109"/>
                <a:gd name="connsiteY156" fmla="*/ 0 h 924402"/>
                <a:gd name="connsiteX157" fmla="*/ 1753052 w 4603109"/>
                <a:gd name="connsiteY157" fmla="*/ 0 h 924402"/>
                <a:gd name="connsiteX158" fmla="*/ 1757499 w 4603109"/>
                <a:gd name="connsiteY158" fmla="*/ 0 h 924402"/>
                <a:gd name="connsiteX159" fmla="*/ 1764668 w 4603109"/>
                <a:gd name="connsiteY159" fmla="*/ 0 h 924402"/>
                <a:gd name="connsiteX160" fmla="*/ 1765089 w 4603109"/>
                <a:gd name="connsiteY160" fmla="*/ 0 h 924402"/>
                <a:gd name="connsiteX161" fmla="*/ 1765214 w 4603109"/>
                <a:gd name="connsiteY161" fmla="*/ 0 h 924402"/>
                <a:gd name="connsiteX162" fmla="*/ 1770320 w 4603109"/>
                <a:gd name="connsiteY162" fmla="*/ 0 h 924402"/>
                <a:gd name="connsiteX163" fmla="*/ 1777110 w 4603109"/>
                <a:gd name="connsiteY163" fmla="*/ 0 h 924402"/>
                <a:gd name="connsiteX164" fmla="*/ 1779774 w 4603109"/>
                <a:gd name="connsiteY164" fmla="*/ 0 h 924402"/>
                <a:gd name="connsiteX165" fmla="*/ 1792721 w 4603109"/>
                <a:gd name="connsiteY165" fmla="*/ 0 h 924402"/>
                <a:gd name="connsiteX166" fmla="*/ 1794981 w 4603109"/>
                <a:gd name="connsiteY166" fmla="*/ 0 h 924402"/>
                <a:gd name="connsiteX167" fmla="*/ 1825045 w 4603109"/>
                <a:gd name="connsiteY167" fmla="*/ 0 h 924402"/>
                <a:gd name="connsiteX168" fmla="*/ 1825769 w 4603109"/>
                <a:gd name="connsiteY168" fmla="*/ 0 h 924402"/>
                <a:gd name="connsiteX169" fmla="*/ 1838732 w 4603109"/>
                <a:gd name="connsiteY169" fmla="*/ 0 h 924402"/>
                <a:gd name="connsiteX170" fmla="*/ 1845818 w 4603109"/>
                <a:gd name="connsiteY170" fmla="*/ 0 h 924402"/>
                <a:gd name="connsiteX171" fmla="*/ 1849697 w 4603109"/>
                <a:gd name="connsiteY171" fmla="*/ 0 h 924402"/>
                <a:gd name="connsiteX172" fmla="*/ 1852412 w 4603109"/>
                <a:gd name="connsiteY172" fmla="*/ 0 h 924402"/>
                <a:gd name="connsiteX173" fmla="*/ 1853903 w 4603109"/>
                <a:gd name="connsiteY173" fmla="*/ 0 h 924402"/>
                <a:gd name="connsiteX174" fmla="*/ 1863327 w 4603109"/>
                <a:gd name="connsiteY174" fmla="*/ 0 h 924402"/>
                <a:gd name="connsiteX175" fmla="*/ 1868796 w 4603109"/>
                <a:gd name="connsiteY175" fmla="*/ 0 h 924402"/>
                <a:gd name="connsiteX176" fmla="*/ 1874815 w 4603109"/>
                <a:gd name="connsiteY176" fmla="*/ 0 h 924402"/>
                <a:gd name="connsiteX177" fmla="*/ 1876306 w 4603109"/>
                <a:gd name="connsiteY177" fmla="*/ 0 h 924402"/>
                <a:gd name="connsiteX178" fmla="*/ 1880821 w 4603109"/>
                <a:gd name="connsiteY178" fmla="*/ 0 h 924402"/>
                <a:gd name="connsiteX179" fmla="*/ 1882477 w 4603109"/>
                <a:gd name="connsiteY179" fmla="*/ 0 h 924402"/>
                <a:gd name="connsiteX180" fmla="*/ 1883936 w 4603109"/>
                <a:gd name="connsiteY180" fmla="*/ 0 h 924402"/>
                <a:gd name="connsiteX181" fmla="*/ 1885268 w 4603109"/>
                <a:gd name="connsiteY181" fmla="*/ 0 h 924402"/>
                <a:gd name="connsiteX182" fmla="*/ 1896427 w 4603109"/>
                <a:gd name="connsiteY182" fmla="*/ 0 h 924402"/>
                <a:gd name="connsiteX183" fmla="*/ 1898089 w 4603109"/>
                <a:gd name="connsiteY183" fmla="*/ 0 h 924402"/>
                <a:gd name="connsiteX184" fmla="*/ 1904879 w 4603109"/>
                <a:gd name="connsiteY184" fmla="*/ 0 h 924402"/>
                <a:gd name="connsiteX185" fmla="*/ 1907543 w 4603109"/>
                <a:gd name="connsiteY185" fmla="*/ 0 h 924402"/>
                <a:gd name="connsiteX186" fmla="*/ 1911018 w 4603109"/>
                <a:gd name="connsiteY186" fmla="*/ 0 h 924402"/>
                <a:gd name="connsiteX187" fmla="*/ 1919986 w 4603109"/>
                <a:gd name="connsiteY187" fmla="*/ 0 h 924402"/>
                <a:gd name="connsiteX188" fmla="*/ 1927124 w 4603109"/>
                <a:gd name="connsiteY188" fmla="*/ 0 h 924402"/>
                <a:gd name="connsiteX189" fmla="*/ 1927489 w 4603109"/>
                <a:gd name="connsiteY189" fmla="*/ 0 h 924402"/>
                <a:gd name="connsiteX190" fmla="*/ 1927911 w 4603109"/>
                <a:gd name="connsiteY190" fmla="*/ 0 h 924402"/>
                <a:gd name="connsiteX191" fmla="*/ 1929402 w 4603109"/>
                <a:gd name="connsiteY191" fmla="*/ 0 h 924402"/>
                <a:gd name="connsiteX192" fmla="*/ 1946726 w 4603109"/>
                <a:gd name="connsiteY192" fmla="*/ 0 h 924402"/>
                <a:gd name="connsiteX193" fmla="*/ 1949525 w 4603109"/>
                <a:gd name="connsiteY193" fmla="*/ 0 h 924402"/>
                <a:gd name="connsiteX194" fmla="*/ 1957554 w 4603109"/>
                <a:gd name="connsiteY194" fmla="*/ 0 h 924402"/>
                <a:gd name="connsiteX195" fmla="*/ 1957975 w 4603109"/>
                <a:gd name="connsiteY195" fmla="*/ 0 h 924402"/>
                <a:gd name="connsiteX196" fmla="*/ 1973587 w 4603109"/>
                <a:gd name="connsiteY196" fmla="*/ 0 h 924402"/>
                <a:gd name="connsiteX197" fmla="*/ 1978520 w 4603109"/>
                <a:gd name="connsiteY197" fmla="*/ 0 h 924402"/>
                <a:gd name="connsiteX198" fmla="*/ 1980012 w 4603109"/>
                <a:gd name="connsiteY198" fmla="*/ 0 h 924402"/>
                <a:gd name="connsiteX199" fmla="*/ 1980181 w 4603109"/>
                <a:gd name="connsiteY199" fmla="*/ 0 h 924402"/>
                <a:gd name="connsiteX200" fmla="*/ 1981672 w 4603109"/>
                <a:gd name="connsiteY200" fmla="*/ 0 h 924402"/>
                <a:gd name="connsiteX201" fmla="*/ 2008585 w 4603109"/>
                <a:gd name="connsiteY201" fmla="*/ 0 h 924402"/>
                <a:gd name="connsiteX202" fmla="*/ 2009218 w 4603109"/>
                <a:gd name="connsiteY202" fmla="*/ 0 h 924402"/>
                <a:gd name="connsiteX203" fmla="*/ 2010246 w 4603109"/>
                <a:gd name="connsiteY203" fmla="*/ 0 h 924402"/>
                <a:gd name="connsiteX204" fmla="*/ 2010709 w 4603109"/>
                <a:gd name="connsiteY204" fmla="*/ 0 h 924402"/>
                <a:gd name="connsiteX205" fmla="*/ 2011705 w 4603109"/>
                <a:gd name="connsiteY205" fmla="*/ 0 h 924402"/>
                <a:gd name="connsiteX206" fmla="*/ 2024147 w 4603109"/>
                <a:gd name="connsiteY206" fmla="*/ 0 h 924402"/>
                <a:gd name="connsiteX207" fmla="*/ 2024196 w 4603109"/>
                <a:gd name="connsiteY207" fmla="*/ 0 h 924402"/>
                <a:gd name="connsiteX208" fmla="*/ 2024981 w 4603109"/>
                <a:gd name="connsiteY208" fmla="*/ 0 h 924402"/>
                <a:gd name="connsiteX209" fmla="*/ 2025353 w 4603109"/>
                <a:gd name="connsiteY209" fmla="*/ 0 h 924402"/>
                <a:gd name="connsiteX210" fmla="*/ 2026473 w 4603109"/>
                <a:gd name="connsiteY210" fmla="*/ 0 h 924402"/>
                <a:gd name="connsiteX211" fmla="*/ 2031619 w 4603109"/>
                <a:gd name="connsiteY211" fmla="*/ 0 h 924402"/>
                <a:gd name="connsiteX212" fmla="*/ 2033110 w 4603109"/>
                <a:gd name="connsiteY212" fmla="*/ 0 h 924402"/>
                <a:gd name="connsiteX213" fmla="*/ 2038787 w 4603109"/>
                <a:gd name="connsiteY213" fmla="*/ 0 h 924402"/>
                <a:gd name="connsiteX214" fmla="*/ 2039282 w 4603109"/>
                <a:gd name="connsiteY214" fmla="*/ 0 h 924402"/>
                <a:gd name="connsiteX215" fmla="*/ 2047755 w 4603109"/>
                <a:gd name="connsiteY215" fmla="*/ 0 h 924402"/>
                <a:gd name="connsiteX216" fmla="*/ 2051230 w 4603109"/>
                <a:gd name="connsiteY216" fmla="*/ 0 h 924402"/>
                <a:gd name="connsiteX217" fmla="*/ 2054893 w 4603109"/>
                <a:gd name="connsiteY217" fmla="*/ 0 h 924402"/>
                <a:gd name="connsiteX218" fmla="*/ 2055046 w 4603109"/>
                <a:gd name="connsiteY218" fmla="*/ 0 h 924402"/>
                <a:gd name="connsiteX219" fmla="*/ 2055258 w 4603109"/>
                <a:gd name="connsiteY219" fmla="*/ 0 h 924402"/>
                <a:gd name="connsiteX220" fmla="*/ 2055680 w 4603109"/>
                <a:gd name="connsiteY220" fmla="*/ 0 h 924402"/>
                <a:gd name="connsiteX221" fmla="*/ 2057171 w 4603109"/>
                <a:gd name="connsiteY221" fmla="*/ 0 h 924402"/>
                <a:gd name="connsiteX222" fmla="*/ 2061683 w 4603109"/>
                <a:gd name="connsiteY222" fmla="*/ 0 h 924402"/>
                <a:gd name="connsiteX223" fmla="*/ 2067702 w 4603109"/>
                <a:gd name="connsiteY223" fmla="*/ 0 h 924402"/>
                <a:gd name="connsiteX224" fmla="*/ 2074495 w 4603109"/>
                <a:gd name="connsiteY224" fmla="*/ 0 h 924402"/>
                <a:gd name="connsiteX225" fmla="*/ 2077294 w 4603109"/>
                <a:gd name="connsiteY225" fmla="*/ 0 h 924402"/>
                <a:gd name="connsiteX226" fmla="*/ 2084504 w 4603109"/>
                <a:gd name="connsiteY226" fmla="*/ 0 h 924402"/>
                <a:gd name="connsiteX227" fmla="*/ 2085323 w 4603109"/>
                <a:gd name="connsiteY227" fmla="*/ 0 h 924402"/>
                <a:gd name="connsiteX228" fmla="*/ 2085744 w 4603109"/>
                <a:gd name="connsiteY228" fmla="*/ 0 h 924402"/>
                <a:gd name="connsiteX229" fmla="*/ 2097766 w 4603109"/>
                <a:gd name="connsiteY229" fmla="*/ 0 h 924402"/>
                <a:gd name="connsiteX230" fmla="*/ 2106289 w 4603109"/>
                <a:gd name="connsiteY230" fmla="*/ 0 h 924402"/>
                <a:gd name="connsiteX231" fmla="*/ 2107781 w 4603109"/>
                <a:gd name="connsiteY231" fmla="*/ 0 h 924402"/>
                <a:gd name="connsiteX232" fmla="*/ 2128956 w 4603109"/>
                <a:gd name="connsiteY232" fmla="*/ 0 h 924402"/>
                <a:gd name="connsiteX233" fmla="*/ 2129514 w 4603109"/>
                <a:gd name="connsiteY233" fmla="*/ 0 h 924402"/>
                <a:gd name="connsiteX234" fmla="*/ 2136354 w 4603109"/>
                <a:gd name="connsiteY234" fmla="*/ 0 h 924402"/>
                <a:gd name="connsiteX235" fmla="*/ 2136987 w 4603109"/>
                <a:gd name="connsiteY235" fmla="*/ 0 h 924402"/>
                <a:gd name="connsiteX236" fmla="*/ 2138478 w 4603109"/>
                <a:gd name="connsiteY236" fmla="*/ 0 h 924402"/>
                <a:gd name="connsiteX237" fmla="*/ 2151916 w 4603109"/>
                <a:gd name="connsiteY237" fmla="*/ 0 h 924402"/>
                <a:gd name="connsiteX238" fmla="*/ 2152750 w 4603109"/>
                <a:gd name="connsiteY238" fmla="*/ 0 h 924402"/>
                <a:gd name="connsiteX239" fmla="*/ 2153122 w 4603109"/>
                <a:gd name="connsiteY239" fmla="*/ 0 h 924402"/>
                <a:gd name="connsiteX240" fmla="*/ 2154242 w 4603109"/>
                <a:gd name="connsiteY240" fmla="*/ 0 h 924402"/>
                <a:gd name="connsiteX241" fmla="*/ 2156597 w 4603109"/>
                <a:gd name="connsiteY241" fmla="*/ 0 h 924402"/>
                <a:gd name="connsiteX242" fmla="*/ 2159388 w 4603109"/>
                <a:gd name="connsiteY242" fmla="*/ 0 h 924402"/>
                <a:gd name="connsiteX243" fmla="*/ 2160879 w 4603109"/>
                <a:gd name="connsiteY243" fmla="*/ 0 h 924402"/>
                <a:gd name="connsiteX244" fmla="*/ 2161633 w 4603109"/>
                <a:gd name="connsiteY244" fmla="*/ 0 h 924402"/>
                <a:gd name="connsiteX245" fmla="*/ 2167051 w 4603109"/>
                <a:gd name="connsiteY245" fmla="*/ 0 h 924402"/>
                <a:gd name="connsiteX246" fmla="*/ 2178999 w 4603109"/>
                <a:gd name="connsiteY246" fmla="*/ 0 h 924402"/>
                <a:gd name="connsiteX247" fmla="*/ 2182158 w 4603109"/>
                <a:gd name="connsiteY247" fmla="*/ 0 h 924402"/>
                <a:gd name="connsiteX248" fmla="*/ 2182815 w 4603109"/>
                <a:gd name="connsiteY248" fmla="*/ 0 h 924402"/>
                <a:gd name="connsiteX249" fmla="*/ 2188666 w 4603109"/>
                <a:gd name="connsiteY249" fmla="*/ 0 h 924402"/>
                <a:gd name="connsiteX250" fmla="*/ 2189452 w 4603109"/>
                <a:gd name="connsiteY250" fmla="*/ 0 h 924402"/>
                <a:gd name="connsiteX251" fmla="*/ 2191697 w 4603109"/>
                <a:gd name="connsiteY251" fmla="*/ 0 h 924402"/>
                <a:gd name="connsiteX252" fmla="*/ 2195471 w 4603109"/>
                <a:gd name="connsiteY252" fmla="*/ 0 h 924402"/>
                <a:gd name="connsiteX253" fmla="*/ 2201759 w 4603109"/>
                <a:gd name="connsiteY253" fmla="*/ 0 h 924402"/>
                <a:gd name="connsiteX254" fmla="*/ 2203100 w 4603109"/>
                <a:gd name="connsiteY254" fmla="*/ 0 h 924402"/>
                <a:gd name="connsiteX255" fmla="*/ 2204559 w 4603109"/>
                <a:gd name="connsiteY255" fmla="*/ 0 h 924402"/>
                <a:gd name="connsiteX256" fmla="*/ 2204591 w 4603109"/>
                <a:gd name="connsiteY256" fmla="*/ 0 h 924402"/>
                <a:gd name="connsiteX257" fmla="*/ 2212273 w 4603109"/>
                <a:gd name="connsiteY257" fmla="*/ 0 h 924402"/>
                <a:gd name="connsiteX258" fmla="*/ 2225535 w 4603109"/>
                <a:gd name="connsiteY258" fmla="*/ 0 h 924402"/>
                <a:gd name="connsiteX259" fmla="*/ 2231674 w 4603109"/>
                <a:gd name="connsiteY259" fmla="*/ 0 h 924402"/>
                <a:gd name="connsiteX260" fmla="*/ 2232096 w 4603109"/>
                <a:gd name="connsiteY260" fmla="*/ 0 h 924402"/>
                <a:gd name="connsiteX261" fmla="*/ 2232220 w 4603109"/>
                <a:gd name="connsiteY261" fmla="*/ 0 h 924402"/>
                <a:gd name="connsiteX262" fmla="*/ 2233118 w 4603109"/>
                <a:gd name="connsiteY262" fmla="*/ 0 h 924402"/>
                <a:gd name="connsiteX263" fmla="*/ 2233165 w 4603109"/>
                <a:gd name="connsiteY263" fmla="*/ 0 h 924402"/>
                <a:gd name="connsiteX264" fmla="*/ 2256725 w 4603109"/>
                <a:gd name="connsiteY264" fmla="*/ 0 h 924402"/>
                <a:gd name="connsiteX265" fmla="*/ 2257283 w 4603109"/>
                <a:gd name="connsiteY265" fmla="*/ 0 h 924402"/>
                <a:gd name="connsiteX266" fmla="*/ 2262285 w 4603109"/>
                <a:gd name="connsiteY266" fmla="*/ 0 h 924402"/>
                <a:gd name="connsiteX267" fmla="*/ 2284366 w 4603109"/>
                <a:gd name="connsiteY267" fmla="*/ 0 h 924402"/>
                <a:gd name="connsiteX268" fmla="*/ 2289402 w 4603109"/>
                <a:gd name="connsiteY268" fmla="*/ 0 h 924402"/>
                <a:gd name="connsiteX269" fmla="*/ 2292052 w 4603109"/>
                <a:gd name="connsiteY269" fmla="*/ 0 h 924402"/>
                <a:gd name="connsiteX270" fmla="*/ 2299271 w 4603109"/>
                <a:gd name="connsiteY270" fmla="*/ 0 h 924402"/>
                <a:gd name="connsiteX271" fmla="*/ 2308721 w 4603109"/>
                <a:gd name="connsiteY271" fmla="*/ 0 h 924402"/>
                <a:gd name="connsiteX272" fmla="*/ 2309927 w 4603109"/>
                <a:gd name="connsiteY272" fmla="*/ 0 h 924402"/>
                <a:gd name="connsiteX273" fmla="*/ 2316435 w 4603109"/>
                <a:gd name="connsiteY273" fmla="*/ 0 h 924402"/>
                <a:gd name="connsiteX274" fmla="*/ 2316703 w 4603109"/>
                <a:gd name="connsiteY274" fmla="*/ 0 h 924402"/>
                <a:gd name="connsiteX275" fmla="*/ 2319466 w 4603109"/>
                <a:gd name="connsiteY275" fmla="*/ 0 h 924402"/>
                <a:gd name="connsiteX276" fmla="*/ 2322840 w 4603109"/>
                <a:gd name="connsiteY276" fmla="*/ 0 h 924402"/>
                <a:gd name="connsiteX277" fmla="*/ 2329528 w 4603109"/>
                <a:gd name="connsiteY277" fmla="*/ 0 h 924402"/>
                <a:gd name="connsiteX278" fmla="*/ 2330869 w 4603109"/>
                <a:gd name="connsiteY278" fmla="*/ 0 h 924402"/>
                <a:gd name="connsiteX279" fmla="*/ 2332328 w 4603109"/>
                <a:gd name="connsiteY279" fmla="*/ 0 h 924402"/>
                <a:gd name="connsiteX280" fmla="*/ 2332360 w 4603109"/>
                <a:gd name="connsiteY280" fmla="*/ 0 h 924402"/>
                <a:gd name="connsiteX281" fmla="*/ 2335803 w 4603109"/>
                <a:gd name="connsiteY281" fmla="*/ 0 h 924402"/>
                <a:gd name="connsiteX282" fmla="*/ 2343312 w 4603109"/>
                <a:gd name="connsiteY282" fmla="*/ 0 h 924402"/>
                <a:gd name="connsiteX283" fmla="*/ 2344804 w 4603109"/>
                <a:gd name="connsiteY283" fmla="*/ 0 h 924402"/>
                <a:gd name="connsiteX284" fmla="*/ 2346768 w 4603109"/>
                <a:gd name="connsiteY284" fmla="*/ 0 h 924402"/>
                <a:gd name="connsiteX285" fmla="*/ 2347827 w 4603109"/>
                <a:gd name="connsiteY285" fmla="*/ 0 h 924402"/>
                <a:gd name="connsiteX286" fmla="*/ 2352274 w 4603109"/>
                <a:gd name="connsiteY286" fmla="*/ 0 h 924402"/>
                <a:gd name="connsiteX287" fmla="*/ 2359443 w 4603109"/>
                <a:gd name="connsiteY287" fmla="*/ 0 h 924402"/>
                <a:gd name="connsiteX288" fmla="*/ 2359865 w 4603109"/>
                <a:gd name="connsiteY288" fmla="*/ 0 h 924402"/>
                <a:gd name="connsiteX289" fmla="*/ 2359989 w 4603109"/>
                <a:gd name="connsiteY289" fmla="*/ 0 h 924402"/>
                <a:gd name="connsiteX290" fmla="*/ 2360887 w 4603109"/>
                <a:gd name="connsiteY290" fmla="*/ 0 h 924402"/>
                <a:gd name="connsiteX291" fmla="*/ 2360934 w 4603109"/>
                <a:gd name="connsiteY291" fmla="*/ 0 h 924402"/>
                <a:gd name="connsiteX292" fmla="*/ 2371886 w 4603109"/>
                <a:gd name="connsiteY292" fmla="*/ 0 h 924402"/>
                <a:gd name="connsiteX293" fmla="*/ 2373377 w 4603109"/>
                <a:gd name="connsiteY293" fmla="*/ 0 h 924402"/>
                <a:gd name="connsiteX294" fmla="*/ 2377892 w 4603109"/>
                <a:gd name="connsiteY294" fmla="*/ 0 h 924402"/>
                <a:gd name="connsiteX295" fmla="*/ 2382339 w 4603109"/>
                <a:gd name="connsiteY295" fmla="*/ 0 h 924402"/>
                <a:gd name="connsiteX296" fmla="*/ 2390054 w 4603109"/>
                <a:gd name="connsiteY296" fmla="*/ 0 h 924402"/>
                <a:gd name="connsiteX297" fmla="*/ 2419821 w 4603109"/>
                <a:gd name="connsiteY297" fmla="*/ 0 h 924402"/>
                <a:gd name="connsiteX298" fmla="*/ 2427040 w 4603109"/>
                <a:gd name="connsiteY298" fmla="*/ 0 h 924402"/>
                <a:gd name="connsiteX299" fmla="*/ 2436490 w 4603109"/>
                <a:gd name="connsiteY299" fmla="*/ 0 h 924402"/>
                <a:gd name="connsiteX300" fmla="*/ 2444472 w 4603109"/>
                <a:gd name="connsiteY300" fmla="*/ 0 h 924402"/>
                <a:gd name="connsiteX301" fmla="*/ 2448678 w 4603109"/>
                <a:gd name="connsiteY301" fmla="*/ 0 h 924402"/>
                <a:gd name="connsiteX302" fmla="*/ 2450171 w 4603109"/>
                <a:gd name="connsiteY302" fmla="*/ 0 h 924402"/>
                <a:gd name="connsiteX303" fmla="*/ 2450609 w 4603109"/>
                <a:gd name="connsiteY303" fmla="*/ 0 h 924402"/>
                <a:gd name="connsiteX304" fmla="*/ 2463572 w 4603109"/>
                <a:gd name="connsiteY304" fmla="*/ 0 h 924402"/>
                <a:gd name="connsiteX305" fmla="*/ 2471081 w 4603109"/>
                <a:gd name="connsiteY305" fmla="*/ 0 h 924402"/>
                <a:gd name="connsiteX306" fmla="*/ 2472573 w 4603109"/>
                <a:gd name="connsiteY306" fmla="*/ 0 h 924402"/>
                <a:gd name="connsiteX307" fmla="*/ 2474537 w 4603109"/>
                <a:gd name="connsiteY307" fmla="*/ 0 h 924402"/>
                <a:gd name="connsiteX308" fmla="*/ 2475596 w 4603109"/>
                <a:gd name="connsiteY308" fmla="*/ 0 h 924402"/>
                <a:gd name="connsiteX309" fmla="*/ 2477252 w 4603109"/>
                <a:gd name="connsiteY309" fmla="*/ 0 h 924402"/>
                <a:gd name="connsiteX310" fmla="*/ 2478712 w 4603109"/>
                <a:gd name="connsiteY310" fmla="*/ 0 h 924402"/>
                <a:gd name="connsiteX311" fmla="*/ 2478743 w 4603109"/>
                <a:gd name="connsiteY311" fmla="*/ 0 h 924402"/>
                <a:gd name="connsiteX312" fmla="*/ 2480043 w 4603109"/>
                <a:gd name="connsiteY312" fmla="*/ 0 h 924402"/>
                <a:gd name="connsiteX313" fmla="*/ 2499655 w 4603109"/>
                <a:gd name="connsiteY313" fmla="*/ 0 h 924402"/>
                <a:gd name="connsiteX314" fmla="*/ 2501146 w 4603109"/>
                <a:gd name="connsiteY314" fmla="*/ 0 h 924402"/>
                <a:gd name="connsiteX315" fmla="*/ 2505661 w 4603109"/>
                <a:gd name="connsiteY315" fmla="*/ 0 h 924402"/>
                <a:gd name="connsiteX316" fmla="*/ 2508776 w 4603109"/>
                <a:gd name="connsiteY316" fmla="*/ 0 h 924402"/>
                <a:gd name="connsiteX317" fmla="*/ 2510108 w 4603109"/>
                <a:gd name="connsiteY317" fmla="*/ 0 h 924402"/>
                <a:gd name="connsiteX318" fmla="*/ 2524178 w 4603109"/>
                <a:gd name="connsiteY318" fmla="*/ 0 h 924402"/>
                <a:gd name="connsiteX319" fmla="*/ 2525248 w 4603109"/>
                <a:gd name="connsiteY319" fmla="*/ 0 h 924402"/>
                <a:gd name="connsiteX320" fmla="*/ 2525669 w 4603109"/>
                <a:gd name="connsiteY320" fmla="*/ 0 h 924402"/>
                <a:gd name="connsiteX321" fmla="*/ 2552329 w 4603109"/>
                <a:gd name="connsiteY321" fmla="*/ 0 h 924402"/>
                <a:gd name="connsiteX322" fmla="*/ 2552751 w 4603109"/>
                <a:gd name="connsiteY322" fmla="*/ 0 h 924402"/>
                <a:gd name="connsiteX323" fmla="*/ 2554242 w 4603109"/>
                <a:gd name="connsiteY323" fmla="*/ 0 h 924402"/>
                <a:gd name="connsiteX324" fmla="*/ 2574787 w 4603109"/>
                <a:gd name="connsiteY324" fmla="*/ 0 h 924402"/>
                <a:gd name="connsiteX325" fmla="*/ 2576279 w 4603109"/>
                <a:gd name="connsiteY325" fmla="*/ 0 h 924402"/>
                <a:gd name="connsiteX326" fmla="*/ 2576447 w 4603109"/>
                <a:gd name="connsiteY326" fmla="*/ 0 h 924402"/>
                <a:gd name="connsiteX327" fmla="*/ 2577940 w 4603109"/>
                <a:gd name="connsiteY327" fmla="*/ 0 h 924402"/>
                <a:gd name="connsiteX328" fmla="*/ 2603360 w 4603109"/>
                <a:gd name="connsiteY328" fmla="*/ 0 h 924402"/>
                <a:gd name="connsiteX329" fmla="*/ 2604852 w 4603109"/>
                <a:gd name="connsiteY329" fmla="*/ 0 h 924402"/>
                <a:gd name="connsiteX330" fmla="*/ 2605021 w 4603109"/>
                <a:gd name="connsiteY330" fmla="*/ 0 h 924402"/>
                <a:gd name="connsiteX331" fmla="*/ 2605484 w 4603109"/>
                <a:gd name="connsiteY331" fmla="*/ 0 h 924402"/>
                <a:gd name="connsiteX332" fmla="*/ 2606481 w 4603109"/>
                <a:gd name="connsiteY332" fmla="*/ 0 h 924402"/>
                <a:gd name="connsiteX333" fmla="*/ 2606512 w 4603109"/>
                <a:gd name="connsiteY333" fmla="*/ 0 h 924402"/>
                <a:gd name="connsiteX334" fmla="*/ 2606976 w 4603109"/>
                <a:gd name="connsiteY334" fmla="*/ 0 h 924402"/>
                <a:gd name="connsiteX335" fmla="*/ 2618923 w 4603109"/>
                <a:gd name="connsiteY335" fmla="*/ 0 h 924402"/>
                <a:gd name="connsiteX336" fmla="*/ 2621248 w 4603109"/>
                <a:gd name="connsiteY336" fmla="*/ 0 h 924402"/>
                <a:gd name="connsiteX337" fmla="*/ 2622740 w 4603109"/>
                <a:gd name="connsiteY337" fmla="*/ 0 h 924402"/>
                <a:gd name="connsiteX338" fmla="*/ 2627885 w 4603109"/>
                <a:gd name="connsiteY338" fmla="*/ 0 h 924402"/>
                <a:gd name="connsiteX339" fmla="*/ 2629377 w 4603109"/>
                <a:gd name="connsiteY339" fmla="*/ 0 h 924402"/>
                <a:gd name="connsiteX340" fmla="*/ 2634058 w 4603109"/>
                <a:gd name="connsiteY340" fmla="*/ 0 h 924402"/>
                <a:gd name="connsiteX341" fmla="*/ 2635549 w 4603109"/>
                <a:gd name="connsiteY341" fmla="*/ 0 h 924402"/>
                <a:gd name="connsiteX342" fmla="*/ 2636545 w 4603109"/>
                <a:gd name="connsiteY342" fmla="*/ 0 h 924402"/>
                <a:gd name="connsiteX343" fmla="*/ 2648987 w 4603109"/>
                <a:gd name="connsiteY343" fmla="*/ 0 h 924402"/>
                <a:gd name="connsiteX344" fmla="*/ 2649821 w 4603109"/>
                <a:gd name="connsiteY344" fmla="*/ 0 h 924402"/>
                <a:gd name="connsiteX345" fmla="*/ 2651313 w 4603109"/>
                <a:gd name="connsiteY345" fmla="*/ 0 h 924402"/>
                <a:gd name="connsiteX346" fmla="*/ 2651947 w 4603109"/>
                <a:gd name="connsiteY346" fmla="*/ 0 h 924402"/>
                <a:gd name="connsiteX347" fmla="*/ 2653017 w 4603109"/>
                <a:gd name="connsiteY347" fmla="*/ 0 h 924402"/>
                <a:gd name="connsiteX348" fmla="*/ 2653438 w 4603109"/>
                <a:gd name="connsiteY348" fmla="*/ 0 h 924402"/>
                <a:gd name="connsiteX349" fmla="*/ 2656459 w 4603109"/>
                <a:gd name="connsiteY349" fmla="*/ 0 h 924402"/>
                <a:gd name="connsiteX350" fmla="*/ 2657950 w 4603109"/>
                <a:gd name="connsiteY350" fmla="*/ 0 h 924402"/>
                <a:gd name="connsiteX351" fmla="*/ 2665460 w 4603109"/>
                <a:gd name="connsiteY351" fmla="*/ 0 h 924402"/>
                <a:gd name="connsiteX352" fmla="*/ 2680098 w 4603109"/>
                <a:gd name="connsiteY352" fmla="*/ 0 h 924402"/>
                <a:gd name="connsiteX353" fmla="*/ 2680520 w 4603109"/>
                <a:gd name="connsiteY353" fmla="*/ 0 h 924402"/>
                <a:gd name="connsiteX354" fmla="*/ 2682011 w 4603109"/>
                <a:gd name="connsiteY354" fmla="*/ 0 h 924402"/>
                <a:gd name="connsiteX355" fmla="*/ 2692542 w 4603109"/>
                <a:gd name="connsiteY355" fmla="*/ 0 h 924402"/>
                <a:gd name="connsiteX356" fmla="*/ 2702556 w 4603109"/>
                <a:gd name="connsiteY356" fmla="*/ 0 h 924402"/>
                <a:gd name="connsiteX357" fmla="*/ 2704048 w 4603109"/>
                <a:gd name="connsiteY357" fmla="*/ 0 h 924402"/>
                <a:gd name="connsiteX358" fmla="*/ 2724289 w 4603109"/>
                <a:gd name="connsiteY358" fmla="*/ 0 h 924402"/>
                <a:gd name="connsiteX359" fmla="*/ 2731129 w 4603109"/>
                <a:gd name="connsiteY359" fmla="*/ 0 h 924402"/>
                <a:gd name="connsiteX360" fmla="*/ 2732621 w 4603109"/>
                <a:gd name="connsiteY360" fmla="*/ 0 h 924402"/>
                <a:gd name="connsiteX361" fmla="*/ 2733253 w 4603109"/>
                <a:gd name="connsiteY361" fmla="*/ 0 h 924402"/>
                <a:gd name="connsiteX362" fmla="*/ 2734745 w 4603109"/>
                <a:gd name="connsiteY362" fmla="*/ 0 h 924402"/>
                <a:gd name="connsiteX363" fmla="*/ 2746692 w 4603109"/>
                <a:gd name="connsiteY363" fmla="*/ 0 h 924402"/>
                <a:gd name="connsiteX364" fmla="*/ 2749017 w 4603109"/>
                <a:gd name="connsiteY364" fmla="*/ 0 h 924402"/>
                <a:gd name="connsiteX365" fmla="*/ 2750509 w 4603109"/>
                <a:gd name="connsiteY365" fmla="*/ 0 h 924402"/>
                <a:gd name="connsiteX366" fmla="*/ 2754354 w 4603109"/>
                <a:gd name="connsiteY366" fmla="*/ 0 h 924402"/>
                <a:gd name="connsiteX367" fmla="*/ 2755654 w 4603109"/>
                <a:gd name="connsiteY367" fmla="*/ 0 h 924402"/>
                <a:gd name="connsiteX368" fmla="*/ 2757146 w 4603109"/>
                <a:gd name="connsiteY368" fmla="*/ 0 h 924402"/>
                <a:gd name="connsiteX369" fmla="*/ 2761827 w 4603109"/>
                <a:gd name="connsiteY369" fmla="*/ 0 h 924402"/>
                <a:gd name="connsiteX370" fmla="*/ 2763318 w 4603109"/>
                <a:gd name="connsiteY370" fmla="*/ 0 h 924402"/>
                <a:gd name="connsiteX371" fmla="*/ 2776756 w 4603109"/>
                <a:gd name="connsiteY371" fmla="*/ 0 h 924402"/>
                <a:gd name="connsiteX372" fmla="*/ 2777590 w 4603109"/>
                <a:gd name="connsiteY372" fmla="*/ 0 h 924402"/>
                <a:gd name="connsiteX373" fmla="*/ 2779082 w 4603109"/>
                <a:gd name="connsiteY373" fmla="*/ 0 h 924402"/>
                <a:gd name="connsiteX374" fmla="*/ 2783442 w 4603109"/>
                <a:gd name="connsiteY374" fmla="*/ 0 h 924402"/>
                <a:gd name="connsiteX375" fmla="*/ 2784228 w 4603109"/>
                <a:gd name="connsiteY375" fmla="*/ 0 h 924402"/>
                <a:gd name="connsiteX376" fmla="*/ 2785719 w 4603109"/>
                <a:gd name="connsiteY376" fmla="*/ 0 h 924402"/>
                <a:gd name="connsiteX377" fmla="*/ 2786473 w 4603109"/>
                <a:gd name="connsiteY377" fmla="*/ 0 h 924402"/>
                <a:gd name="connsiteX378" fmla="*/ 2793229 w 4603109"/>
                <a:gd name="connsiteY378" fmla="*/ 0 h 924402"/>
                <a:gd name="connsiteX379" fmla="*/ 2799367 w 4603109"/>
                <a:gd name="connsiteY379" fmla="*/ 0 h 924402"/>
                <a:gd name="connsiteX380" fmla="*/ 2813506 w 4603109"/>
                <a:gd name="connsiteY380" fmla="*/ 0 h 924402"/>
                <a:gd name="connsiteX381" fmla="*/ 2820311 w 4603109"/>
                <a:gd name="connsiteY381" fmla="*/ 0 h 924402"/>
                <a:gd name="connsiteX382" fmla="*/ 2827893 w 4603109"/>
                <a:gd name="connsiteY382" fmla="*/ 0 h 924402"/>
                <a:gd name="connsiteX383" fmla="*/ 2827940 w 4603109"/>
                <a:gd name="connsiteY383" fmla="*/ 0 h 924402"/>
                <a:gd name="connsiteX384" fmla="*/ 2829431 w 4603109"/>
                <a:gd name="connsiteY384" fmla="*/ 0 h 924402"/>
                <a:gd name="connsiteX385" fmla="*/ 2829978 w 4603109"/>
                <a:gd name="connsiteY385" fmla="*/ 0 h 924402"/>
                <a:gd name="connsiteX386" fmla="*/ 2852058 w 4603109"/>
                <a:gd name="connsiteY386" fmla="*/ 0 h 924402"/>
                <a:gd name="connsiteX387" fmla="*/ 2857060 w 4603109"/>
                <a:gd name="connsiteY387" fmla="*/ 0 h 924402"/>
                <a:gd name="connsiteX388" fmla="*/ 2857958 w 4603109"/>
                <a:gd name="connsiteY388" fmla="*/ 0 h 924402"/>
                <a:gd name="connsiteX389" fmla="*/ 2871601 w 4603109"/>
                <a:gd name="connsiteY389" fmla="*/ 0 h 924402"/>
                <a:gd name="connsiteX390" fmla="*/ 2882123 w 4603109"/>
                <a:gd name="connsiteY390" fmla="*/ 0 h 924402"/>
                <a:gd name="connsiteX391" fmla="*/ 2894046 w 4603109"/>
                <a:gd name="connsiteY391" fmla="*/ 0 h 924402"/>
                <a:gd name="connsiteX392" fmla="*/ 2903496 w 4603109"/>
                <a:gd name="connsiteY392" fmla="*/ 0 h 924402"/>
                <a:gd name="connsiteX393" fmla="*/ 2911211 w 4603109"/>
                <a:gd name="connsiteY393" fmla="*/ 0 h 924402"/>
                <a:gd name="connsiteX394" fmla="*/ 2914242 w 4603109"/>
                <a:gd name="connsiteY394" fmla="*/ 0 h 924402"/>
                <a:gd name="connsiteX395" fmla="*/ 2914461 w 4603109"/>
                <a:gd name="connsiteY395" fmla="*/ 0 h 924402"/>
                <a:gd name="connsiteX396" fmla="*/ 2924111 w 4603109"/>
                <a:gd name="connsiteY396" fmla="*/ 0 h 924402"/>
                <a:gd name="connsiteX397" fmla="*/ 2927136 w 4603109"/>
                <a:gd name="connsiteY397" fmla="*/ 0 h 924402"/>
                <a:gd name="connsiteX398" fmla="*/ 2933561 w 4603109"/>
                <a:gd name="connsiteY398" fmla="*/ 0 h 924402"/>
                <a:gd name="connsiteX399" fmla="*/ 2939580 w 4603109"/>
                <a:gd name="connsiteY399" fmla="*/ 0 h 924402"/>
                <a:gd name="connsiteX400" fmla="*/ 2941275 w 4603109"/>
                <a:gd name="connsiteY400" fmla="*/ 0 h 924402"/>
                <a:gd name="connsiteX401" fmla="*/ 2941543 w 4603109"/>
                <a:gd name="connsiteY401" fmla="*/ 0 h 924402"/>
                <a:gd name="connsiteX402" fmla="*/ 2945586 w 4603109"/>
                <a:gd name="connsiteY402" fmla="*/ 0 h 924402"/>
                <a:gd name="connsiteX403" fmla="*/ 2950032 w 4603109"/>
                <a:gd name="connsiteY403" fmla="*/ 0 h 924402"/>
                <a:gd name="connsiteX404" fmla="*/ 2955662 w 4603109"/>
                <a:gd name="connsiteY404" fmla="*/ 0 h 924402"/>
                <a:gd name="connsiteX405" fmla="*/ 2955709 w 4603109"/>
                <a:gd name="connsiteY405" fmla="*/ 0 h 924402"/>
                <a:gd name="connsiteX406" fmla="*/ 2957200 w 4603109"/>
                <a:gd name="connsiteY406" fmla="*/ 0 h 924402"/>
                <a:gd name="connsiteX407" fmla="*/ 2957747 w 4603109"/>
                <a:gd name="connsiteY407" fmla="*/ 0 h 924402"/>
                <a:gd name="connsiteX408" fmla="*/ 2968152 w 4603109"/>
                <a:gd name="connsiteY408" fmla="*/ 0 h 924402"/>
                <a:gd name="connsiteX409" fmla="*/ 2969644 w 4603109"/>
                <a:gd name="connsiteY409" fmla="*/ 0 h 924402"/>
                <a:gd name="connsiteX410" fmla="*/ 2972667 w 4603109"/>
                <a:gd name="connsiteY410" fmla="*/ 0 h 924402"/>
                <a:gd name="connsiteX411" fmla="*/ 2977114 w 4603109"/>
                <a:gd name="connsiteY411" fmla="*/ 0 h 924402"/>
                <a:gd name="connsiteX412" fmla="*/ 2984829 w 4603109"/>
                <a:gd name="connsiteY412" fmla="*/ 0 h 924402"/>
                <a:gd name="connsiteX413" fmla="*/ 2985727 w 4603109"/>
                <a:gd name="connsiteY413" fmla="*/ 0 h 924402"/>
                <a:gd name="connsiteX414" fmla="*/ 2999370 w 4603109"/>
                <a:gd name="connsiteY414" fmla="*/ 0 h 924402"/>
                <a:gd name="connsiteX415" fmla="*/ 3021815 w 4603109"/>
                <a:gd name="connsiteY415" fmla="*/ 0 h 924402"/>
                <a:gd name="connsiteX416" fmla="*/ 3031265 w 4603109"/>
                <a:gd name="connsiteY416" fmla="*/ 0 h 924402"/>
                <a:gd name="connsiteX417" fmla="*/ 3042230 w 4603109"/>
                <a:gd name="connsiteY417" fmla="*/ 0 h 924402"/>
                <a:gd name="connsiteX418" fmla="*/ 3044946 w 4603109"/>
                <a:gd name="connsiteY418" fmla="*/ 0 h 924402"/>
                <a:gd name="connsiteX419" fmla="*/ 3051880 w 4603109"/>
                <a:gd name="connsiteY419" fmla="*/ 0 h 924402"/>
                <a:gd name="connsiteX420" fmla="*/ 3061330 w 4603109"/>
                <a:gd name="connsiteY420" fmla="*/ 0 h 924402"/>
                <a:gd name="connsiteX421" fmla="*/ 3067349 w 4603109"/>
                <a:gd name="connsiteY421" fmla="*/ 0 h 924402"/>
                <a:gd name="connsiteX422" fmla="*/ 3069312 w 4603109"/>
                <a:gd name="connsiteY422" fmla="*/ 0 h 924402"/>
                <a:gd name="connsiteX423" fmla="*/ 3073355 w 4603109"/>
                <a:gd name="connsiteY423" fmla="*/ 0 h 924402"/>
                <a:gd name="connsiteX424" fmla="*/ 3073518 w 4603109"/>
                <a:gd name="connsiteY424" fmla="*/ 0 h 924402"/>
                <a:gd name="connsiteX425" fmla="*/ 3075011 w 4603109"/>
                <a:gd name="connsiteY425" fmla="*/ 0 h 924402"/>
                <a:gd name="connsiteX426" fmla="*/ 3077801 w 4603109"/>
                <a:gd name="connsiteY426" fmla="*/ 0 h 924402"/>
                <a:gd name="connsiteX427" fmla="*/ 3095921 w 4603109"/>
                <a:gd name="connsiteY427" fmla="*/ 0 h 924402"/>
                <a:gd name="connsiteX428" fmla="*/ 3097413 w 4603109"/>
                <a:gd name="connsiteY428" fmla="*/ 0 h 924402"/>
                <a:gd name="connsiteX429" fmla="*/ 3100436 w 4603109"/>
                <a:gd name="connsiteY429" fmla="*/ 0 h 924402"/>
                <a:gd name="connsiteX430" fmla="*/ 3103552 w 4603109"/>
                <a:gd name="connsiteY430" fmla="*/ 0 h 924402"/>
                <a:gd name="connsiteX431" fmla="*/ 3104883 w 4603109"/>
                <a:gd name="connsiteY431" fmla="*/ 0 h 924402"/>
                <a:gd name="connsiteX432" fmla="*/ 3120023 w 4603109"/>
                <a:gd name="connsiteY432" fmla="*/ 0 h 924402"/>
                <a:gd name="connsiteX433" fmla="*/ 3120445 w 4603109"/>
                <a:gd name="connsiteY433" fmla="*/ 0 h 924402"/>
                <a:gd name="connsiteX434" fmla="*/ 3149018 w 4603109"/>
                <a:gd name="connsiteY434" fmla="*/ 0 h 924402"/>
                <a:gd name="connsiteX435" fmla="*/ 3150088 w 4603109"/>
                <a:gd name="connsiteY435" fmla="*/ 0 h 924402"/>
                <a:gd name="connsiteX436" fmla="*/ 3150509 w 4603109"/>
                <a:gd name="connsiteY436" fmla="*/ 0 h 924402"/>
                <a:gd name="connsiteX437" fmla="*/ 3171054 w 4603109"/>
                <a:gd name="connsiteY437" fmla="*/ 0 h 924402"/>
                <a:gd name="connsiteX438" fmla="*/ 3172715 w 4603109"/>
                <a:gd name="connsiteY438" fmla="*/ 0 h 924402"/>
                <a:gd name="connsiteX439" fmla="*/ 3199627 w 4603109"/>
                <a:gd name="connsiteY439" fmla="*/ 0 h 924402"/>
                <a:gd name="connsiteX440" fmla="*/ 3201119 w 4603109"/>
                <a:gd name="connsiteY440" fmla="*/ 0 h 924402"/>
                <a:gd name="connsiteX441" fmla="*/ 3201287 w 4603109"/>
                <a:gd name="connsiteY441" fmla="*/ 0 h 924402"/>
                <a:gd name="connsiteX442" fmla="*/ 3201751 w 4603109"/>
                <a:gd name="connsiteY442" fmla="*/ 0 h 924402"/>
                <a:gd name="connsiteX443" fmla="*/ 3202780 w 4603109"/>
                <a:gd name="connsiteY443" fmla="*/ 0 h 924402"/>
                <a:gd name="connsiteX444" fmla="*/ 3217515 w 4603109"/>
                <a:gd name="connsiteY444" fmla="*/ 0 h 924402"/>
                <a:gd name="connsiteX445" fmla="*/ 3224152 w 4603109"/>
                <a:gd name="connsiteY445" fmla="*/ 0 h 924402"/>
                <a:gd name="connsiteX446" fmla="*/ 3230324 w 4603109"/>
                <a:gd name="connsiteY446" fmla="*/ 0 h 924402"/>
                <a:gd name="connsiteX447" fmla="*/ 3231321 w 4603109"/>
                <a:gd name="connsiteY447" fmla="*/ 0 h 924402"/>
                <a:gd name="connsiteX448" fmla="*/ 3231816 w 4603109"/>
                <a:gd name="connsiteY448" fmla="*/ 0 h 924402"/>
                <a:gd name="connsiteX449" fmla="*/ 3243763 w 4603109"/>
                <a:gd name="connsiteY449" fmla="*/ 0 h 924402"/>
                <a:gd name="connsiteX450" fmla="*/ 3246088 w 4603109"/>
                <a:gd name="connsiteY450" fmla="*/ 0 h 924402"/>
                <a:gd name="connsiteX451" fmla="*/ 3247580 w 4603109"/>
                <a:gd name="connsiteY451" fmla="*/ 0 h 924402"/>
                <a:gd name="connsiteX452" fmla="*/ 3247792 w 4603109"/>
                <a:gd name="connsiteY452" fmla="*/ 0 h 924402"/>
                <a:gd name="connsiteX453" fmla="*/ 3248214 w 4603109"/>
                <a:gd name="connsiteY453" fmla="*/ 0 h 924402"/>
                <a:gd name="connsiteX454" fmla="*/ 3252725 w 4603109"/>
                <a:gd name="connsiteY454" fmla="*/ 0 h 924402"/>
                <a:gd name="connsiteX455" fmla="*/ 3254217 w 4603109"/>
                <a:gd name="connsiteY455" fmla="*/ 0 h 924402"/>
                <a:gd name="connsiteX456" fmla="*/ 3260235 w 4603109"/>
                <a:gd name="connsiteY456" fmla="*/ 0 h 924402"/>
                <a:gd name="connsiteX457" fmla="*/ 3276787 w 4603109"/>
                <a:gd name="connsiteY457" fmla="*/ 0 h 924402"/>
                <a:gd name="connsiteX458" fmla="*/ 3277857 w 4603109"/>
                <a:gd name="connsiteY458" fmla="*/ 0 h 924402"/>
                <a:gd name="connsiteX459" fmla="*/ 3278278 w 4603109"/>
                <a:gd name="connsiteY459" fmla="*/ 0 h 924402"/>
                <a:gd name="connsiteX460" fmla="*/ 3290300 w 4603109"/>
                <a:gd name="connsiteY460" fmla="*/ 0 h 924402"/>
                <a:gd name="connsiteX461" fmla="*/ 3298823 w 4603109"/>
                <a:gd name="connsiteY461" fmla="*/ 0 h 924402"/>
                <a:gd name="connsiteX462" fmla="*/ 3327396 w 4603109"/>
                <a:gd name="connsiteY462" fmla="*/ 0 h 924402"/>
                <a:gd name="connsiteX463" fmla="*/ 3328888 w 4603109"/>
                <a:gd name="connsiteY463" fmla="*/ 0 h 924402"/>
                <a:gd name="connsiteX464" fmla="*/ 3329520 w 4603109"/>
                <a:gd name="connsiteY464" fmla="*/ 0 h 924402"/>
                <a:gd name="connsiteX465" fmla="*/ 3345284 w 4603109"/>
                <a:gd name="connsiteY465" fmla="*/ 0 h 924402"/>
                <a:gd name="connsiteX466" fmla="*/ 3349129 w 4603109"/>
                <a:gd name="connsiteY466" fmla="*/ 0 h 924402"/>
                <a:gd name="connsiteX467" fmla="*/ 3351921 w 4603109"/>
                <a:gd name="connsiteY467" fmla="*/ 0 h 924402"/>
                <a:gd name="connsiteX468" fmla="*/ 3358093 w 4603109"/>
                <a:gd name="connsiteY468" fmla="*/ 0 h 924402"/>
                <a:gd name="connsiteX469" fmla="*/ 3359585 w 4603109"/>
                <a:gd name="connsiteY469" fmla="*/ 0 h 924402"/>
                <a:gd name="connsiteX470" fmla="*/ 3371532 w 4603109"/>
                <a:gd name="connsiteY470" fmla="*/ 0 h 924402"/>
                <a:gd name="connsiteX471" fmla="*/ 3373857 w 4603109"/>
                <a:gd name="connsiteY471" fmla="*/ 0 h 924402"/>
                <a:gd name="connsiteX472" fmla="*/ 3375349 w 4603109"/>
                <a:gd name="connsiteY472" fmla="*/ 0 h 924402"/>
                <a:gd name="connsiteX473" fmla="*/ 3380494 w 4603109"/>
                <a:gd name="connsiteY473" fmla="*/ 0 h 924402"/>
                <a:gd name="connsiteX474" fmla="*/ 3381986 w 4603109"/>
                <a:gd name="connsiteY474" fmla="*/ 0 h 924402"/>
                <a:gd name="connsiteX475" fmla="*/ 3388004 w 4603109"/>
                <a:gd name="connsiteY475" fmla="*/ 0 h 924402"/>
                <a:gd name="connsiteX476" fmla="*/ 3408282 w 4603109"/>
                <a:gd name="connsiteY476" fmla="*/ 0 h 924402"/>
                <a:gd name="connsiteX477" fmla="*/ 3418069 w 4603109"/>
                <a:gd name="connsiteY477" fmla="*/ 0 h 924402"/>
                <a:gd name="connsiteX478" fmla="*/ 3424207 w 4603109"/>
                <a:gd name="connsiteY478" fmla="*/ 0 h 924402"/>
                <a:gd name="connsiteX479" fmla="*/ 3424753 w 4603109"/>
                <a:gd name="connsiteY479" fmla="*/ 0 h 924402"/>
                <a:gd name="connsiteX480" fmla="*/ 3452733 w 4603109"/>
                <a:gd name="connsiteY480" fmla="*/ 0 h 924402"/>
                <a:gd name="connsiteX481" fmla="*/ 3454818 w 4603109"/>
                <a:gd name="connsiteY481" fmla="*/ 0 h 924402"/>
                <a:gd name="connsiteX482" fmla="*/ 3476898 w 4603109"/>
                <a:gd name="connsiteY482" fmla="*/ 0 h 924402"/>
                <a:gd name="connsiteX483" fmla="*/ 3496441 w 4603109"/>
                <a:gd name="connsiteY483" fmla="*/ 0 h 924402"/>
                <a:gd name="connsiteX484" fmla="*/ 3509236 w 4603109"/>
                <a:gd name="connsiteY484" fmla="*/ 0 h 924402"/>
                <a:gd name="connsiteX485" fmla="*/ 3518886 w 4603109"/>
                <a:gd name="connsiteY485" fmla="*/ 0 h 924402"/>
                <a:gd name="connsiteX486" fmla="*/ 3528336 w 4603109"/>
                <a:gd name="connsiteY486" fmla="*/ 0 h 924402"/>
                <a:gd name="connsiteX487" fmla="*/ 3536051 w 4603109"/>
                <a:gd name="connsiteY487" fmla="*/ 0 h 924402"/>
                <a:gd name="connsiteX488" fmla="*/ 3539301 w 4603109"/>
                <a:gd name="connsiteY488" fmla="*/ 0 h 924402"/>
                <a:gd name="connsiteX489" fmla="*/ 3540361 w 4603109"/>
                <a:gd name="connsiteY489" fmla="*/ 0 h 924402"/>
                <a:gd name="connsiteX490" fmla="*/ 3544807 w 4603109"/>
                <a:gd name="connsiteY490" fmla="*/ 0 h 924402"/>
                <a:gd name="connsiteX491" fmla="*/ 3551976 w 4603109"/>
                <a:gd name="connsiteY491" fmla="*/ 0 h 924402"/>
                <a:gd name="connsiteX492" fmla="*/ 3552522 w 4603109"/>
                <a:gd name="connsiteY492" fmla="*/ 0 h 924402"/>
                <a:gd name="connsiteX493" fmla="*/ 3564420 w 4603109"/>
                <a:gd name="connsiteY493" fmla="*/ 0 h 924402"/>
                <a:gd name="connsiteX494" fmla="*/ 3570426 w 4603109"/>
                <a:gd name="connsiteY494" fmla="*/ 0 h 924402"/>
                <a:gd name="connsiteX495" fmla="*/ 3574872 w 4603109"/>
                <a:gd name="connsiteY495" fmla="*/ 0 h 924402"/>
                <a:gd name="connsiteX496" fmla="*/ 3580502 w 4603109"/>
                <a:gd name="connsiteY496" fmla="*/ 0 h 924402"/>
                <a:gd name="connsiteX497" fmla="*/ 3582587 w 4603109"/>
                <a:gd name="connsiteY497" fmla="*/ 0 h 924402"/>
                <a:gd name="connsiteX498" fmla="*/ 3624210 w 4603109"/>
                <a:gd name="connsiteY498" fmla="*/ 0 h 924402"/>
                <a:gd name="connsiteX499" fmla="*/ 3637005 w 4603109"/>
                <a:gd name="connsiteY499" fmla="*/ 0 h 924402"/>
                <a:gd name="connsiteX500" fmla="*/ 3646655 w 4603109"/>
                <a:gd name="connsiteY500" fmla="*/ 0 h 924402"/>
                <a:gd name="connsiteX501" fmla="*/ 3656105 w 4603109"/>
                <a:gd name="connsiteY501" fmla="*/ 0 h 924402"/>
                <a:gd name="connsiteX502" fmla="*/ 3667070 w 4603109"/>
                <a:gd name="connsiteY502" fmla="*/ 0 h 924402"/>
                <a:gd name="connsiteX503" fmla="*/ 3668130 w 4603109"/>
                <a:gd name="connsiteY503" fmla="*/ 0 h 924402"/>
                <a:gd name="connsiteX504" fmla="*/ 3669786 w 4603109"/>
                <a:gd name="connsiteY504" fmla="*/ 0 h 924402"/>
                <a:gd name="connsiteX505" fmla="*/ 3672576 w 4603109"/>
                <a:gd name="connsiteY505" fmla="*/ 0 h 924402"/>
                <a:gd name="connsiteX506" fmla="*/ 3692189 w 4603109"/>
                <a:gd name="connsiteY506" fmla="*/ 0 h 924402"/>
                <a:gd name="connsiteX507" fmla="*/ 3698195 w 4603109"/>
                <a:gd name="connsiteY507" fmla="*/ 0 h 924402"/>
                <a:gd name="connsiteX508" fmla="*/ 3702641 w 4603109"/>
                <a:gd name="connsiteY508" fmla="*/ 0 h 924402"/>
                <a:gd name="connsiteX509" fmla="*/ 3744863 w 4603109"/>
                <a:gd name="connsiteY509" fmla="*/ 0 h 924402"/>
                <a:gd name="connsiteX510" fmla="*/ 3745285 w 4603109"/>
                <a:gd name="connsiteY510" fmla="*/ 0 h 924402"/>
                <a:gd name="connsiteX511" fmla="*/ 3795894 w 4603109"/>
                <a:gd name="connsiteY511" fmla="*/ 0 h 924402"/>
                <a:gd name="connsiteX512" fmla="*/ 3797555 w 4603109"/>
                <a:gd name="connsiteY512" fmla="*/ 0 h 924402"/>
                <a:gd name="connsiteX513" fmla="*/ 3826591 w 4603109"/>
                <a:gd name="connsiteY513" fmla="*/ 0 h 924402"/>
                <a:gd name="connsiteX514" fmla="*/ 3842355 w 4603109"/>
                <a:gd name="connsiteY514" fmla="*/ 0 h 924402"/>
                <a:gd name="connsiteX515" fmla="*/ 3848992 w 4603109"/>
                <a:gd name="connsiteY515" fmla="*/ 0 h 924402"/>
                <a:gd name="connsiteX516" fmla="*/ 3872632 w 4603109"/>
                <a:gd name="connsiteY516" fmla="*/ 0 h 924402"/>
                <a:gd name="connsiteX517" fmla="*/ 3873054 w 4603109"/>
                <a:gd name="connsiteY517" fmla="*/ 0 h 924402"/>
                <a:gd name="connsiteX518" fmla="*/ 3885075 w 4603109"/>
                <a:gd name="connsiteY518" fmla="*/ 0 h 924402"/>
                <a:gd name="connsiteX519" fmla="*/ 3923663 w 4603109"/>
                <a:gd name="connsiteY519" fmla="*/ 0 h 924402"/>
                <a:gd name="connsiteX520" fmla="*/ 3954360 w 4603109"/>
                <a:gd name="connsiteY520" fmla="*/ 0 h 924402"/>
                <a:gd name="connsiteX521" fmla="*/ 3970124 w 4603109"/>
                <a:gd name="connsiteY521" fmla="*/ 0 h 924402"/>
                <a:gd name="connsiteX522" fmla="*/ 3976761 w 4603109"/>
                <a:gd name="connsiteY522" fmla="*/ 0 h 924402"/>
                <a:gd name="connsiteX523" fmla="*/ 4012844 w 4603109"/>
                <a:gd name="connsiteY523" fmla="*/ 0 h 924402"/>
                <a:gd name="connsiteX524" fmla="*/ 4049593 w 4603109"/>
                <a:gd name="connsiteY524" fmla="*/ 0 h 924402"/>
                <a:gd name="connsiteX525" fmla="*/ 4169647 w 4603109"/>
                <a:gd name="connsiteY525" fmla="*/ 0 h 924402"/>
                <a:gd name="connsiteX526" fmla="*/ 4177362 w 4603109"/>
                <a:gd name="connsiteY526" fmla="*/ 0 h 924402"/>
                <a:gd name="connsiteX527" fmla="*/ 4297416 w 4603109"/>
                <a:gd name="connsiteY527" fmla="*/ 0 h 924402"/>
                <a:gd name="connsiteX528" fmla="*/ 4379339 w 4603109"/>
                <a:gd name="connsiteY528" fmla="*/ 47054 h 924402"/>
                <a:gd name="connsiteX529" fmla="*/ 4591731 w 4603109"/>
                <a:gd name="connsiteY529" fmla="*/ 415146 h 924402"/>
                <a:gd name="connsiteX530" fmla="*/ 4591731 w 4603109"/>
                <a:gd name="connsiteY530" fmla="*/ 509257 h 924402"/>
                <a:gd name="connsiteX531" fmla="*/ 4379339 w 4603109"/>
                <a:gd name="connsiteY531" fmla="*/ 877348 h 924402"/>
                <a:gd name="connsiteX532" fmla="*/ 4297416 w 4603109"/>
                <a:gd name="connsiteY532" fmla="*/ 924402 h 924402"/>
                <a:gd name="connsiteX533" fmla="*/ 4169647 w 4603109"/>
                <a:gd name="connsiteY533" fmla="*/ 924402 h 924402"/>
                <a:gd name="connsiteX534" fmla="*/ 3976761 w 4603109"/>
                <a:gd name="connsiteY534" fmla="*/ 924402 h 924402"/>
                <a:gd name="connsiteX535" fmla="*/ 3872632 w 4603109"/>
                <a:gd name="connsiteY535" fmla="*/ 924402 h 924402"/>
                <a:gd name="connsiteX536" fmla="*/ 3848992 w 4603109"/>
                <a:gd name="connsiteY536" fmla="*/ 924402 h 924402"/>
                <a:gd name="connsiteX537" fmla="*/ 3744863 w 4603109"/>
                <a:gd name="connsiteY537" fmla="*/ 924402 h 924402"/>
                <a:gd name="connsiteX538" fmla="*/ 3702641 w 4603109"/>
                <a:gd name="connsiteY538" fmla="*/ 924402 h 924402"/>
                <a:gd name="connsiteX539" fmla="*/ 3672576 w 4603109"/>
                <a:gd name="connsiteY539" fmla="*/ 924402 h 924402"/>
                <a:gd name="connsiteX540" fmla="*/ 3656105 w 4603109"/>
                <a:gd name="connsiteY540" fmla="*/ 924402 h 924402"/>
                <a:gd name="connsiteX541" fmla="*/ 3574872 w 4603109"/>
                <a:gd name="connsiteY541" fmla="*/ 924402 h 924402"/>
                <a:gd name="connsiteX542" fmla="*/ 3551976 w 4603109"/>
                <a:gd name="connsiteY542" fmla="*/ 924402 h 924402"/>
                <a:gd name="connsiteX543" fmla="*/ 3544807 w 4603109"/>
                <a:gd name="connsiteY543" fmla="*/ 924402 h 924402"/>
                <a:gd name="connsiteX544" fmla="*/ 3528336 w 4603109"/>
                <a:gd name="connsiteY544" fmla="*/ 924402 h 924402"/>
                <a:gd name="connsiteX545" fmla="*/ 3424207 w 4603109"/>
                <a:gd name="connsiteY545" fmla="*/ 924402 h 924402"/>
                <a:gd name="connsiteX546" fmla="*/ 3381986 w 4603109"/>
                <a:gd name="connsiteY546" fmla="*/ 924402 h 924402"/>
                <a:gd name="connsiteX547" fmla="*/ 3380494 w 4603109"/>
                <a:gd name="connsiteY547" fmla="*/ 924402 h 924402"/>
                <a:gd name="connsiteX548" fmla="*/ 3351921 w 4603109"/>
                <a:gd name="connsiteY548" fmla="*/ 924402 h 924402"/>
                <a:gd name="connsiteX549" fmla="*/ 3277857 w 4603109"/>
                <a:gd name="connsiteY549" fmla="*/ 924402 h 924402"/>
                <a:gd name="connsiteX550" fmla="*/ 3254217 w 4603109"/>
                <a:gd name="connsiteY550" fmla="*/ 924402 h 924402"/>
                <a:gd name="connsiteX551" fmla="*/ 3252725 w 4603109"/>
                <a:gd name="connsiteY551" fmla="*/ 924402 h 924402"/>
                <a:gd name="connsiteX552" fmla="*/ 3247792 w 4603109"/>
                <a:gd name="connsiteY552" fmla="*/ 924402 h 924402"/>
                <a:gd name="connsiteX553" fmla="*/ 3231321 w 4603109"/>
                <a:gd name="connsiteY553" fmla="*/ 924402 h 924402"/>
                <a:gd name="connsiteX554" fmla="*/ 3224152 w 4603109"/>
                <a:gd name="connsiteY554" fmla="*/ 924402 h 924402"/>
                <a:gd name="connsiteX555" fmla="*/ 3150088 w 4603109"/>
                <a:gd name="connsiteY555" fmla="*/ 924402 h 924402"/>
                <a:gd name="connsiteX556" fmla="*/ 3120023 w 4603109"/>
                <a:gd name="connsiteY556" fmla="*/ 924402 h 924402"/>
                <a:gd name="connsiteX557" fmla="*/ 3104883 w 4603109"/>
                <a:gd name="connsiteY557" fmla="*/ 924402 h 924402"/>
                <a:gd name="connsiteX558" fmla="*/ 3103552 w 4603109"/>
                <a:gd name="connsiteY558" fmla="*/ 924402 h 924402"/>
                <a:gd name="connsiteX559" fmla="*/ 3077801 w 4603109"/>
                <a:gd name="connsiteY559" fmla="*/ 924402 h 924402"/>
                <a:gd name="connsiteX560" fmla="*/ 3061330 w 4603109"/>
                <a:gd name="connsiteY560" fmla="*/ 924402 h 924402"/>
                <a:gd name="connsiteX561" fmla="*/ 3031265 w 4603109"/>
                <a:gd name="connsiteY561" fmla="*/ 924402 h 924402"/>
                <a:gd name="connsiteX562" fmla="*/ 2977114 w 4603109"/>
                <a:gd name="connsiteY562" fmla="*/ 924402 h 924402"/>
                <a:gd name="connsiteX563" fmla="*/ 2957200 w 4603109"/>
                <a:gd name="connsiteY563" fmla="*/ 924402 h 924402"/>
                <a:gd name="connsiteX564" fmla="*/ 2955709 w 4603109"/>
                <a:gd name="connsiteY564" fmla="*/ 924402 h 924402"/>
                <a:gd name="connsiteX565" fmla="*/ 2950032 w 4603109"/>
                <a:gd name="connsiteY565" fmla="*/ 924402 h 924402"/>
                <a:gd name="connsiteX566" fmla="*/ 2933561 w 4603109"/>
                <a:gd name="connsiteY566" fmla="*/ 924402 h 924402"/>
                <a:gd name="connsiteX567" fmla="*/ 2927136 w 4603109"/>
                <a:gd name="connsiteY567" fmla="*/ 924402 h 924402"/>
                <a:gd name="connsiteX568" fmla="*/ 2903496 w 4603109"/>
                <a:gd name="connsiteY568" fmla="*/ 924402 h 924402"/>
                <a:gd name="connsiteX569" fmla="*/ 2829431 w 4603109"/>
                <a:gd name="connsiteY569" fmla="*/ 924402 h 924402"/>
                <a:gd name="connsiteX570" fmla="*/ 2827940 w 4603109"/>
                <a:gd name="connsiteY570" fmla="*/ 924402 h 924402"/>
                <a:gd name="connsiteX571" fmla="*/ 2799367 w 4603109"/>
                <a:gd name="connsiteY571" fmla="*/ 924402 h 924402"/>
                <a:gd name="connsiteX572" fmla="*/ 2785719 w 4603109"/>
                <a:gd name="connsiteY572" fmla="*/ 924402 h 924402"/>
                <a:gd name="connsiteX573" fmla="*/ 2784228 w 4603109"/>
                <a:gd name="connsiteY573" fmla="*/ 924402 h 924402"/>
                <a:gd name="connsiteX574" fmla="*/ 2757146 w 4603109"/>
                <a:gd name="connsiteY574" fmla="*/ 924402 h 924402"/>
                <a:gd name="connsiteX575" fmla="*/ 2755654 w 4603109"/>
                <a:gd name="connsiteY575" fmla="*/ 924402 h 924402"/>
                <a:gd name="connsiteX576" fmla="*/ 2680098 w 4603109"/>
                <a:gd name="connsiteY576" fmla="*/ 924402 h 924402"/>
                <a:gd name="connsiteX577" fmla="*/ 2657950 w 4603109"/>
                <a:gd name="connsiteY577" fmla="*/ 924402 h 924402"/>
                <a:gd name="connsiteX578" fmla="*/ 2656459 w 4603109"/>
                <a:gd name="connsiteY578" fmla="*/ 924402 h 924402"/>
                <a:gd name="connsiteX579" fmla="*/ 2653017 w 4603109"/>
                <a:gd name="connsiteY579" fmla="*/ 924402 h 924402"/>
                <a:gd name="connsiteX580" fmla="*/ 2636545 w 4603109"/>
                <a:gd name="connsiteY580" fmla="*/ 924402 h 924402"/>
                <a:gd name="connsiteX581" fmla="*/ 2629377 w 4603109"/>
                <a:gd name="connsiteY581" fmla="*/ 924402 h 924402"/>
                <a:gd name="connsiteX582" fmla="*/ 2627885 w 4603109"/>
                <a:gd name="connsiteY582" fmla="*/ 924402 h 924402"/>
                <a:gd name="connsiteX583" fmla="*/ 2606481 w 4603109"/>
                <a:gd name="connsiteY583" fmla="*/ 924402 h 924402"/>
                <a:gd name="connsiteX584" fmla="*/ 2552329 w 4603109"/>
                <a:gd name="connsiteY584" fmla="*/ 924402 h 924402"/>
                <a:gd name="connsiteX585" fmla="*/ 2525248 w 4603109"/>
                <a:gd name="connsiteY585" fmla="*/ 924402 h 924402"/>
                <a:gd name="connsiteX586" fmla="*/ 2510108 w 4603109"/>
                <a:gd name="connsiteY586" fmla="*/ 924402 h 924402"/>
                <a:gd name="connsiteX587" fmla="*/ 2508776 w 4603109"/>
                <a:gd name="connsiteY587" fmla="*/ 924402 h 924402"/>
                <a:gd name="connsiteX588" fmla="*/ 2480043 w 4603109"/>
                <a:gd name="connsiteY588" fmla="*/ 924402 h 924402"/>
                <a:gd name="connsiteX589" fmla="*/ 2478712 w 4603109"/>
                <a:gd name="connsiteY589" fmla="*/ 924402 h 924402"/>
                <a:gd name="connsiteX590" fmla="*/ 2463572 w 4603109"/>
                <a:gd name="connsiteY590" fmla="*/ 924402 h 924402"/>
                <a:gd name="connsiteX591" fmla="*/ 2436490 w 4603109"/>
                <a:gd name="connsiteY591" fmla="*/ 924402 h 924402"/>
                <a:gd name="connsiteX592" fmla="*/ 2382339 w 4603109"/>
                <a:gd name="connsiteY592" fmla="*/ 924402 h 924402"/>
                <a:gd name="connsiteX593" fmla="*/ 2360934 w 4603109"/>
                <a:gd name="connsiteY593" fmla="*/ 924402 h 924402"/>
                <a:gd name="connsiteX594" fmla="*/ 2359443 w 4603109"/>
                <a:gd name="connsiteY594" fmla="*/ 924402 h 924402"/>
                <a:gd name="connsiteX595" fmla="*/ 2352274 w 4603109"/>
                <a:gd name="connsiteY595" fmla="*/ 924402 h 924402"/>
                <a:gd name="connsiteX596" fmla="*/ 2335803 w 4603109"/>
                <a:gd name="connsiteY596" fmla="*/ 924402 h 924402"/>
                <a:gd name="connsiteX597" fmla="*/ 2332360 w 4603109"/>
                <a:gd name="connsiteY597" fmla="*/ 924402 h 924402"/>
                <a:gd name="connsiteX598" fmla="*/ 2332328 w 4603109"/>
                <a:gd name="connsiteY598" fmla="*/ 924402 h 924402"/>
                <a:gd name="connsiteX599" fmla="*/ 2330869 w 4603109"/>
                <a:gd name="connsiteY599" fmla="*/ 924402 h 924402"/>
                <a:gd name="connsiteX600" fmla="*/ 2308721 w 4603109"/>
                <a:gd name="connsiteY600" fmla="*/ 924402 h 924402"/>
                <a:gd name="connsiteX601" fmla="*/ 2233165 w 4603109"/>
                <a:gd name="connsiteY601" fmla="*/ 924402 h 924402"/>
                <a:gd name="connsiteX602" fmla="*/ 2231674 w 4603109"/>
                <a:gd name="connsiteY602" fmla="*/ 924402 h 924402"/>
                <a:gd name="connsiteX603" fmla="*/ 2204591 w 4603109"/>
                <a:gd name="connsiteY603" fmla="*/ 924402 h 924402"/>
                <a:gd name="connsiteX604" fmla="*/ 2204559 w 4603109"/>
                <a:gd name="connsiteY604" fmla="*/ 924402 h 924402"/>
                <a:gd name="connsiteX605" fmla="*/ 2203100 w 4603109"/>
                <a:gd name="connsiteY605" fmla="*/ 924402 h 924402"/>
                <a:gd name="connsiteX606" fmla="*/ 2189452 w 4603109"/>
                <a:gd name="connsiteY606" fmla="*/ 924402 h 924402"/>
                <a:gd name="connsiteX607" fmla="*/ 2160879 w 4603109"/>
                <a:gd name="connsiteY607" fmla="*/ 924402 h 924402"/>
                <a:gd name="connsiteX608" fmla="*/ 2159388 w 4603109"/>
                <a:gd name="connsiteY608" fmla="*/ 924402 h 924402"/>
                <a:gd name="connsiteX609" fmla="*/ 2085323 w 4603109"/>
                <a:gd name="connsiteY609" fmla="*/ 924402 h 924402"/>
                <a:gd name="connsiteX610" fmla="*/ 2077294 w 4603109"/>
                <a:gd name="connsiteY610" fmla="*/ 924402 h 924402"/>
                <a:gd name="connsiteX611" fmla="*/ 2061683 w 4603109"/>
                <a:gd name="connsiteY611" fmla="*/ 924402 h 924402"/>
                <a:gd name="connsiteX612" fmla="*/ 2055258 w 4603109"/>
                <a:gd name="connsiteY612" fmla="*/ 924402 h 924402"/>
                <a:gd name="connsiteX613" fmla="*/ 2038787 w 4603109"/>
                <a:gd name="connsiteY613" fmla="*/ 924402 h 924402"/>
                <a:gd name="connsiteX614" fmla="*/ 2033110 w 4603109"/>
                <a:gd name="connsiteY614" fmla="*/ 924402 h 924402"/>
                <a:gd name="connsiteX615" fmla="*/ 2031619 w 4603109"/>
                <a:gd name="connsiteY615" fmla="*/ 924402 h 924402"/>
                <a:gd name="connsiteX616" fmla="*/ 2011705 w 4603109"/>
                <a:gd name="connsiteY616" fmla="*/ 924402 h 924402"/>
                <a:gd name="connsiteX617" fmla="*/ 1957554 w 4603109"/>
                <a:gd name="connsiteY617" fmla="*/ 924402 h 924402"/>
                <a:gd name="connsiteX618" fmla="*/ 1949525 w 4603109"/>
                <a:gd name="connsiteY618" fmla="*/ 924402 h 924402"/>
                <a:gd name="connsiteX619" fmla="*/ 1927489 w 4603109"/>
                <a:gd name="connsiteY619" fmla="*/ 924402 h 924402"/>
                <a:gd name="connsiteX620" fmla="*/ 1911018 w 4603109"/>
                <a:gd name="connsiteY620" fmla="*/ 924402 h 924402"/>
                <a:gd name="connsiteX621" fmla="*/ 1907543 w 4603109"/>
                <a:gd name="connsiteY621" fmla="*/ 924402 h 924402"/>
                <a:gd name="connsiteX622" fmla="*/ 1885268 w 4603109"/>
                <a:gd name="connsiteY622" fmla="*/ 924402 h 924402"/>
                <a:gd name="connsiteX623" fmla="*/ 1883936 w 4603109"/>
                <a:gd name="connsiteY623" fmla="*/ 924402 h 924402"/>
                <a:gd name="connsiteX624" fmla="*/ 1868796 w 4603109"/>
                <a:gd name="connsiteY624" fmla="*/ 924402 h 924402"/>
                <a:gd name="connsiteX625" fmla="*/ 1838732 w 4603109"/>
                <a:gd name="connsiteY625" fmla="*/ 924402 h 924402"/>
                <a:gd name="connsiteX626" fmla="*/ 1779774 w 4603109"/>
                <a:gd name="connsiteY626" fmla="*/ 924402 h 924402"/>
                <a:gd name="connsiteX627" fmla="*/ 1764668 w 4603109"/>
                <a:gd name="connsiteY627" fmla="*/ 924402 h 924402"/>
                <a:gd name="connsiteX628" fmla="*/ 1757499 w 4603109"/>
                <a:gd name="connsiteY628" fmla="*/ 924402 h 924402"/>
                <a:gd name="connsiteX629" fmla="*/ 1741027 w 4603109"/>
                <a:gd name="connsiteY629" fmla="*/ 924402 h 924402"/>
                <a:gd name="connsiteX630" fmla="*/ 1737552 w 4603109"/>
                <a:gd name="connsiteY630" fmla="*/ 924402 h 924402"/>
                <a:gd name="connsiteX631" fmla="*/ 1736094 w 4603109"/>
                <a:gd name="connsiteY631" fmla="*/ 924402 h 924402"/>
                <a:gd name="connsiteX632" fmla="*/ 1734603 w 4603109"/>
                <a:gd name="connsiteY632" fmla="*/ 924402 h 924402"/>
                <a:gd name="connsiteX633" fmla="*/ 1710963 w 4603109"/>
                <a:gd name="connsiteY633" fmla="*/ 924402 h 924402"/>
                <a:gd name="connsiteX634" fmla="*/ 1707488 w 4603109"/>
                <a:gd name="connsiteY634" fmla="*/ 924402 h 924402"/>
                <a:gd name="connsiteX635" fmla="*/ 1652509 w 4603109"/>
                <a:gd name="connsiteY635" fmla="*/ 924402 h 924402"/>
                <a:gd name="connsiteX636" fmla="*/ 1636899 w 4603109"/>
                <a:gd name="connsiteY636" fmla="*/ 924402 h 924402"/>
                <a:gd name="connsiteX637" fmla="*/ 1609783 w 4603109"/>
                <a:gd name="connsiteY637" fmla="*/ 924402 h 924402"/>
                <a:gd name="connsiteX638" fmla="*/ 1608325 w 4603109"/>
                <a:gd name="connsiteY638" fmla="*/ 924402 h 924402"/>
                <a:gd name="connsiteX639" fmla="*/ 1606834 w 4603109"/>
                <a:gd name="connsiteY639" fmla="*/ 924402 h 924402"/>
                <a:gd name="connsiteX640" fmla="*/ 1579719 w 4603109"/>
                <a:gd name="connsiteY640" fmla="*/ 924402 h 924402"/>
                <a:gd name="connsiteX641" fmla="*/ 1564612 w 4603109"/>
                <a:gd name="connsiteY641" fmla="*/ 924402 h 924402"/>
                <a:gd name="connsiteX642" fmla="*/ 1524740 w 4603109"/>
                <a:gd name="connsiteY642" fmla="*/ 924402 h 924402"/>
                <a:gd name="connsiteX643" fmla="*/ 1482518 w 4603109"/>
                <a:gd name="connsiteY643" fmla="*/ 924402 h 924402"/>
                <a:gd name="connsiteX644" fmla="*/ 1460483 w 4603109"/>
                <a:gd name="connsiteY644" fmla="*/ 924402 h 924402"/>
                <a:gd name="connsiteX645" fmla="*/ 1452454 w 4603109"/>
                <a:gd name="connsiteY645" fmla="*/ 924402 h 924402"/>
                <a:gd name="connsiteX646" fmla="*/ 1444011 w 4603109"/>
                <a:gd name="connsiteY646" fmla="*/ 924402 h 924402"/>
                <a:gd name="connsiteX647" fmla="*/ 1436843 w 4603109"/>
                <a:gd name="connsiteY647" fmla="*/ 924402 h 924402"/>
                <a:gd name="connsiteX648" fmla="*/ 1413947 w 4603109"/>
                <a:gd name="connsiteY648" fmla="*/ 924402 h 924402"/>
                <a:gd name="connsiteX649" fmla="*/ 1354749 w 4603109"/>
                <a:gd name="connsiteY649" fmla="*/ 924402 h 924402"/>
                <a:gd name="connsiteX650" fmla="*/ 1332714 w 4603109"/>
                <a:gd name="connsiteY650" fmla="*/ 924402 h 924402"/>
                <a:gd name="connsiteX651" fmla="*/ 1324685 w 4603109"/>
                <a:gd name="connsiteY651" fmla="*/ 924402 h 924402"/>
                <a:gd name="connsiteX652" fmla="*/ 1316242 w 4603109"/>
                <a:gd name="connsiteY652" fmla="*/ 924402 h 924402"/>
                <a:gd name="connsiteX653" fmla="*/ 1312767 w 4603109"/>
                <a:gd name="connsiteY653" fmla="*/ 924402 h 924402"/>
                <a:gd name="connsiteX654" fmla="*/ 1286178 w 4603109"/>
                <a:gd name="connsiteY654" fmla="*/ 924402 h 924402"/>
                <a:gd name="connsiteX655" fmla="*/ 1282703 w 4603109"/>
                <a:gd name="connsiteY655" fmla="*/ 924402 h 924402"/>
                <a:gd name="connsiteX656" fmla="*/ 1243956 w 4603109"/>
                <a:gd name="connsiteY656" fmla="*/ 924402 h 924402"/>
                <a:gd name="connsiteX657" fmla="*/ 1184998 w 4603109"/>
                <a:gd name="connsiteY657" fmla="*/ 924402 h 924402"/>
                <a:gd name="connsiteX658" fmla="*/ 1154934 w 4603109"/>
                <a:gd name="connsiteY658" fmla="*/ 924402 h 924402"/>
                <a:gd name="connsiteX659" fmla="*/ 1139828 w 4603109"/>
                <a:gd name="connsiteY659" fmla="*/ 924402 h 924402"/>
                <a:gd name="connsiteX660" fmla="*/ 1116187 w 4603109"/>
                <a:gd name="connsiteY660" fmla="*/ 924402 h 924402"/>
                <a:gd name="connsiteX661" fmla="*/ 1112712 w 4603109"/>
                <a:gd name="connsiteY661" fmla="*/ 924402 h 924402"/>
                <a:gd name="connsiteX662" fmla="*/ 1057734 w 4603109"/>
                <a:gd name="connsiteY662" fmla="*/ 924402 h 924402"/>
                <a:gd name="connsiteX663" fmla="*/ 1027669 w 4603109"/>
                <a:gd name="connsiteY663" fmla="*/ 924402 h 924402"/>
                <a:gd name="connsiteX664" fmla="*/ 1012059 w 4603109"/>
                <a:gd name="connsiteY664" fmla="*/ 924402 h 924402"/>
                <a:gd name="connsiteX665" fmla="*/ 984943 w 4603109"/>
                <a:gd name="connsiteY665" fmla="*/ 924402 h 924402"/>
                <a:gd name="connsiteX666" fmla="*/ 929965 w 4603109"/>
                <a:gd name="connsiteY666" fmla="*/ 924402 h 924402"/>
                <a:gd name="connsiteX667" fmla="*/ 899900 w 4603109"/>
                <a:gd name="connsiteY667" fmla="*/ 924402 h 924402"/>
                <a:gd name="connsiteX668" fmla="*/ 857678 w 4603109"/>
                <a:gd name="connsiteY668" fmla="*/ 924402 h 924402"/>
                <a:gd name="connsiteX669" fmla="*/ 819171 w 4603109"/>
                <a:gd name="connsiteY669" fmla="*/ 924402 h 924402"/>
                <a:gd name="connsiteX670" fmla="*/ 729909 w 4603109"/>
                <a:gd name="connsiteY670" fmla="*/ 924402 h 924402"/>
                <a:gd name="connsiteX671" fmla="*/ 691402 w 4603109"/>
                <a:gd name="connsiteY671" fmla="*/ 924402 h 924402"/>
                <a:gd name="connsiteX672" fmla="*/ 687927 w 4603109"/>
                <a:gd name="connsiteY672" fmla="*/ 924402 h 924402"/>
                <a:gd name="connsiteX673" fmla="*/ 560158 w 4603109"/>
                <a:gd name="connsiteY673" fmla="*/ 924402 h 924402"/>
                <a:gd name="connsiteX674" fmla="*/ 432894 w 4603109"/>
                <a:gd name="connsiteY674" fmla="*/ 924402 h 924402"/>
                <a:gd name="connsiteX675" fmla="*/ 305125 w 4603109"/>
                <a:gd name="connsiteY675" fmla="*/ 924402 h 924402"/>
                <a:gd name="connsiteX676" fmla="*/ 223202 w 4603109"/>
                <a:gd name="connsiteY676" fmla="*/ 877348 h 924402"/>
                <a:gd name="connsiteX677" fmla="*/ 10809 w 4603109"/>
                <a:gd name="connsiteY677" fmla="*/ 509257 h 924402"/>
                <a:gd name="connsiteX678" fmla="*/ 10809 w 4603109"/>
                <a:gd name="connsiteY678" fmla="*/ 415146 h 924402"/>
                <a:gd name="connsiteX679" fmla="*/ 223202 w 4603109"/>
                <a:gd name="connsiteY679" fmla="*/ 47054 h 924402"/>
                <a:gd name="connsiteX680" fmla="*/ 305125 w 4603109"/>
                <a:gd name="connsiteY680" fmla="*/ 0 h 92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4603109" h="924402">
                  <a:moveTo>
                    <a:pt x="305125" y="0"/>
                  </a:moveTo>
                  <a:lnTo>
                    <a:pt x="432894" y="0"/>
                  </a:lnTo>
                  <a:lnTo>
                    <a:pt x="445336" y="0"/>
                  </a:lnTo>
                  <a:cubicBezTo>
                    <a:pt x="485989" y="0"/>
                    <a:pt x="520835" y="0"/>
                    <a:pt x="550703" y="0"/>
                  </a:cubicBezTo>
                  <a:lnTo>
                    <a:pt x="560158" y="0"/>
                  </a:lnTo>
                  <a:lnTo>
                    <a:pt x="573105" y="0"/>
                  </a:lnTo>
                  <a:lnTo>
                    <a:pt x="626202" y="0"/>
                  </a:lnTo>
                  <a:cubicBezTo>
                    <a:pt x="646943" y="0"/>
                    <a:pt x="663537" y="0"/>
                    <a:pt x="676811" y="0"/>
                  </a:cubicBezTo>
                  <a:lnTo>
                    <a:pt x="678472" y="0"/>
                  </a:lnTo>
                  <a:lnTo>
                    <a:pt x="687927" y="0"/>
                  </a:lnTo>
                  <a:lnTo>
                    <a:pt x="691402" y="0"/>
                  </a:lnTo>
                  <a:lnTo>
                    <a:pt x="700371" y="0"/>
                  </a:lnTo>
                  <a:lnTo>
                    <a:pt x="707508" y="0"/>
                  </a:lnTo>
                  <a:cubicBezTo>
                    <a:pt x="729909" y="0"/>
                    <a:pt x="729909" y="0"/>
                    <a:pt x="729909" y="0"/>
                  </a:cubicBezTo>
                  <a:lnTo>
                    <a:pt x="753971" y="0"/>
                  </a:lnTo>
                  <a:lnTo>
                    <a:pt x="804580" y="0"/>
                  </a:lnTo>
                  <a:lnTo>
                    <a:pt x="805737" y="0"/>
                  </a:lnTo>
                  <a:lnTo>
                    <a:pt x="819171" y="0"/>
                  </a:lnTo>
                  <a:lnTo>
                    <a:pt x="828140" y="0"/>
                  </a:lnTo>
                  <a:lnTo>
                    <a:pt x="831615" y="0"/>
                  </a:lnTo>
                  <a:lnTo>
                    <a:pt x="835277" y="0"/>
                  </a:lnTo>
                  <a:lnTo>
                    <a:pt x="857678" y="0"/>
                  </a:lnTo>
                  <a:lnTo>
                    <a:pt x="864889" y="0"/>
                  </a:lnTo>
                  <a:lnTo>
                    <a:pt x="899900" y="0"/>
                  </a:lnTo>
                  <a:lnTo>
                    <a:pt x="909341" y="0"/>
                  </a:lnTo>
                  <a:lnTo>
                    <a:pt x="929965" y="0"/>
                  </a:lnTo>
                  <a:lnTo>
                    <a:pt x="933506" y="0"/>
                  </a:lnTo>
                  <a:lnTo>
                    <a:pt x="936982" y="0"/>
                  </a:lnTo>
                  <a:lnTo>
                    <a:pt x="959384" y="0"/>
                  </a:lnTo>
                  <a:lnTo>
                    <a:pt x="962542" y="0"/>
                  </a:lnTo>
                  <a:lnTo>
                    <a:pt x="984943" y="0"/>
                  </a:lnTo>
                  <a:lnTo>
                    <a:pt x="992658" y="0"/>
                  </a:lnTo>
                  <a:lnTo>
                    <a:pt x="1012059" y="0"/>
                  </a:lnTo>
                  <a:lnTo>
                    <a:pt x="1012480" y="0"/>
                  </a:lnTo>
                  <a:lnTo>
                    <a:pt x="1027669" y="0"/>
                  </a:lnTo>
                  <a:lnTo>
                    <a:pt x="1037110" y="0"/>
                  </a:lnTo>
                  <a:lnTo>
                    <a:pt x="1040112" y="0"/>
                  </a:lnTo>
                  <a:lnTo>
                    <a:pt x="1057734" y="0"/>
                  </a:lnTo>
                  <a:lnTo>
                    <a:pt x="1064751" y="0"/>
                  </a:lnTo>
                  <a:lnTo>
                    <a:pt x="1070177" y="0"/>
                  </a:lnTo>
                  <a:lnTo>
                    <a:pt x="1072436" y="0"/>
                  </a:lnTo>
                  <a:lnTo>
                    <a:pt x="1090311" y="0"/>
                  </a:lnTo>
                  <a:lnTo>
                    <a:pt x="1110718" y="0"/>
                  </a:lnTo>
                  <a:lnTo>
                    <a:pt x="1112712" y="0"/>
                  </a:lnTo>
                  <a:lnTo>
                    <a:pt x="1116187" y="0"/>
                  </a:lnTo>
                  <a:lnTo>
                    <a:pt x="1139828" y="0"/>
                  </a:lnTo>
                  <a:lnTo>
                    <a:pt x="1140249" y="0"/>
                  </a:lnTo>
                  <a:lnTo>
                    <a:pt x="1145480" y="0"/>
                  </a:lnTo>
                  <a:lnTo>
                    <a:pt x="1152270" y="0"/>
                  </a:lnTo>
                  <a:lnTo>
                    <a:pt x="1154934" y="0"/>
                  </a:lnTo>
                  <a:lnTo>
                    <a:pt x="1167881" y="0"/>
                  </a:lnTo>
                  <a:lnTo>
                    <a:pt x="1175544" y="0"/>
                  </a:lnTo>
                  <a:lnTo>
                    <a:pt x="1184998" y="0"/>
                  </a:lnTo>
                  <a:lnTo>
                    <a:pt x="1197946" y="0"/>
                  </a:lnTo>
                  <a:lnTo>
                    <a:pt x="1200205" y="0"/>
                  </a:lnTo>
                  <a:lnTo>
                    <a:pt x="1220978" y="0"/>
                  </a:lnTo>
                  <a:lnTo>
                    <a:pt x="1238487" y="0"/>
                  </a:lnTo>
                  <a:lnTo>
                    <a:pt x="1243956" y="0"/>
                  </a:lnTo>
                  <a:lnTo>
                    <a:pt x="1251042" y="0"/>
                  </a:lnTo>
                  <a:lnTo>
                    <a:pt x="1257637" y="0"/>
                  </a:lnTo>
                  <a:lnTo>
                    <a:pt x="1271587" y="0"/>
                  </a:lnTo>
                  <a:lnTo>
                    <a:pt x="1273249" y="0"/>
                  </a:lnTo>
                  <a:lnTo>
                    <a:pt x="1280039" y="0"/>
                  </a:lnTo>
                  <a:lnTo>
                    <a:pt x="1282703" y="0"/>
                  </a:lnTo>
                  <a:lnTo>
                    <a:pt x="1286178" y="0"/>
                  </a:lnTo>
                  <a:lnTo>
                    <a:pt x="1295146" y="0"/>
                  </a:lnTo>
                  <a:lnTo>
                    <a:pt x="1301651" y="0"/>
                  </a:lnTo>
                  <a:lnTo>
                    <a:pt x="1302284" y="0"/>
                  </a:lnTo>
                  <a:lnTo>
                    <a:pt x="1303313" y="0"/>
                  </a:lnTo>
                  <a:lnTo>
                    <a:pt x="1312767" y="0"/>
                  </a:lnTo>
                  <a:lnTo>
                    <a:pt x="1316242" y="0"/>
                  </a:lnTo>
                  <a:lnTo>
                    <a:pt x="1321886" y="0"/>
                  </a:lnTo>
                  <a:lnTo>
                    <a:pt x="1324685" y="0"/>
                  </a:lnTo>
                  <a:lnTo>
                    <a:pt x="1325211" y="0"/>
                  </a:lnTo>
                  <a:lnTo>
                    <a:pt x="1332348" y="0"/>
                  </a:lnTo>
                  <a:lnTo>
                    <a:pt x="1332714" y="0"/>
                  </a:lnTo>
                  <a:lnTo>
                    <a:pt x="1333135" y="0"/>
                  </a:lnTo>
                  <a:lnTo>
                    <a:pt x="1348747" y="0"/>
                  </a:lnTo>
                  <a:lnTo>
                    <a:pt x="1354749" y="0"/>
                  </a:lnTo>
                  <a:lnTo>
                    <a:pt x="1378811" y="0"/>
                  </a:lnTo>
                  <a:lnTo>
                    <a:pt x="1383745" y="0"/>
                  </a:lnTo>
                  <a:lnTo>
                    <a:pt x="1385406" y="0"/>
                  </a:lnTo>
                  <a:lnTo>
                    <a:pt x="1399356" y="0"/>
                  </a:lnTo>
                  <a:lnTo>
                    <a:pt x="1400513" y="0"/>
                  </a:lnTo>
                  <a:lnTo>
                    <a:pt x="1413947" y="0"/>
                  </a:lnTo>
                  <a:lnTo>
                    <a:pt x="1414442" y="0"/>
                  </a:lnTo>
                  <a:lnTo>
                    <a:pt x="1422915" y="0"/>
                  </a:lnTo>
                  <a:lnTo>
                    <a:pt x="1426390" y="0"/>
                  </a:lnTo>
                  <a:lnTo>
                    <a:pt x="1429420" y="0"/>
                  </a:lnTo>
                  <a:lnTo>
                    <a:pt x="1430053" y="0"/>
                  </a:lnTo>
                  <a:lnTo>
                    <a:pt x="1430206" y="0"/>
                  </a:lnTo>
                  <a:lnTo>
                    <a:pt x="1430577" y="0"/>
                  </a:lnTo>
                  <a:lnTo>
                    <a:pt x="1436843" y="0"/>
                  </a:lnTo>
                  <a:lnTo>
                    <a:pt x="1444011" y="0"/>
                  </a:lnTo>
                  <a:lnTo>
                    <a:pt x="1449655" y="0"/>
                  </a:lnTo>
                  <a:lnTo>
                    <a:pt x="1452454" y="0"/>
                  </a:lnTo>
                  <a:lnTo>
                    <a:pt x="1452980" y="0"/>
                  </a:lnTo>
                  <a:lnTo>
                    <a:pt x="1456455" y="0"/>
                  </a:lnTo>
                  <a:lnTo>
                    <a:pt x="1459664" y="0"/>
                  </a:lnTo>
                  <a:lnTo>
                    <a:pt x="1460117" y="0"/>
                  </a:lnTo>
                  <a:lnTo>
                    <a:pt x="1460483" y="0"/>
                  </a:lnTo>
                  <a:lnTo>
                    <a:pt x="1460904" y="0"/>
                  </a:lnTo>
                  <a:lnTo>
                    <a:pt x="1472926" y="0"/>
                  </a:lnTo>
                  <a:lnTo>
                    <a:pt x="1482518" y="0"/>
                  </a:lnTo>
                  <a:lnTo>
                    <a:pt x="1489729" y="0"/>
                  </a:lnTo>
                  <a:lnTo>
                    <a:pt x="1504116" y="0"/>
                  </a:lnTo>
                  <a:lnTo>
                    <a:pt x="1511514" y="0"/>
                  </a:lnTo>
                  <a:lnTo>
                    <a:pt x="1524740" y="0"/>
                  </a:lnTo>
                  <a:lnTo>
                    <a:pt x="1528282" y="0"/>
                  </a:lnTo>
                  <a:lnTo>
                    <a:pt x="1531757" y="0"/>
                  </a:lnTo>
                  <a:lnTo>
                    <a:pt x="1534181" y="0"/>
                  </a:lnTo>
                  <a:lnTo>
                    <a:pt x="1542211" y="0"/>
                  </a:lnTo>
                  <a:lnTo>
                    <a:pt x="1554159" y="0"/>
                  </a:lnTo>
                  <a:lnTo>
                    <a:pt x="1557318" y="0"/>
                  </a:lnTo>
                  <a:lnTo>
                    <a:pt x="1557975" y="0"/>
                  </a:lnTo>
                  <a:lnTo>
                    <a:pt x="1558346" y="0"/>
                  </a:lnTo>
                  <a:lnTo>
                    <a:pt x="1561822" y="0"/>
                  </a:lnTo>
                  <a:lnTo>
                    <a:pt x="1564612" y="0"/>
                  </a:lnTo>
                  <a:lnTo>
                    <a:pt x="1566857" y="0"/>
                  </a:lnTo>
                  <a:lnTo>
                    <a:pt x="1576919" y="0"/>
                  </a:lnTo>
                  <a:lnTo>
                    <a:pt x="1579719" y="0"/>
                  </a:lnTo>
                  <a:lnTo>
                    <a:pt x="1584224" y="0"/>
                  </a:lnTo>
                  <a:lnTo>
                    <a:pt x="1587382" y="0"/>
                  </a:lnTo>
                  <a:lnTo>
                    <a:pt x="1587433" y="0"/>
                  </a:lnTo>
                  <a:lnTo>
                    <a:pt x="1600695" y="0"/>
                  </a:lnTo>
                  <a:lnTo>
                    <a:pt x="1606834" y="0"/>
                  </a:lnTo>
                  <a:lnTo>
                    <a:pt x="1607256" y="0"/>
                  </a:lnTo>
                  <a:lnTo>
                    <a:pt x="1608325" y="0"/>
                  </a:lnTo>
                  <a:lnTo>
                    <a:pt x="1609783" y="0"/>
                  </a:lnTo>
                  <a:lnTo>
                    <a:pt x="1617498" y="0"/>
                  </a:lnTo>
                  <a:lnTo>
                    <a:pt x="1631885" y="0"/>
                  </a:lnTo>
                  <a:lnTo>
                    <a:pt x="1636899" y="0"/>
                  </a:lnTo>
                  <a:lnTo>
                    <a:pt x="1637320" y="0"/>
                  </a:lnTo>
                  <a:lnTo>
                    <a:pt x="1637445" y="0"/>
                  </a:lnTo>
                  <a:lnTo>
                    <a:pt x="1652509" y="0"/>
                  </a:lnTo>
                  <a:lnTo>
                    <a:pt x="1659526" y="0"/>
                  </a:lnTo>
                  <a:lnTo>
                    <a:pt x="1661950" y="0"/>
                  </a:lnTo>
                  <a:lnTo>
                    <a:pt x="1664952" y="0"/>
                  </a:lnTo>
                  <a:lnTo>
                    <a:pt x="1667212" y="0"/>
                  </a:lnTo>
                  <a:lnTo>
                    <a:pt x="1685087" y="0"/>
                  </a:lnTo>
                  <a:lnTo>
                    <a:pt x="1689591" y="0"/>
                  </a:lnTo>
                  <a:lnTo>
                    <a:pt x="1694626" y="0"/>
                  </a:lnTo>
                  <a:lnTo>
                    <a:pt x="1697276" y="0"/>
                  </a:lnTo>
                  <a:lnTo>
                    <a:pt x="1698000" y="0"/>
                  </a:lnTo>
                  <a:lnTo>
                    <a:pt x="1704688" y="0"/>
                  </a:lnTo>
                  <a:lnTo>
                    <a:pt x="1707488" y="0"/>
                  </a:lnTo>
                  <a:lnTo>
                    <a:pt x="1710963" y="0"/>
                  </a:lnTo>
                  <a:lnTo>
                    <a:pt x="1715151" y="0"/>
                  </a:lnTo>
                  <a:lnTo>
                    <a:pt x="1721928" y="0"/>
                  </a:lnTo>
                  <a:lnTo>
                    <a:pt x="1734603" y="0"/>
                  </a:lnTo>
                  <a:lnTo>
                    <a:pt x="1735025" y="0"/>
                  </a:lnTo>
                  <a:lnTo>
                    <a:pt x="1735558" y="0"/>
                  </a:lnTo>
                  <a:lnTo>
                    <a:pt x="1736094" y="0"/>
                  </a:lnTo>
                  <a:lnTo>
                    <a:pt x="1737552" y="0"/>
                  </a:lnTo>
                  <a:lnTo>
                    <a:pt x="1741027" y="0"/>
                  </a:lnTo>
                  <a:lnTo>
                    <a:pt x="1747046" y="0"/>
                  </a:lnTo>
                  <a:lnTo>
                    <a:pt x="1748537" y="0"/>
                  </a:lnTo>
                  <a:lnTo>
                    <a:pt x="1753052" y="0"/>
                  </a:lnTo>
                  <a:lnTo>
                    <a:pt x="1757499" y="0"/>
                  </a:lnTo>
                  <a:lnTo>
                    <a:pt x="1764668" y="0"/>
                  </a:lnTo>
                  <a:lnTo>
                    <a:pt x="1765089" y="0"/>
                  </a:lnTo>
                  <a:lnTo>
                    <a:pt x="1765214" y="0"/>
                  </a:lnTo>
                  <a:lnTo>
                    <a:pt x="1770320" y="0"/>
                  </a:lnTo>
                  <a:lnTo>
                    <a:pt x="1777110" y="0"/>
                  </a:lnTo>
                  <a:lnTo>
                    <a:pt x="1779774" y="0"/>
                  </a:lnTo>
                  <a:lnTo>
                    <a:pt x="1792721" y="0"/>
                  </a:lnTo>
                  <a:lnTo>
                    <a:pt x="1794981" y="0"/>
                  </a:lnTo>
                  <a:lnTo>
                    <a:pt x="1825045" y="0"/>
                  </a:lnTo>
                  <a:lnTo>
                    <a:pt x="1825769" y="0"/>
                  </a:lnTo>
                  <a:lnTo>
                    <a:pt x="1838732" y="0"/>
                  </a:lnTo>
                  <a:lnTo>
                    <a:pt x="1845818" y="0"/>
                  </a:lnTo>
                  <a:lnTo>
                    <a:pt x="1849697" y="0"/>
                  </a:lnTo>
                  <a:lnTo>
                    <a:pt x="1852412" y="0"/>
                  </a:lnTo>
                  <a:lnTo>
                    <a:pt x="1853903" y="0"/>
                  </a:lnTo>
                  <a:lnTo>
                    <a:pt x="1863327" y="0"/>
                  </a:lnTo>
                  <a:lnTo>
                    <a:pt x="1868796" y="0"/>
                  </a:lnTo>
                  <a:lnTo>
                    <a:pt x="1874815" y="0"/>
                  </a:lnTo>
                  <a:lnTo>
                    <a:pt x="1876306" y="0"/>
                  </a:lnTo>
                  <a:lnTo>
                    <a:pt x="1880821" y="0"/>
                  </a:lnTo>
                  <a:lnTo>
                    <a:pt x="1882477" y="0"/>
                  </a:lnTo>
                  <a:lnTo>
                    <a:pt x="1883936" y="0"/>
                  </a:lnTo>
                  <a:lnTo>
                    <a:pt x="1885268" y="0"/>
                  </a:lnTo>
                  <a:lnTo>
                    <a:pt x="1896427" y="0"/>
                  </a:lnTo>
                  <a:lnTo>
                    <a:pt x="1898089" y="0"/>
                  </a:lnTo>
                  <a:lnTo>
                    <a:pt x="1904879" y="0"/>
                  </a:lnTo>
                  <a:lnTo>
                    <a:pt x="1907543" y="0"/>
                  </a:lnTo>
                  <a:lnTo>
                    <a:pt x="1911018" y="0"/>
                  </a:lnTo>
                  <a:lnTo>
                    <a:pt x="1919986" y="0"/>
                  </a:lnTo>
                  <a:lnTo>
                    <a:pt x="1927124" y="0"/>
                  </a:lnTo>
                  <a:lnTo>
                    <a:pt x="1927489" y="0"/>
                  </a:lnTo>
                  <a:lnTo>
                    <a:pt x="1927911" y="0"/>
                  </a:lnTo>
                  <a:lnTo>
                    <a:pt x="1929402" y="0"/>
                  </a:lnTo>
                  <a:lnTo>
                    <a:pt x="1946726" y="0"/>
                  </a:lnTo>
                  <a:lnTo>
                    <a:pt x="1949525" y="0"/>
                  </a:lnTo>
                  <a:lnTo>
                    <a:pt x="1957554" y="0"/>
                  </a:lnTo>
                  <a:lnTo>
                    <a:pt x="1957975" y="0"/>
                  </a:lnTo>
                  <a:lnTo>
                    <a:pt x="1973587" y="0"/>
                  </a:lnTo>
                  <a:lnTo>
                    <a:pt x="1978520" y="0"/>
                  </a:lnTo>
                  <a:lnTo>
                    <a:pt x="1980012" y="0"/>
                  </a:lnTo>
                  <a:lnTo>
                    <a:pt x="1980181" y="0"/>
                  </a:lnTo>
                  <a:lnTo>
                    <a:pt x="1981672" y="0"/>
                  </a:lnTo>
                  <a:lnTo>
                    <a:pt x="2008585" y="0"/>
                  </a:lnTo>
                  <a:lnTo>
                    <a:pt x="2009218" y="0"/>
                  </a:lnTo>
                  <a:lnTo>
                    <a:pt x="2010246" y="0"/>
                  </a:lnTo>
                  <a:lnTo>
                    <a:pt x="2010709" y="0"/>
                  </a:lnTo>
                  <a:lnTo>
                    <a:pt x="2011705" y="0"/>
                  </a:lnTo>
                  <a:lnTo>
                    <a:pt x="2024147" y="0"/>
                  </a:lnTo>
                  <a:lnTo>
                    <a:pt x="2024196" y="0"/>
                  </a:lnTo>
                  <a:lnTo>
                    <a:pt x="2024981" y="0"/>
                  </a:lnTo>
                  <a:lnTo>
                    <a:pt x="2025353" y="0"/>
                  </a:lnTo>
                  <a:lnTo>
                    <a:pt x="2026473" y="0"/>
                  </a:lnTo>
                  <a:lnTo>
                    <a:pt x="2031619" y="0"/>
                  </a:lnTo>
                  <a:lnTo>
                    <a:pt x="2033110" y="0"/>
                  </a:lnTo>
                  <a:lnTo>
                    <a:pt x="2038787" y="0"/>
                  </a:lnTo>
                  <a:lnTo>
                    <a:pt x="2039282" y="0"/>
                  </a:lnTo>
                  <a:lnTo>
                    <a:pt x="2047755" y="0"/>
                  </a:lnTo>
                  <a:lnTo>
                    <a:pt x="2051230" y="0"/>
                  </a:lnTo>
                  <a:lnTo>
                    <a:pt x="2054893" y="0"/>
                  </a:lnTo>
                  <a:lnTo>
                    <a:pt x="2055046" y="0"/>
                  </a:lnTo>
                  <a:lnTo>
                    <a:pt x="2055258" y="0"/>
                  </a:lnTo>
                  <a:lnTo>
                    <a:pt x="2055680" y="0"/>
                  </a:lnTo>
                  <a:lnTo>
                    <a:pt x="2057171" y="0"/>
                  </a:lnTo>
                  <a:lnTo>
                    <a:pt x="2061683" y="0"/>
                  </a:lnTo>
                  <a:lnTo>
                    <a:pt x="2067702" y="0"/>
                  </a:lnTo>
                  <a:lnTo>
                    <a:pt x="2074495" y="0"/>
                  </a:lnTo>
                  <a:lnTo>
                    <a:pt x="2077294" y="0"/>
                  </a:lnTo>
                  <a:lnTo>
                    <a:pt x="2084504" y="0"/>
                  </a:lnTo>
                  <a:lnTo>
                    <a:pt x="2085323" y="0"/>
                  </a:lnTo>
                  <a:lnTo>
                    <a:pt x="2085744" y="0"/>
                  </a:lnTo>
                  <a:lnTo>
                    <a:pt x="2097766" y="0"/>
                  </a:lnTo>
                  <a:lnTo>
                    <a:pt x="2106289" y="0"/>
                  </a:lnTo>
                  <a:lnTo>
                    <a:pt x="2107781" y="0"/>
                  </a:lnTo>
                  <a:lnTo>
                    <a:pt x="2128956" y="0"/>
                  </a:lnTo>
                  <a:lnTo>
                    <a:pt x="2129514" y="0"/>
                  </a:lnTo>
                  <a:lnTo>
                    <a:pt x="2136354" y="0"/>
                  </a:lnTo>
                  <a:lnTo>
                    <a:pt x="2136987" y="0"/>
                  </a:lnTo>
                  <a:lnTo>
                    <a:pt x="2138478" y="0"/>
                  </a:lnTo>
                  <a:lnTo>
                    <a:pt x="2151916" y="0"/>
                  </a:lnTo>
                  <a:lnTo>
                    <a:pt x="2152750" y="0"/>
                  </a:lnTo>
                  <a:lnTo>
                    <a:pt x="2153122" y="0"/>
                  </a:lnTo>
                  <a:lnTo>
                    <a:pt x="2154242" y="0"/>
                  </a:lnTo>
                  <a:lnTo>
                    <a:pt x="2156597" y="0"/>
                  </a:lnTo>
                  <a:lnTo>
                    <a:pt x="2159388" y="0"/>
                  </a:lnTo>
                  <a:lnTo>
                    <a:pt x="2160879" y="0"/>
                  </a:lnTo>
                  <a:lnTo>
                    <a:pt x="2161633" y="0"/>
                  </a:lnTo>
                  <a:lnTo>
                    <a:pt x="2167051" y="0"/>
                  </a:lnTo>
                  <a:lnTo>
                    <a:pt x="2178999" y="0"/>
                  </a:lnTo>
                  <a:lnTo>
                    <a:pt x="2182158" y="0"/>
                  </a:lnTo>
                  <a:lnTo>
                    <a:pt x="2182815" y="0"/>
                  </a:lnTo>
                  <a:lnTo>
                    <a:pt x="2188666" y="0"/>
                  </a:lnTo>
                  <a:lnTo>
                    <a:pt x="2189452" y="0"/>
                  </a:lnTo>
                  <a:lnTo>
                    <a:pt x="2191697" y="0"/>
                  </a:lnTo>
                  <a:lnTo>
                    <a:pt x="2195471" y="0"/>
                  </a:lnTo>
                  <a:lnTo>
                    <a:pt x="2201759" y="0"/>
                  </a:lnTo>
                  <a:lnTo>
                    <a:pt x="2203100" y="0"/>
                  </a:lnTo>
                  <a:lnTo>
                    <a:pt x="2204559" y="0"/>
                  </a:lnTo>
                  <a:lnTo>
                    <a:pt x="2204591" y="0"/>
                  </a:lnTo>
                  <a:lnTo>
                    <a:pt x="2212273" y="0"/>
                  </a:lnTo>
                  <a:lnTo>
                    <a:pt x="2225535" y="0"/>
                  </a:lnTo>
                  <a:lnTo>
                    <a:pt x="2231674" y="0"/>
                  </a:lnTo>
                  <a:lnTo>
                    <a:pt x="2232096" y="0"/>
                  </a:lnTo>
                  <a:lnTo>
                    <a:pt x="2232220" y="0"/>
                  </a:lnTo>
                  <a:lnTo>
                    <a:pt x="2233118" y="0"/>
                  </a:lnTo>
                  <a:lnTo>
                    <a:pt x="2233165" y="0"/>
                  </a:lnTo>
                  <a:lnTo>
                    <a:pt x="2256725" y="0"/>
                  </a:lnTo>
                  <a:lnTo>
                    <a:pt x="2257283" y="0"/>
                  </a:lnTo>
                  <a:lnTo>
                    <a:pt x="2262285" y="0"/>
                  </a:lnTo>
                  <a:lnTo>
                    <a:pt x="2284366" y="0"/>
                  </a:lnTo>
                  <a:lnTo>
                    <a:pt x="2289402" y="0"/>
                  </a:lnTo>
                  <a:lnTo>
                    <a:pt x="2292052" y="0"/>
                  </a:lnTo>
                  <a:lnTo>
                    <a:pt x="2299271" y="0"/>
                  </a:lnTo>
                  <a:lnTo>
                    <a:pt x="2308721" y="0"/>
                  </a:lnTo>
                  <a:lnTo>
                    <a:pt x="2309927" y="0"/>
                  </a:lnTo>
                  <a:lnTo>
                    <a:pt x="2316435" y="0"/>
                  </a:lnTo>
                  <a:lnTo>
                    <a:pt x="2316703" y="0"/>
                  </a:lnTo>
                  <a:lnTo>
                    <a:pt x="2319466" y="0"/>
                  </a:lnTo>
                  <a:lnTo>
                    <a:pt x="2322840" y="0"/>
                  </a:lnTo>
                  <a:lnTo>
                    <a:pt x="2329528" y="0"/>
                  </a:lnTo>
                  <a:lnTo>
                    <a:pt x="2330869" y="0"/>
                  </a:lnTo>
                  <a:lnTo>
                    <a:pt x="2332328" y="0"/>
                  </a:lnTo>
                  <a:lnTo>
                    <a:pt x="2332360" y="0"/>
                  </a:lnTo>
                  <a:lnTo>
                    <a:pt x="2335803" y="0"/>
                  </a:lnTo>
                  <a:lnTo>
                    <a:pt x="2343312" y="0"/>
                  </a:lnTo>
                  <a:lnTo>
                    <a:pt x="2344804" y="0"/>
                  </a:lnTo>
                  <a:lnTo>
                    <a:pt x="2346768" y="0"/>
                  </a:lnTo>
                  <a:lnTo>
                    <a:pt x="2347827" y="0"/>
                  </a:lnTo>
                  <a:lnTo>
                    <a:pt x="2352274" y="0"/>
                  </a:lnTo>
                  <a:lnTo>
                    <a:pt x="2359443" y="0"/>
                  </a:lnTo>
                  <a:lnTo>
                    <a:pt x="2359865" y="0"/>
                  </a:lnTo>
                  <a:lnTo>
                    <a:pt x="2359989" y="0"/>
                  </a:lnTo>
                  <a:lnTo>
                    <a:pt x="2360887" y="0"/>
                  </a:lnTo>
                  <a:lnTo>
                    <a:pt x="2360934" y="0"/>
                  </a:lnTo>
                  <a:lnTo>
                    <a:pt x="2371886" y="0"/>
                  </a:lnTo>
                  <a:lnTo>
                    <a:pt x="2373377" y="0"/>
                  </a:lnTo>
                  <a:lnTo>
                    <a:pt x="2377892" y="0"/>
                  </a:lnTo>
                  <a:cubicBezTo>
                    <a:pt x="2382339" y="0"/>
                    <a:pt x="2382339" y="0"/>
                    <a:pt x="2382339" y="0"/>
                  </a:cubicBezTo>
                  <a:lnTo>
                    <a:pt x="2390054" y="0"/>
                  </a:lnTo>
                  <a:lnTo>
                    <a:pt x="2419821" y="0"/>
                  </a:lnTo>
                  <a:lnTo>
                    <a:pt x="2427040" y="0"/>
                  </a:lnTo>
                  <a:lnTo>
                    <a:pt x="2436490" y="0"/>
                  </a:lnTo>
                  <a:lnTo>
                    <a:pt x="2444472" y="0"/>
                  </a:lnTo>
                  <a:lnTo>
                    <a:pt x="2448678" y="0"/>
                  </a:lnTo>
                  <a:lnTo>
                    <a:pt x="2450171" y="0"/>
                  </a:lnTo>
                  <a:lnTo>
                    <a:pt x="2450609" y="0"/>
                  </a:lnTo>
                  <a:lnTo>
                    <a:pt x="2463572" y="0"/>
                  </a:lnTo>
                  <a:lnTo>
                    <a:pt x="2471081" y="0"/>
                  </a:lnTo>
                  <a:lnTo>
                    <a:pt x="2472573" y="0"/>
                  </a:lnTo>
                  <a:lnTo>
                    <a:pt x="2474537" y="0"/>
                  </a:lnTo>
                  <a:lnTo>
                    <a:pt x="2475596" y="0"/>
                  </a:lnTo>
                  <a:lnTo>
                    <a:pt x="2477252" y="0"/>
                  </a:lnTo>
                  <a:lnTo>
                    <a:pt x="2478712" y="0"/>
                  </a:lnTo>
                  <a:lnTo>
                    <a:pt x="2478743" y="0"/>
                  </a:lnTo>
                  <a:lnTo>
                    <a:pt x="2480043" y="0"/>
                  </a:lnTo>
                  <a:lnTo>
                    <a:pt x="2499655" y="0"/>
                  </a:lnTo>
                  <a:lnTo>
                    <a:pt x="2501146" y="0"/>
                  </a:lnTo>
                  <a:lnTo>
                    <a:pt x="2505661" y="0"/>
                  </a:lnTo>
                  <a:lnTo>
                    <a:pt x="2508776" y="0"/>
                  </a:lnTo>
                  <a:lnTo>
                    <a:pt x="2510108" y="0"/>
                  </a:lnTo>
                  <a:lnTo>
                    <a:pt x="2524178" y="0"/>
                  </a:lnTo>
                  <a:lnTo>
                    <a:pt x="2525248" y="0"/>
                  </a:lnTo>
                  <a:lnTo>
                    <a:pt x="2525669" y="0"/>
                  </a:lnTo>
                  <a:lnTo>
                    <a:pt x="2552329" y="0"/>
                  </a:lnTo>
                  <a:lnTo>
                    <a:pt x="2552751" y="0"/>
                  </a:lnTo>
                  <a:lnTo>
                    <a:pt x="2554242" y="0"/>
                  </a:lnTo>
                  <a:lnTo>
                    <a:pt x="2574787" y="0"/>
                  </a:lnTo>
                  <a:lnTo>
                    <a:pt x="2576279" y="0"/>
                  </a:lnTo>
                  <a:lnTo>
                    <a:pt x="2576447" y="0"/>
                  </a:lnTo>
                  <a:lnTo>
                    <a:pt x="2577940" y="0"/>
                  </a:lnTo>
                  <a:lnTo>
                    <a:pt x="2603360" y="0"/>
                  </a:lnTo>
                  <a:lnTo>
                    <a:pt x="2604852" y="0"/>
                  </a:lnTo>
                  <a:lnTo>
                    <a:pt x="2605021" y="0"/>
                  </a:lnTo>
                  <a:lnTo>
                    <a:pt x="2605484" y="0"/>
                  </a:lnTo>
                  <a:lnTo>
                    <a:pt x="2606481" y="0"/>
                  </a:lnTo>
                  <a:lnTo>
                    <a:pt x="2606512" y="0"/>
                  </a:lnTo>
                  <a:lnTo>
                    <a:pt x="2606976" y="0"/>
                  </a:lnTo>
                  <a:lnTo>
                    <a:pt x="2618923" y="0"/>
                  </a:lnTo>
                  <a:lnTo>
                    <a:pt x="2621248" y="0"/>
                  </a:lnTo>
                  <a:lnTo>
                    <a:pt x="2622740" y="0"/>
                  </a:lnTo>
                  <a:lnTo>
                    <a:pt x="2627885" y="0"/>
                  </a:lnTo>
                  <a:lnTo>
                    <a:pt x="2629377" y="0"/>
                  </a:lnTo>
                  <a:lnTo>
                    <a:pt x="2634058" y="0"/>
                  </a:lnTo>
                  <a:lnTo>
                    <a:pt x="2635549" y="0"/>
                  </a:lnTo>
                  <a:lnTo>
                    <a:pt x="2636545" y="0"/>
                  </a:lnTo>
                  <a:lnTo>
                    <a:pt x="2648987" y="0"/>
                  </a:lnTo>
                  <a:lnTo>
                    <a:pt x="2649821" y="0"/>
                  </a:lnTo>
                  <a:lnTo>
                    <a:pt x="2651313" y="0"/>
                  </a:lnTo>
                  <a:lnTo>
                    <a:pt x="2651947" y="0"/>
                  </a:lnTo>
                  <a:lnTo>
                    <a:pt x="2653017" y="0"/>
                  </a:lnTo>
                  <a:lnTo>
                    <a:pt x="2653438" y="0"/>
                  </a:lnTo>
                  <a:lnTo>
                    <a:pt x="2656459" y="0"/>
                  </a:lnTo>
                  <a:lnTo>
                    <a:pt x="2657950" y="0"/>
                  </a:lnTo>
                  <a:lnTo>
                    <a:pt x="2665460" y="0"/>
                  </a:lnTo>
                  <a:lnTo>
                    <a:pt x="2680098" y="0"/>
                  </a:lnTo>
                  <a:lnTo>
                    <a:pt x="2680520" y="0"/>
                  </a:lnTo>
                  <a:lnTo>
                    <a:pt x="2682011" y="0"/>
                  </a:lnTo>
                  <a:lnTo>
                    <a:pt x="2692542" y="0"/>
                  </a:lnTo>
                  <a:lnTo>
                    <a:pt x="2702556" y="0"/>
                  </a:lnTo>
                  <a:lnTo>
                    <a:pt x="2704048" y="0"/>
                  </a:lnTo>
                  <a:lnTo>
                    <a:pt x="2724289" y="0"/>
                  </a:lnTo>
                  <a:lnTo>
                    <a:pt x="2731129" y="0"/>
                  </a:lnTo>
                  <a:lnTo>
                    <a:pt x="2732621" y="0"/>
                  </a:lnTo>
                  <a:lnTo>
                    <a:pt x="2733253" y="0"/>
                  </a:lnTo>
                  <a:lnTo>
                    <a:pt x="2734745" y="0"/>
                  </a:lnTo>
                  <a:lnTo>
                    <a:pt x="2746692" y="0"/>
                  </a:lnTo>
                  <a:lnTo>
                    <a:pt x="2749017" y="0"/>
                  </a:lnTo>
                  <a:lnTo>
                    <a:pt x="2750509" y="0"/>
                  </a:lnTo>
                  <a:lnTo>
                    <a:pt x="2754354" y="0"/>
                  </a:lnTo>
                  <a:lnTo>
                    <a:pt x="2755654" y="0"/>
                  </a:lnTo>
                  <a:lnTo>
                    <a:pt x="2757146" y="0"/>
                  </a:lnTo>
                  <a:lnTo>
                    <a:pt x="2761827" y="0"/>
                  </a:lnTo>
                  <a:lnTo>
                    <a:pt x="2763318" y="0"/>
                  </a:lnTo>
                  <a:lnTo>
                    <a:pt x="2776756" y="0"/>
                  </a:lnTo>
                  <a:lnTo>
                    <a:pt x="2777590" y="0"/>
                  </a:lnTo>
                  <a:lnTo>
                    <a:pt x="2779082" y="0"/>
                  </a:lnTo>
                  <a:lnTo>
                    <a:pt x="2783442" y="0"/>
                  </a:lnTo>
                  <a:lnTo>
                    <a:pt x="2784228" y="0"/>
                  </a:lnTo>
                  <a:lnTo>
                    <a:pt x="2785719" y="0"/>
                  </a:lnTo>
                  <a:lnTo>
                    <a:pt x="2786473" y="0"/>
                  </a:lnTo>
                  <a:lnTo>
                    <a:pt x="2793229" y="0"/>
                  </a:lnTo>
                  <a:lnTo>
                    <a:pt x="2799367" y="0"/>
                  </a:lnTo>
                  <a:lnTo>
                    <a:pt x="2813506" y="0"/>
                  </a:lnTo>
                  <a:lnTo>
                    <a:pt x="2820311" y="0"/>
                  </a:lnTo>
                  <a:lnTo>
                    <a:pt x="2827893" y="0"/>
                  </a:lnTo>
                  <a:lnTo>
                    <a:pt x="2827940" y="0"/>
                  </a:lnTo>
                  <a:lnTo>
                    <a:pt x="2829431" y="0"/>
                  </a:lnTo>
                  <a:lnTo>
                    <a:pt x="2829978" y="0"/>
                  </a:lnTo>
                  <a:lnTo>
                    <a:pt x="2852058" y="0"/>
                  </a:lnTo>
                  <a:lnTo>
                    <a:pt x="2857060" y="0"/>
                  </a:lnTo>
                  <a:lnTo>
                    <a:pt x="2857958" y="0"/>
                  </a:lnTo>
                  <a:lnTo>
                    <a:pt x="2871601" y="0"/>
                  </a:lnTo>
                  <a:lnTo>
                    <a:pt x="2882123" y="0"/>
                  </a:lnTo>
                  <a:lnTo>
                    <a:pt x="2894046" y="0"/>
                  </a:lnTo>
                  <a:lnTo>
                    <a:pt x="2903496" y="0"/>
                  </a:lnTo>
                  <a:lnTo>
                    <a:pt x="2911211" y="0"/>
                  </a:lnTo>
                  <a:lnTo>
                    <a:pt x="2914242" y="0"/>
                  </a:lnTo>
                  <a:lnTo>
                    <a:pt x="2914461" y="0"/>
                  </a:lnTo>
                  <a:lnTo>
                    <a:pt x="2924111" y="0"/>
                  </a:lnTo>
                  <a:lnTo>
                    <a:pt x="2927136" y="0"/>
                  </a:lnTo>
                  <a:lnTo>
                    <a:pt x="2933561" y="0"/>
                  </a:lnTo>
                  <a:lnTo>
                    <a:pt x="2939580" y="0"/>
                  </a:lnTo>
                  <a:lnTo>
                    <a:pt x="2941275" y="0"/>
                  </a:lnTo>
                  <a:lnTo>
                    <a:pt x="2941543" y="0"/>
                  </a:lnTo>
                  <a:lnTo>
                    <a:pt x="2945586" y="0"/>
                  </a:lnTo>
                  <a:lnTo>
                    <a:pt x="2950032" y="0"/>
                  </a:lnTo>
                  <a:lnTo>
                    <a:pt x="2955662" y="0"/>
                  </a:lnTo>
                  <a:lnTo>
                    <a:pt x="2955709" y="0"/>
                  </a:lnTo>
                  <a:lnTo>
                    <a:pt x="2957200" y="0"/>
                  </a:lnTo>
                  <a:lnTo>
                    <a:pt x="2957747" y="0"/>
                  </a:lnTo>
                  <a:lnTo>
                    <a:pt x="2968152" y="0"/>
                  </a:lnTo>
                  <a:lnTo>
                    <a:pt x="2969644" y="0"/>
                  </a:lnTo>
                  <a:lnTo>
                    <a:pt x="2972667" y="0"/>
                  </a:lnTo>
                  <a:lnTo>
                    <a:pt x="2977114" y="0"/>
                  </a:lnTo>
                  <a:lnTo>
                    <a:pt x="2984829" y="0"/>
                  </a:lnTo>
                  <a:lnTo>
                    <a:pt x="2985727" y="0"/>
                  </a:lnTo>
                  <a:lnTo>
                    <a:pt x="2999370" y="0"/>
                  </a:lnTo>
                  <a:lnTo>
                    <a:pt x="3021815" y="0"/>
                  </a:lnTo>
                  <a:lnTo>
                    <a:pt x="3031265" y="0"/>
                  </a:lnTo>
                  <a:lnTo>
                    <a:pt x="3042230" y="0"/>
                  </a:lnTo>
                  <a:lnTo>
                    <a:pt x="3044946" y="0"/>
                  </a:lnTo>
                  <a:lnTo>
                    <a:pt x="3051880" y="0"/>
                  </a:lnTo>
                  <a:lnTo>
                    <a:pt x="3061330" y="0"/>
                  </a:lnTo>
                  <a:lnTo>
                    <a:pt x="3067349" y="0"/>
                  </a:lnTo>
                  <a:lnTo>
                    <a:pt x="3069312" y="0"/>
                  </a:lnTo>
                  <a:lnTo>
                    <a:pt x="3073355" y="0"/>
                  </a:lnTo>
                  <a:lnTo>
                    <a:pt x="3073518" y="0"/>
                  </a:lnTo>
                  <a:lnTo>
                    <a:pt x="3075011" y="0"/>
                  </a:lnTo>
                  <a:lnTo>
                    <a:pt x="3077801" y="0"/>
                  </a:lnTo>
                  <a:lnTo>
                    <a:pt x="3095921" y="0"/>
                  </a:lnTo>
                  <a:lnTo>
                    <a:pt x="3097413" y="0"/>
                  </a:lnTo>
                  <a:lnTo>
                    <a:pt x="3100436" y="0"/>
                  </a:lnTo>
                  <a:lnTo>
                    <a:pt x="3103552" y="0"/>
                  </a:lnTo>
                  <a:lnTo>
                    <a:pt x="3104883" y="0"/>
                  </a:lnTo>
                  <a:lnTo>
                    <a:pt x="3120023" y="0"/>
                  </a:lnTo>
                  <a:lnTo>
                    <a:pt x="3120445" y="0"/>
                  </a:lnTo>
                  <a:lnTo>
                    <a:pt x="3149018" y="0"/>
                  </a:lnTo>
                  <a:lnTo>
                    <a:pt x="3150088" y="0"/>
                  </a:lnTo>
                  <a:lnTo>
                    <a:pt x="3150509" y="0"/>
                  </a:lnTo>
                  <a:lnTo>
                    <a:pt x="3171054" y="0"/>
                  </a:lnTo>
                  <a:lnTo>
                    <a:pt x="3172715" y="0"/>
                  </a:lnTo>
                  <a:lnTo>
                    <a:pt x="3199627" y="0"/>
                  </a:lnTo>
                  <a:lnTo>
                    <a:pt x="3201119" y="0"/>
                  </a:lnTo>
                  <a:lnTo>
                    <a:pt x="3201287" y="0"/>
                  </a:lnTo>
                  <a:lnTo>
                    <a:pt x="3201751" y="0"/>
                  </a:lnTo>
                  <a:lnTo>
                    <a:pt x="3202780" y="0"/>
                  </a:lnTo>
                  <a:lnTo>
                    <a:pt x="3217515" y="0"/>
                  </a:lnTo>
                  <a:lnTo>
                    <a:pt x="3224152" y="0"/>
                  </a:lnTo>
                  <a:lnTo>
                    <a:pt x="3230324" y="0"/>
                  </a:lnTo>
                  <a:lnTo>
                    <a:pt x="3231321" y="0"/>
                  </a:lnTo>
                  <a:lnTo>
                    <a:pt x="3231816" y="0"/>
                  </a:lnTo>
                  <a:lnTo>
                    <a:pt x="3243763" y="0"/>
                  </a:lnTo>
                  <a:lnTo>
                    <a:pt x="3246088" y="0"/>
                  </a:lnTo>
                  <a:lnTo>
                    <a:pt x="3247580" y="0"/>
                  </a:lnTo>
                  <a:lnTo>
                    <a:pt x="3247792" y="0"/>
                  </a:lnTo>
                  <a:lnTo>
                    <a:pt x="3248214" y="0"/>
                  </a:lnTo>
                  <a:lnTo>
                    <a:pt x="3252725" y="0"/>
                  </a:lnTo>
                  <a:lnTo>
                    <a:pt x="3254217" y="0"/>
                  </a:lnTo>
                  <a:lnTo>
                    <a:pt x="3260235" y="0"/>
                  </a:lnTo>
                  <a:lnTo>
                    <a:pt x="3276787" y="0"/>
                  </a:lnTo>
                  <a:lnTo>
                    <a:pt x="3277857" y="0"/>
                  </a:lnTo>
                  <a:lnTo>
                    <a:pt x="3278278" y="0"/>
                  </a:lnTo>
                  <a:lnTo>
                    <a:pt x="3290300" y="0"/>
                  </a:lnTo>
                  <a:lnTo>
                    <a:pt x="3298823" y="0"/>
                  </a:lnTo>
                  <a:lnTo>
                    <a:pt x="3327396" y="0"/>
                  </a:lnTo>
                  <a:lnTo>
                    <a:pt x="3328888" y="0"/>
                  </a:lnTo>
                  <a:lnTo>
                    <a:pt x="3329520" y="0"/>
                  </a:lnTo>
                  <a:lnTo>
                    <a:pt x="3345284" y="0"/>
                  </a:lnTo>
                  <a:lnTo>
                    <a:pt x="3349129" y="0"/>
                  </a:lnTo>
                  <a:lnTo>
                    <a:pt x="3351921" y="0"/>
                  </a:lnTo>
                  <a:lnTo>
                    <a:pt x="3358093" y="0"/>
                  </a:lnTo>
                  <a:lnTo>
                    <a:pt x="3359585" y="0"/>
                  </a:lnTo>
                  <a:lnTo>
                    <a:pt x="3371532" y="0"/>
                  </a:lnTo>
                  <a:lnTo>
                    <a:pt x="3373857" y="0"/>
                  </a:lnTo>
                  <a:lnTo>
                    <a:pt x="3375349" y="0"/>
                  </a:lnTo>
                  <a:lnTo>
                    <a:pt x="3380494" y="0"/>
                  </a:lnTo>
                  <a:lnTo>
                    <a:pt x="3381986" y="0"/>
                  </a:lnTo>
                  <a:lnTo>
                    <a:pt x="3388004" y="0"/>
                  </a:lnTo>
                  <a:lnTo>
                    <a:pt x="3408282" y="0"/>
                  </a:lnTo>
                  <a:lnTo>
                    <a:pt x="3418069" y="0"/>
                  </a:lnTo>
                  <a:lnTo>
                    <a:pt x="3424207" y="0"/>
                  </a:lnTo>
                  <a:lnTo>
                    <a:pt x="3424753" y="0"/>
                  </a:lnTo>
                  <a:lnTo>
                    <a:pt x="3452733" y="0"/>
                  </a:lnTo>
                  <a:lnTo>
                    <a:pt x="3454818" y="0"/>
                  </a:lnTo>
                  <a:lnTo>
                    <a:pt x="3476898" y="0"/>
                  </a:lnTo>
                  <a:lnTo>
                    <a:pt x="3496441" y="0"/>
                  </a:lnTo>
                  <a:lnTo>
                    <a:pt x="3509236" y="0"/>
                  </a:lnTo>
                  <a:lnTo>
                    <a:pt x="3518886" y="0"/>
                  </a:lnTo>
                  <a:lnTo>
                    <a:pt x="3528336" y="0"/>
                  </a:lnTo>
                  <a:lnTo>
                    <a:pt x="3536051" y="0"/>
                  </a:lnTo>
                  <a:lnTo>
                    <a:pt x="3539301" y="0"/>
                  </a:lnTo>
                  <a:lnTo>
                    <a:pt x="3540361" y="0"/>
                  </a:lnTo>
                  <a:lnTo>
                    <a:pt x="3544807" y="0"/>
                  </a:lnTo>
                  <a:lnTo>
                    <a:pt x="3551976" y="0"/>
                  </a:lnTo>
                  <a:lnTo>
                    <a:pt x="3552522" y="0"/>
                  </a:lnTo>
                  <a:lnTo>
                    <a:pt x="3564420" y="0"/>
                  </a:lnTo>
                  <a:lnTo>
                    <a:pt x="3570426" y="0"/>
                  </a:lnTo>
                  <a:cubicBezTo>
                    <a:pt x="3574872" y="0"/>
                    <a:pt x="3574872" y="0"/>
                    <a:pt x="3574872" y="0"/>
                  </a:cubicBezTo>
                  <a:lnTo>
                    <a:pt x="3580502" y="0"/>
                  </a:lnTo>
                  <a:lnTo>
                    <a:pt x="3582587" y="0"/>
                  </a:lnTo>
                  <a:lnTo>
                    <a:pt x="3624210" y="0"/>
                  </a:lnTo>
                  <a:lnTo>
                    <a:pt x="3637005" y="0"/>
                  </a:lnTo>
                  <a:lnTo>
                    <a:pt x="3646655" y="0"/>
                  </a:lnTo>
                  <a:lnTo>
                    <a:pt x="3656105" y="0"/>
                  </a:lnTo>
                  <a:lnTo>
                    <a:pt x="3667070" y="0"/>
                  </a:lnTo>
                  <a:lnTo>
                    <a:pt x="3668130" y="0"/>
                  </a:lnTo>
                  <a:lnTo>
                    <a:pt x="3669786" y="0"/>
                  </a:lnTo>
                  <a:lnTo>
                    <a:pt x="3672576" y="0"/>
                  </a:lnTo>
                  <a:lnTo>
                    <a:pt x="3692189" y="0"/>
                  </a:lnTo>
                  <a:lnTo>
                    <a:pt x="3698195" y="0"/>
                  </a:lnTo>
                  <a:lnTo>
                    <a:pt x="3702641" y="0"/>
                  </a:lnTo>
                  <a:lnTo>
                    <a:pt x="3744863" y="0"/>
                  </a:lnTo>
                  <a:lnTo>
                    <a:pt x="3745285" y="0"/>
                  </a:lnTo>
                  <a:lnTo>
                    <a:pt x="3795894" y="0"/>
                  </a:lnTo>
                  <a:lnTo>
                    <a:pt x="3797555" y="0"/>
                  </a:lnTo>
                  <a:lnTo>
                    <a:pt x="3826591" y="0"/>
                  </a:lnTo>
                  <a:lnTo>
                    <a:pt x="3842355" y="0"/>
                  </a:lnTo>
                  <a:lnTo>
                    <a:pt x="3848992" y="0"/>
                  </a:lnTo>
                  <a:lnTo>
                    <a:pt x="3872632" y="0"/>
                  </a:lnTo>
                  <a:lnTo>
                    <a:pt x="3873054" y="0"/>
                  </a:lnTo>
                  <a:lnTo>
                    <a:pt x="3885075" y="0"/>
                  </a:lnTo>
                  <a:lnTo>
                    <a:pt x="3923663" y="0"/>
                  </a:lnTo>
                  <a:lnTo>
                    <a:pt x="3954360" y="0"/>
                  </a:lnTo>
                  <a:lnTo>
                    <a:pt x="3970124" y="0"/>
                  </a:lnTo>
                  <a:lnTo>
                    <a:pt x="3976761" y="0"/>
                  </a:lnTo>
                  <a:lnTo>
                    <a:pt x="4012844" y="0"/>
                  </a:lnTo>
                  <a:lnTo>
                    <a:pt x="4049593" y="0"/>
                  </a:lnTo>
                  <a:cubicBezTo>
                    <a:pt x="4169647" y="0"/>
                    <a:pt x="4169647" y="0"/>
                    <a:pt x="4169647" y="0"/>
                  </a:cubicBezTo>
                  <a:lnTo>
                    <a:pt x="4177362" y="0"/>
                  </a:lnTo>
                  <a:cubicBezTo>
                    <a:pt x="4297416" y="0"/>
                    <a:pt x="4297416" y="0"/>
                    <a:pt x="4297416" y="0"/>
                  </a:cubicBezTo>
                  <a:cubicBezTo>
                    <a:pt x="4327758" y="0"/>
                    <a:pt x="4364168" y="21251"/>
                    <a:pt x="4379339" y="47054"/>
                  </a:cubicBezTo>
                  <a:cubicBezTo>
                    <a:pt x="4591731" y="415146"/>
                    <a:pt x="4591731" y="415146"/>
                    <a:pt x="4591731" y="415146"/>
                  </a:cubicBezTo>
                  <a:cubicBezTo>
                    <a:pt x="4606902" y="440951"/>
                    <a:pt x="4606902" y="483452"/>
                    <a:pt x="4591731" y="509257"/>
                  </a:cubicBezTo>
                  <a:cubicBezTo>
                    <a:pt x="4379339" y="877348"/>
                    <a:pt x="4379339" y="877348"/>
                    <a:pt x="4379339" y="877348"/>
                  </a:cubicBezTo>
                  <a:cubicBezTo>
                    <a:pt x="4364168" y="903151"/>
                    <a:pt x="4327758" y="924402"/>
                    <a:pt x="4297416" y="924402"/>
                  </a:cubicBezTo>
                  <a:lnTo>
                    <a:pt x="4169647" y="924402"/>
                  </a:lnTo>
                  <a:lnTo>
                    <a:pt x="3976761" y="924402"/>
                  </a:lnTo>
                  <a:lnTo>
                    <a:pt x="3872632" y="924402"/>
                  </a:lnTo>
                  <a:lnTo>
                    <a:pt x="3848992" y="924402"/>
                  </a:lnTo>
                  <a:lnTo>
                    <a:pt x="3744863" y="924402"/>
                  </a:lnTo>
                  <a:lnTo>
                    <a:pt x="3702641" y="924402"/>
                  </a:lnTo>
                  <a:lnTo>
                    <a:pt x="3672576" y="924402"/>
                  </a:lnTo>
                  <a:lnTo>
                    <a:pt x="3656105" y="924402"/>
                  </a:lnTo>
                  <a:lnTo>
                    <a:pt x="3574872" y="924402"/>
                  </a:lnTo>
                  <a:lnTo>
                    <a:pt x="3551976" y="924402"/>
                  </a:lnTo>
                  <a:lnTo>
                    <a:pt x="3544807" y="924402"/>
                  </a:lnTo>
                  <a:lnTo>
                    <a:pt x="3528336" y="924402"/>
                  </a:lnTo>
                  <a:lnTo>
                    <a:pt x="3424207" y="924402"/>
                  </a:lnTo>
                  <a:lnTo>
                    <a:pt x="3381986" y="924402"/>
                  </a:lnTo>
                  <a:lnTo>
                    <a:pt x="3380494" y="924402"/>
                  </a:lnTo>
                  <a:lnTo>
                    <a:pt x="3351921" y="924402"/>
                  </a:lnTo>
                  <a:lnTo>
                    <a:pt x="3277857" y="924402"/>
                  </a:lnTo>
                  <a:lnTo>
                    <a:pt x="3254217" y="924402"/>
                  </a:lnTo>
                  <a:lnTo>
                    <a:pt x="3252725" y="924402"/>
                  </a:lnTo>
                  <a:lnTo>
                    <a:pt x="3247792" y="924402"/>
                  </a:lnTo>
                  <a:lnTo>
                    <a:pt x="3231321" y="924402"/>
                  </a:lnTo>
                  <a:lnTo>
                    <a:pt x="3224152" y="924402"/>
                  </a:lnTo>
                  <a:lnTo>
                    <a:pt x="3150088" y="924402"/>
                  </a:lnTo>
                  <a:lnTo>
                    <a:pt x="3120023" y="924402"/>
                  </a:lnTo>
                  <a:lnTo>
                    <a:pt x="3104883" y="924402"/>
                  </a:lnTo>
                  <a:lnTo>
                    <a:pt x="3103552" y="924402"/>
                  </a:lnTo>
                  <a:lnTo>
                    <a:pt x="3077801" y="924402"/>
                  </a:lnTo>
                  <a:lnTo>
                    <a:pt x="3061330" y="924402"/>
                  </a:lnTo>
                  <a:lnTo>
                    <a:pt x="3031265" y="924402"/>
                  </a:lnTo>
                  <a:lnTo>
                    <a:pt x="2977114" y="924402"/>
                  </a:lnTo>
                  <a:lnTo>
                    <a:pt x="2957200" y="924402"/>
                  </a:lnTo>
                  <a:lnTo>
                    <a:pt x="2955709" y="924402"/>
                  </a:lnTo>
                  <a:lnTo>
                    <a:pt x="2950032" y="924402"/>
                  </a:lnTo>
                  <a:lnTo>
                    <a:pt x="2933561" y="924402"/>
                  </a:lnTo>
                  <a:lnTo>
                    <a:pt x="2927136" y="924402"/>
                  </a:lnTo>
                  <a:lnTo>
                    <a:pt x="2903496" y="924402"/>
                  </a:lnTo>
                  <a:lnTo>
                    <a:pt x="2829431" y="924402"/>
                  </a:lnTo>
                  <a:lnTo>
                    <a:pt x="2827940" y="924402"/>
                  </a:lnTo>
                  <a:lnTo>
                    <a:pt x="2799367" y="924402"/>
                  </a:lnTo>
                  <a:lnTo>
                    <a:pt x="2785719" y="924402"/>
                  </a:lnTo>
                  <a:lnTo>
                    <a:pt x="2784228" y="924402"/>
                  </a:lnTo>
                  <a:lnTo>
                    <a:pt x="2757146" y="924402"/>
                  </a:lnTo>
                  <a:lnTo>
                    <a:pt x="2755654" y="924402"/>
                  </a:lnTo>
                  <a:lnTo>
                    <a:pt x="2680098" y="924402"/>
                  </a:lnTo>
                  <a:lnTo>
                    <a:pt x="2657950" y="924402"/>
                  </a:lnTo>
                  <a:lnTo>
                    <a:pt x="2656459" y="924402"/>
                  </a:lnTo>
                  <a:lnTo>
                    <a:pt x="2653017" y="924402"/>
                  </a:lnTo>
                  <a:lnTo>
                    <a:pt x="2636545" y="924402"/>
                  </a:lnTo>
                  <a:lnTo>
                    <a:pt x="2629377" y="924402"/>
                  </a:lnTo>
                  <a:lnTo>
                    <a:pt x="2627885" y="924402"/>
                  </a:lnTo>
                  <a:lnTo>
                    <a:pt x="2606481" y="924402"/>
                  </a:lnTo>
                  <a:lnTo>
                    <a:pt x="2552329" y="924402"/>
                  </a:lnTo>
                  <a:lnTo>
                    <a:pt x="2525248" y="924402"/>
                  </a:lnTo>
                  <a:lnTo>
                    <a:pt x="2510108" y="924402"/>
                  </a:lnTo>
                  <a:lnTo>
                    <a:pt x="2508776" y="924402"/>
                  </a:lnTo>
                  <a:lnTo>
                    <a:pt x="2480043" y="924402"/>
                  </a:lnTo>
                  <a:lnTo>
                    <a:pt x="2478712" y="924402"/>
                  </a:lnTo>
                  <a:lnTo>
                    <a:pt x="2463572" y="924402"/>
                  </a:lnTo>
                  <a:lnTo>
                    <a:pt x="2436490" y="924402"/>
                  </a:lnTo>
                  <a:lnTo>
                    <a:pt x="2382339" y="924402"/>
                  </a:lnTo>
                  <a:lnTo>
                    <a:pt x="2360934" y="924402"/>
                  </a:lnTo>
                  <a:lnTo>
                    <a:pt x="2359443" y="924402"/>
                  </a:lnTo>
                  <a:lnTo>
                    <a:pt x="2352274" y="924402"/>
                  </a:lnTo>
                  <a:lnTo>
                    <a:pt x="2335803" y="924402"/>
                  </a:lnTo>
                  <a:lnTo>
                    <a:pt x="2332360" y="924402"/>
                  </a:lnTo>
                  <a:lnTo>
                    <a:pt x="2332328" y="924402"/>
                  </a:lnTo>
                  <a:lnTo>
                    <a:pt x="2330869" y="924402"/>
                  </a:lnTo>
                  <a:lnTo>
                    <a:pt x="2308721" y="924402"/>
                  </a:lnTo>
                  <a:lnTo>
                    <a:pt x="2233165" y="924402"/>
                  </a:lnTo>
                  <a:lnTo>
                    <a:pt x="2231674" y="924402"/>
                  </a:lnTo>
                  <a:lnTo>
                    <a:pt x="2204591" y="924402"/>
                  </a:lnTo>
                  <a:lnTo>
                    <a:pt x="2204559" y="924402"/>
                  </a:lnTo>
                  <a:lnTo>
                    <a:pt x="2203100" y="924402"/>
                  </a:lnTo>
                  <a:lnTo>
                    <a:pt x="2189452" y="924402"/>
                  </a:lnTo>
                  <a:lnTo>
                    <a:pt x="2160879" y="924402"/>
                  </a:lnTo>
                  <a:lnTo>
                    <a:pt x="2159388" y="924402"/>
                  </a:lnTo>
                  <a:lnTo>
                    <a:pt x="2085323" y="924402"/>
                  </a:lnTo>
                  <a:lnTo>
                    <a:pt x="2077294" y="924402"/>
                  </a:lnTo>
                  <a:lnTo>
                    <a:pt x="2061683" y="924402"/>
                  </a:lnTo>
                  <a:lnTo>
                    <a:pt x="2055258" y="924402"/>
                  </a:lnTo>
                  <a:lnTo>
                    <a:pt x="2038787" y="924402"/>
                  </a:lnTo>
                  <a:lnTo>
                    <a:pt x="2033110" y="924402"/>
                  </a:lnTo>
                  <a:lnTo>
                    <a:pt x="2031619" y="924402"/>
                  </a:lnTo>
                  <a:lnTo>
                    <a:pt x="2011705" y="924402"/>
                  </a:lnTo>
                  <a:lnTo>
                    <a:pt x="1957554" y="924402"/>
                  </a:lnTo>
                  <a:lnTo>
                    <a:pt x="1949525" y="924402"/>
                  </a:lnTo>
                  <a:lnTo>
                    <a:pt x="1927489" y="924402"/>
                  </a:lnTo>
                  <a:lnTo>
                    <a:pt x="1911018" y="924402"/>
                  </a:lnTo>
                  <a:lnTo>
                    <a:pt x="1907543" y="924402"/>
                  </a:lnTo>
                  <a:lnTo>
                    <a:pt x="1885268" y="924402"/>
                  </a:lnTo>
                  <a:lnTo>
                    <a:pt x="1883936" y="924402"/>
                  </a:lnTo>
                  <a:lnTo>
                    <a:pt x="1868796" y="924402"/>
                  </a:lnTo>
                  <a:lnTo>
                    <a:pt x="1838732" y="924402"/>
                  </a:lnTo>
                  <a:lnTo>
                    <a:pt x="1779774" y="924402"/>
                  </a:lnTo>
                  <a:lnTo>
                    <a:pt x="1764668" y="924402"/>
                  </a:lnTo>
                  <a:lnTo>
                    <a:pt x="1757499" y="924402"/>
                  </a:lnTo>
                  <a:lnTo>
                    <a:pt x="1741027" y="924402"/>
                  </a:lnTo>
                  <a:lnTo>
                    <a:pt x="1737552" y="924402"/>
                  </a:lnTo>
                  <a:lnTo>
                    <a:pt x="1736094" y="924402"/>
                  </a:lnTo>
                  <a:lnTo>
                    <a:pt x="1734603" y="924402"/>
                  </a:lnTo>
                  <a:lnTo>
                    <a:pt x="1710963" y="924402"/>
                  </a:lnTo>
                  <a:lnTo>
                    <a:pt x="1707488" y="924402"/>
                  </a:lnTo>
                  <a:lnTo>
                    <a:pt x="1652509" y="924402"/>
                  </a:lnTo>
                  <a:lnTo>
                    <a:pt x="1636899" y="924402"/>
                  </a:lnTo>
                  <a:lnTo>
                    <a:pt x="1609783" y="924402"/>
                  </a:lnTo>
                  <a:lnTo>
                    <a:pt x="1608325" y="924402"/>
                  </a:lnTo>
                  <a:lnTo>
                    <a:pt x="1606834" y="924402"/>
                  </a:lnTo>
                  <a:lnTo>
                    <a:pt x="1579719" y="924402"/>
                  </a:lnTo>
                  <a:lnTo>
                    <a:pt x="1564612" y="924402"/>
                  </a:lnTo>
                  <a:lnTo>
                    <a:pt x="1524740" y="924402"/>
                  </a:lnTo>
                  <a:lnTo>
                    <a:pt x="1482518" y="924402"/>
                  </a:lnTo>
                  <a:lnTo>
                    <a:pt x="1460483" y="924402"/>
                  </a:lnTo>
                  <a:lnTo>
                    <a:pt x="1452454" y="924402"/>
                  </a:lnTo>
                  <a:lnTo>
                    <a:pt x="1444011" y="924402"/>
                  </a:lnTo>
                  <a:lnTo>
                    <a:pt x="1436843" y="924402"/>
                  </a:lnTo>
                  <a:lnTo>
                    <a:pt x="1413947" y="924402"/>
                  </a:lnTo>
                  <a:lnTo>
                    <a:pt x="1354749" y="924402"/>
                  </a:lnTo>
                  <a:lnTo>
                    <a:pt x="1332714" y="924402"/>
                  </a:lnTo>
                  <a:lnTo>
                    <a:pt x="1324685" y="924402"/>
                  </a:lnTo>
                  <a:lnTo>
                    <a:pt x="1316242" y="924402"/>
                  </a:lnTo>
                  <a:lnTo>
                    <a:pt x="1312767" y="924402"/>
                  </a:lnTo>
                  <a:lnTo>
                    <a:pt x="1286178" y="924402"/>
                  </a:lnTo>
                  <a:lnTo>
                    <a:pt x="1282703" y="924402"/>
                  </a:lnTo>
                  <a:lnTo>
                    <a:pt x="1243956" y="924402"/>
                  </a:lnTo>
                  <a:lnTo>
                    <a:pt x="1184998" y="924402"/>
                  </a:lnTo>
                  <a:lnTo>
                    <a:pt x="1154934" y="924402"/>
                  </a:lnTo>
                  <a:lnTo>
                    <a:pt x="1139828" y="924402"/>
                  </a:lnTo>
                  <a:lnTo>
                    <a:pt x="1116187" y="924402"/>
                  </a:lnTo>
                  <a:lnTo>
                    <a:pt x="1112712" y="924402"/>
                  </a:lnTo>
                  <a:lnTo>
                    <a:pt x="1057734" y="924402"/>
                  </a:lnTo>
                  <a:lnTo>
                    <a:pt x="1027669" y="924402"/>
                  </a:lnTo>
                  <a:lnTo>
                    <a:pt x="1012059" y="924402"/>
                  </a:lnTo>
                  <a:lnTo>
                    <a:pt x="984943" y="924402"/>
                  </a:lnTo>
                  <a:lnTo>
                    <a:pt x="929965" y="924402"/>
                  </a:lnTo>
                  <a:lnTo>
                    <a:pt x="899900" y="924402"/>
                  </a:lnTo>
                  <a:lnTo>
                    <a:pt x="857678" y="924402"/>
                  </a:lnTo>
                  <a:lnTo>
                    <a:pt x="819171" y="924402"/>
                  </a:lnTo>
                  <a:lnTo>
                    <a:pt x="729909" y="924402"/>
                  </a:lnTo>
                  <a:lnTo>
                    <a:pt x="691402" y="924402"/>
                  </a:lnTo>
                  <a:lnTo>
                    <a:pt x="687927" y="924402"/>
                  </a:lnTo>
                  <a:lnTo>
                    <a:pt x="560158" y="924402"/>
                  </a:lnTo>
                  <a:lnTo>
                    <a:pt x="432894" y="924402"/>
                  </a:lnTo>
                  <a:lnTo>
                    <a:pt x="305125" y="924402"/>
                  </a:lnTo>
                  <a:cubicBezTo>
                    <a:pt x="275541" y="924402"/>
                    <a:pt x="238373" y="903151"/>
                    <a:pt x="223202" y="877348"/>
                  </a:cubicBezTo>
                  <a:cubicBezTo>
                    <a:pt x="10809" y="509257"/>
                    <a:pt x="10809" y="509257"/>
                    <a:pt x="10809" y="509257"/>
                  </a:cubicBezTo>
                  <a:cubicBezTo>
                    <a:pt x="-3603" y="483452"/>
                    <a:pt x="-3603" y="440951"/>
                    <a:pt x="10809" y="415146"/>
                  </a:cubicBezTo>
                  <a:cubicBezTo>
                    <a:pt x="223202" y="47054"/>
                    <a:pt x="223202" y="47054"/>
                    <a:pt x="223202" y="47054"/>
                  </a:cubicBezTo>
                  <a:cubicBezTo>
                    <a:pt x="238373" y="21251"/>
                    <a:pt x="275541" y="0"/>
                    <a:pt x="305125" y="0"/>
                  </a:cubicBezTo>
                  <a:close/>
                </a:path>
              </a:pathLst>
            </a:custGeom>
            <a:solidFill>
              <a:schemeClr val="bg1"/>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vert="horz" wrap="square" lIns="91440" tIns="45720" rIns="91440" bIns="45720" numCol="1" anchor="t" anchorCtr="0" compatLnSpc="1">
              <a:noAutofit/>
            </a:bodyPr>
            <a:lstStyle/>
            <a:p>
              <a:endParaRPr lang="zh-CN" altLang="en-US" dirty="0">
                <a:solidFill>
                  <a:prstClr val="black"/>
                </a:solidFill>
                <a:latin typeface="微软雅黑" panose="020B0503020204020204" pitchFamily="34" charset="-122"/>
              </a:endParaRPr>
            </a:p>
          </p:txBody>
        </p:sp>
      </p:grpSp>
      <p:sp>
        <p:nvSpPr>
          <p:cNvPr id="26" name="标题 1"/>
          <p:cNvSpPr txBox="1"/>
          <p:nvPr/>
        </p:nvSpPr>
        <p:spPr>
          <a:xfrm>
            <a:off x="2002790" y="658495"/>
            <a:ext cx="2204085" cy="795020"/>
          </a:xfrm>
          <a:prstGeom prst="rect">
            <a:avLst/>
          </a:prstGeom>
        </p:spPr>
        <p:txBody>
          <a:bodyPr lIns="91437" tIns="45718" rIns="91437" bIns="45718">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smtClean="0">
                <a:solidFill>
                  <a:srgbClr val="C00000"/>
                </a:solidFill>
                <a:latin typeface="微软雅黑" panose="020B0503020204020204" pitchFamily="34" charset="-122"/>
                <a:ea typeface="微软雅黑" panose="020B0503020204020204" pitchFamily="34" charset="-122"/>
              </a:rPr>
              <a:t>共通能力</a:t>
            </a:r>
            <a:endParaRPr lang="zh-CN" altLang="en-US" sz="2800" b="1" dirty="0">
              <a:solidFill>
                <a:srgbClr val="C00000"/>
              </a:solidFill>
              <a:latin typeface="微软雅黑" panose="020B0503020204020204" pitchFamily="34" charset="-122"/>
              <a:ea typeface="微软雅黑" panose="020B0503020204020204" pitchFamily="34" charset="-122"/>
            </a:endParaRPr>
          </a:p>
        </p:txBody>
      </p:sp>
      <p:sp>
        <p:nvSpPr>
          <p:cNvPr id="27" name="TextBox 26"/>
          <p:cNvSpPr txBox="1"/>
          <p:nvPr/>
        </p:nvSpPr>
        <p:spPr>
          <a:xfrm>
            <a:off x="1356071" y="643460"/>
            <a:ext cx="683260" cy="582295"/>
          </a:xfrm>
          <a:prstGeom prst="rect">
            <a:avLst/>
          </a:prstGeom>
          <a:noFill/>
        </p:spPr>
        <p:txBody>
          <a:bodyPr wrap="none" lIns="91437" tIns="45718" rIns="91437" bIns="45718" rtlCol="0">
            <a:spAutoFit/>
          </a:bodyPr>
          <a:lstStyle/>
          <a:p>
            <a:r>
              <a:rPr lang="en-US" altLang="zh-CN" sz="3200" b="1" dirty="0" smtClean="0">
                <a:solidFill>
                  <a:srgbClr val="C00000"/>
                </a:solidFill>
                <a:latin typeface="微软雅黑" panose="020B0503020204020204" pitchFamily="34" charset="-122"/>
                <a:ea typeface="微软雅黑" panose="020B0503020204020204" pitchFamily="34" charset="-122"/>
              </a:rPr>
              <a:t>03</a:t>
            </a:r>
            <a:endParaRPr lang="zh-CN" altLang="en-US" sz="3200" b="1" dirty="0">
              <a:solidFill>
                <a:srgbClr val="C00000"/>
              </a:solidFill>
              <a:latin typeface="微软雅黑" panose="020B0503020204020204" pitchFamily="34" charset="-122"/>
              <a:ea typeface="微软雅黑" panose="020B0503020204020204" pitchFamily="34" charset="-122"/>
            </a:endParaRPr>
          </a:p>
        </p:txBody>
      </p:sp>
      <p:graphicFrame>
        <p:nvGraphicFramePr>
          <p:cNvPr id="6" name="表格 5"/>
          <p:cNvGraphicFramePr/>
          <p:nvPr/>
        </p:nvGraphicFramePr>
        <p:xfrm>
          <a:off x="269875" y="1843405"/>
          <a:ext cx="11741785" cy="6484620"/>
        </p:xfrm>
        <a:graphic>
          <a:graphicData uri="http://schemas.openxmlformats.org/drawingml/2006/table">
            <a:tbl>
              <a:tblPr firstRow="1" bandRow="1">
                <a:tableStyleId>{5C22544A-7EE6-4342-B048-85BDC9FD1C3A}</a:tableStyleId>
              </a:tblPr>
              <a:tblGrid>
                <a:gridCol w="1410970"/>
                <a:gridCol w="2028825"/>
                <a:gridCol w="8301990"/>
              </a:tblGrid>
              <a:tr h="471805">
                <a:tc>
                  <a:txBody>
                    <a:bodyPr/>
                    <a:p>
                      <a:pPr indent="0" algn="ctr">
                        <a:lnSpc>
                          <a:spcPct val="120000"/>
                        </a:lnSpc>
                        <a:spcBef>
                          <a:spcPts val="0"/>
                        </a:spcBef>
                        <a:spcAft>
                          <a:spcPts val="0"/>
                        </a:spcAft>
                        <a:buNone/>
                      </a:pPr>
                      <a:r>
                        <a:rPr lang="zh-CN" sz="1400" b="1" spc="120">
                          <a:solidFill>
                            <a:srgbClr val="FFFFFF"/>
                          </a:solidFill>
                          <a:latin typeface="微软雅黑" panose="020B0503020204020204" pitchFamily="34" charset="-122"/>
                          <a:ea typeface="微软雅黑" panose="020B0503020204020204" pitchFamily="34" charset="-122"/>
                        </a:rPr>
                        <a:t>共通项目</a:t>
                      </a:r>
                      <a:endParaRPr lang="zh-CN" sz="1400" b="1" spc="120">
                        <a:solidFill>
                          <a:srgbClr val="FFFFFF"/>
                        </a:solidFill>
                        <a:latin typeface="微软雅黑" panose="020B0503020204020204" pitchFamily="34" charset="-122"/>
                        <a:ea typeface="微软雅黑" panose="020B0503020204020204" pitchFamily="34" charset="-122"/>
                      </a:endParaRPr>
                    </a:p>
                  </a:txBody>
                  <a:tcPr marL="177800" marR="177800" marT="107950" marB="107950" vert="horz" anchor="ctr">
                    <a:lnL w="19050" cap="rnd">
                      <a:solidFill>
                        <a:srgbClr val="E34D4D"/>
                      </a:solidFill>
                      <a:prstDash val="solid"/>
                    </a:lnL>
                    <a:lnR w="3175">
                      <a:solidFill>
                        <a:srgbClr val="FFFFFF"/>
                      </a:solidFill>
                      <a:prstDash val="dot"/>
                    </a:lnR>
                    <a:lnT w="19050" cap="rnd">
                      <a:solidFill>
                        <a:srgbClr val="E34D4D"/>
                      </a:solidFill>
                      <a:prstDash val="solid"/>
                    </a:lnT>
                    <a:lnB w="19050">
                      <a:solidFill>
                        <a:srgbClr val="E34D4D"/>
                      </a:solidFill>
                      <a:prstDash val="solid"/>
                    </a:lnB>
                    <a:lnTlToBr>
                      <a:noFill/>
                    </a:lnTlToBr>
                    <a:lnBlToTr>
                      <a:noFill/>
                    </a:lnBlToTr>
                    <a:solidFill>
                      <a:srgbClr val="E34D4D"/>
                    </a:solidFill>
                  </a:tcPr>
                </a:tc>
                <a:tc>
                  <a:txBody>
                    <a:bodyPr/>
                    <a:p>
                      <a:pPr indent="0" algn="ctr">
                        <a:lnSpc>
                          <a:spcPct val="120000"/>
                        </a:lnSpc>
                        <a:spcBef>
                          <a:spcPts val="0"/>
                        </a:spcBef>
                        <a:spcAft>
                          <a:spcPts val="0"/>
                        </a:spcAft>
                        <a:buNone/>
                      </a:pPr>
                      <a:r>
                        <a:rPr lang="zh-CN" sz="1400" b="1" spc="120">
                          <a:solidFill>
                            <a:srgbClr val="FFFFFF"/>
                          </a:solidFill>
                          <a:latin typeface="微软雅黑" panose="020B0503020204020204" pitchFamily="34" charset="-122"/>
                          <a:ea typeface="微软雅黑" panose="020B0503020204020204" pitchFamily="34" charset="-122"/>
                        </a:rPr>
                        <a:t>评估维度</a:t>
                      </a:r>
                      <a:endParaRPr lang="zh-CN" sz="1400" b="1" spc="120">
                        <a:solidFill>
                          <a:srgbClr val="FFFFFF"/>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FFFFFF"/>
                      </a:solidFill>
                      <a:prstDash val="dot"/>
                    </a:lnL>
                    <a:lnR w="3175">
                      <a:solidFill>
                        <a:srgbClr val="FFFFFF"/>
                      </a:solidFill>
                      <a:prstDash val="dot"/>
                    </a:lnR>
                    <a:lnT w="19050" cap="rnd">
                      <a:solidFill>
                        <a:srgbClr val="E34D4D"/>
                      </a:solidFill>
                      <a:prstDash val="solid"/>
                    </a:lnT>
                    <a:lnB w="19050">
                      <a:solidFill>
                        <a:srgbClr val="E34D4D"/>
                      </a:solidFill>
                      <a:prstDash val="solid"/>
                    </a:lnB>
                    <a:lnTlToBr>
                      <a:noFill/>
                    </a:lnTlToBr>
                    <a:lnBlToTr>
                      <a:noFill/>
                    </a:lnBlToTr>
                    <a:solidFill>
                      <a:srgbClr val="E34D4D"/>
                    </a:solidFill>
                  </a:tcPr>
                </a:tc>
                <a:tc>
                  <a:txBody>
                    <a:bodyPr/>
                    <a:p>
                      <a:pPr indent="0" algn="ctr">
                        <a:lnSpc>
                          <a:spcPct val="120000"/>
                        </a:lnSpc>
                        <a:spcBef>
                          <a:spcPts val="0"/>
                        </a:spcBef>
                        <a:spcAft>
                          <a:spcPts val="0"/>
                        </a:spcAft>
                        <a:buNone/>
                      </a:pPr>
                      <a:r>
                        <a:rPr lang="zh-CN" sz="1400" b="1" spc="120">
                          <a:solidFill>
                            <a:srgbClr val="FFFFFF"/>
                          </a:solidFill>
                          <a:latin typeface="微软雅黑" panose="020B0503020204020204" pitchFamily="34" charset="-122"/>
                          <a:ea typeface="微软雅黑" panose="020B0503020204020204" pitchFamily="34" charset="-122"/>
                        </a:rPr>
                        <a:t>行为事例说明</a:t>
                      </a:r>
                      <a:endParaRPr lang="zh-CN" sz="1400" b="1" spc="120">
                        <a:solidFill>
                          <a:srgbClr val="FFFFFF"/>
                        </a:solidFill>
                        <a:latin typeface="微软雅黑" panose="020B0503020204020204" pitchFamily="34" charset="-122"/>
                        <a:ea typeface="微软雅黑" panose="020B0503020204020204" pitchFamily="34" charset="-122"/>
                      </a:endParaRPr>
                    </a:p>
                  </a:txBody>
                  <a:tcPr marL="177800" marR="177800" marT="107950" marB="107950" vert="horz" anchor="ctr">
                    <a:lnL w="3175">
                      <a:solidFill>
                        <a:srgbClr val="FFFFFF"/>
                      </a:solidFill>
                      <a:prstDash val="dot"/>
                    </a:lnL>
                    <a:lnR w="19050" cap="rnd">
                      <a:solidFill>
                        <a:srgbClr val="E34D4D"/>
                      </a:solidFill>
                      <a:prstDash val="solid"/>
                    </a:lnR>
                    <a:lnT w="19050" cap="rnd">
                      <a:solidFill>
                        <a:srgbClr val="E34D4D"/>
                      </a:solidFill>
                      <a:prstDash val="solid"/>
                    </a:lnT>
                    <a:lnB w="19050">
                      <a:solidFill>
                        <a:srgbClr val="E34D4D"/>
                      </a:solidFill>
                      <a:prstDash val="solid"/>
                    </a:lnB>
                    <a:lnTlToBr>
                      <a:noFill/>
                    </a:lnTlToBr>
                    <a:lnBlToTr>
                      <a:noFill/>
                    </a:lnBlToTr>
                    <a:solidFill>
                      <a:srgbClr val="E34D4D"/>
                    </a:solidFill>
                  </a:tcPr>
                </a:tc>
              </a:tr>
              <a:tr h="2625725">
                <a:tc>
                  <a:txBody>
                    <a:bodyPr/>
                    <a:p>
                      <a:pPr indent="0" algn="l">
                        <a:lnSpc>
                          <a:spcPct val="120000"/>
                        </a:lnSpc>
                        <a:spcBef>
                          <a:spcPts val="0"/>
                        </a:spcBef>
                        <a:spcAft>
                          <a:spcPts val="0"/>
                        </a:spcAft>
                        <a:buNone/>
                      </a:pPr>
                      <a:r>
                        <a:rPr lang="zh-CN" sz="1200" b="0" spc="120">
                          <a:solidFill>
                            <a:srgbClr val="404040"/>
                          </a:solidFill>
                          <a:latin typeface="微软雅黑" panose="020B0503020204020204" pitchFamily="34" charset="-122"/>
                          <a:ea typeface="微软雅黑" panose="020B0503020204020204" pitchFamily="34" charset="-122"/>
                        </a:rPr>
                        <a:t>沟通协调能力</a:t>
                      </a:r>
                      <a:endParaRPr lang="zh-CN" sz="1200" b="0" spc="120">
                        <a:solidFill>
                          <a:srgbClr val="404040"/>
                        </a:solidFill>
                        <a:latin typeface="微软雅黑" panose="020B0503020204020204" pitchFamily="34" charset="-122"/>
                        <a:ea typeface="微软雅黑" panose="020B0503020204020204" pitchFamily="34" charset="-122"/>
                      </a:endParaRPr>
                    </a:p>
                  </a:txBody>
                  <a:tcPr marL="177800" marR="177800" marT="107950" marB="107950" vert="horz" anchor="ctr">
                    <a:lnL w="19050" cap="rnd">
                      <a:solidFill>
                        <a:srgbClr val="E34D4D"/>
                      </a:solidFill>
                      <a:prstDash val="solid"/>
                    </a:lnL>
                    <a:lnR w="3175">
                      <a:solidFill>
                        <a:srgbClr val="E34D4D"/>
                      </a:solidFill>
                      <a:prstDash val="dot"/>
                    </a:lnR>
                    <a:lnT w="19050">
                      <a:solidFill>
                        <a:srgbClr val="E34D4D"/>
                      </a:solidFill>
                      <a:prstDash val="solid"/>
                    </a:lnT>
                    <a:lnB w="3175">
                      <a:solidFill>
                        <a:srgbClr val="E34D4D"/>
                      </a:solidFill>
                      <a:prstDash val="dot"/>
                    </a:lnB>
                    <a:lnTlToBr>
                      <a:noFill/>
                    </a:lnTlToBr>
                    <a:lnBlToTr>
                      <a:noFill/>
                    </a:lnBlToTr>
                    <a:solidFill>
                      <a:srgbClr val="F2F2F2"/>
                    </a:solidFill>
                  </a:tcPr>
                </a:tc>
                <a:tc>
                  <a:txBody>
                    <a:bodyPr/>
                    <a:p>
                      <a:pPr indent="0" algn="l">
                        <a:lnSpc>
                          <a:spcPct val="120000"/>
                        </a:lnSpc>
                        <a:spcBef>
                          <a:spcPts val="0"/>
                        </a:spcBef>
                        <a:spcAft>
                          <a:spcPts val="0"/>
                        </a:spcAft>
                        <a:buNone/>
                      </a:pPr>
                      <a:r>
                        <a:rPr 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跨组织协作</a:t>
                      </a:r>
                      <a:endParaRPr 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107950" marB="107950" vert="horz" anchor="ctr">
                    <a:lnL w="3175">
                      <a:solidFill>
                        <a:srgbClr val="E34D4D"/>
                      </a:solidFill>
                      <a:prstDash val="dot"/>
                    </a:lnL>
                    <a:lnR w="3175">
                      <a:solidFill>
                        <a:srgbClr val="E34D4D"/>
                      </a:solidFill>
                      <a:prstDash val="dot"/>
                    </a:lnR>
                    <a:lnT w="19050">
                      <a:solidFill>
                        <a:srgbClr val="E34D4D"/>
                      </a:solidFill>
                      <a:prstDash val="solid"/>
                    </a:lnT>
                    <a:lnB w="3175">
                      <a:solidFill>
                        <a:srgbClr val="E34D4D"/>
                      </a:solidFill>
                      <a:prstDash val="dot"/>
                    </a:lnB>
                    <a:lnTlToBr>
                      <a:noFill/>
                    </a:lnTlToBr>
                    <a:lnBlToTr>
                      <a:noFill/>
                    </a:lnBlToTr>
                    <a:solidFill>
                      <a:srgbClr val="F2F2F2"/>
                    </a:solidFill>
                  </a:tcPr>
                </a:tc>
                <a:tc>
                  <a:txBody>
                    <a:bodyPr/>
                    <a:p>
                      <a:pPr indent="0" algn="l">
                        <a:lnSpc>
                          <a:spcPct val="120000"/>
                        </a:lnSpc>
                        <a:spcBef>
                          <a:spcPts val="0"/>
                        </a:spcBef>
                        <a:spcAft>
                          <a:spcPts val="0"/>
                        </a:spcAft>
                        <a:buNone/>
                      </a:pPr>
                      <a:r>
                        <a:rPr 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1.T产中服务需要与几乎所有和T产品有关的部门进行沟通交流，例如前端交付、开发部、工程部、架构工具技术部等等；                                      </a:t>
                      </a:r>
                      <a:endParaRPr 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indent="0" algn="l">
                        <a:lnSpc>
                          <a:spcPct val="120000"/>
                        </a:lnSpc>
                        <a:spcBef>
                          <a:spcPts val="0"/>
                        </a:spcBef>
                        <a:spcAft>
                          <a:spcPts val="0"/>
                        </a:spcAft>
                        <a:buNone/>
                      </a:pPr>
                      <a:r>
                        <a:rPr 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工作角色关系是产中服务起到一个与交付服务以及顾问交流沟通的作用，解决顾问提出的问题，与产品中心所有部门一起为标准产品服务，与前端交付一起改善使用中的问题，修改产品bug。                                                                                                                                            2.在协助交付服务做客户家的BPM更新的时候，因为客户家的版本较老，连线方式也比较单一，同时只能一个人在客户家进行更新的操作，更新过程中就会遇到一些问题，交付服务遇到的问题会先来请教我，我再给予解答，若遇到我也不能解决的问题，我会再去请教整合组的同仁，请整合组的同仁再进行解答，我就起到了一个更新咨询窗口的作用。                                                                                                                      3.有时候会接到一些紧急的案件，需要插单处理，就直接和顾问电话联系，顾问在电话中会交代清楚具体的问题以及操作流程，然后我会连到客户家去看，遇到的流程上的问题会再去请教QC与SA。收获是沟通很重要，协作处理问题才是解决重大紧急问题的关键。</a:t>
                      </a:r>
                      <a:endParaRPr lang="zh-CN" sz="12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77800" marR="177800" marT="107950" marB="107950" vert="horz" anchor="ctr">
                    <a:lnL w="3175">
                      <a:solidFill>
                        <a:srgbClr val="E34D4D"/>
                      </a:solidFill>
                      <a:prstDash val="dot"/>
                    </a:lnL>
                    <a:lnR w="19050" cap="rnd">
                      <a:solidFill>
                        <a:srgbClr val="E34D4D"/>
                      </a:solidFill>
                      <a:prstDash val="solid"/>
                    </a:lnR>
                    <a:lnT w="19050">
                      <a:solidFill>
                        <a:srgbClr val="E34D4D"/>
                      </a:solidFill>
                      <a:prstDash val="solid"/>
                    </a:lnT>
                    <a:lnB w="3175">
                      <a:solidFill>
                        <a:srgbClr val="E34D4D"/>
                      </a:solidFill>
                      <a:prstDash val="dot"/>
                    </a:lnB>
                    <a:lnTlToBr>
                      <a:noFill/>
                    </a:lnTlToBr>
                    <a:lnBlToTr>
                      <a:noFill/>
                    </a:lnBlToTr>
                    <a:solidFill>
                      <a:srgbClr val="F2F2F2"/>
                    </a:solidFill>
                  </a:tcPr>
                </a:tc>
              </a:tr>
            </a:tbl>
          </a:graphicData>
        </a:graphic>
      </p:graphicFrame>
    </p:spTree>
  </p:cSld>
  <p:clrMapOvr>
    <a:masterClrMapping/>
  </p:clrMapOvr>
</p:sld>
</file>

<file path=ppt/tags/tag1.xml><?xml version="1.0" encoding="utf-8"?>
<p:tagLst xmlns:p="http://schemas.openxmlformats.org/presentationml/2006/main">
  <p:tag name="KSO_WM_UNIT_TABLE_BEAUTIFY" val="smartTable{8d6556ec-0092-4d41-9ec1-10ce0956d605}"/>
  <p:tag name="TABLE_RECT" val="17*40.6867*926*435.55"/>
  <p:tag name="TABLE_EMPHASIZE_COLOR" val="14896461"/>
  <p:tag name="TABLE_ONEKEY_SKIN_IDX" val="0"/>
  <p:tag name="TABLE_SKINIDX" val="0"/>
  <p:tag name="TABLE_COLORIDX" val="c"/>
</p:tagLst>
</file>

<file path=ppt/tags/tag10.xml><?xml version="1.0" encoding="utf-8"?>
<p:tagLst xmlns:p="http://schemas.openxmlformats.org/presentationml/2006/main">
  <p:tag name="KSO_WM_SLIDE_MODEL_TYPE" val="timeline"/>
</p:tagLst>
</file>

<file path=ppt/tags/tag11.xml><?xml version="1.0" encoding="utf-8"?>
<p:tagLst xmlns:p="http://schemas.openxmlformats.org/presentationml/2006/main">
  <p:tag name="KSO_WM_SLIDE_MODEL_TYPE" val="timeline"/>
</p:tagLst>
</file>

<file path=ppt/tags/tag12.xml><?xml version="1.0" encoding="utf-8"?>
<p:tagLst xmlns:p="http://schemas.openxmlformats.org/presentationml/2006/main">
  <p:tag name="KSO_WM_SLIDE_MODEL_TYPE" val="timeline"/>
</p:tagLst>
</file>

<file path=ppt/tags/tag13.xml><?xml version="1.0" encoding="utf-8"?>
<p:tagLst xmlns:p="http://schemas.openxmlformats.org/presentationml/2006/main">
  <p:tag name="REFSHAPE" val="322023132"/>
</p:tagLst>
</file>

<file path=ppt/tags/tag14.xml><?xml version="1.0" encoding="utf-8"?>
<p:tagLst xmlns:p="http://schemas.openxmlformats.org/presentationml/2006/main">
  <p:tag name="REFSHAPE" val="322024492"/>
</p:tagLst>
</file>

<file path=ppt/tags/tag2.xml><?xml version="1.0" encoding="utf-8"?>
<p:tagLst xmlns:p="http://schemas.openxmlformats.org/presentationml/2006/main">
  <p:tag name="REFSHAPE" val="322023132"/>
</p:tagLst>
</file>

<file path=ppt/tags/tag3.xml><?xml version="1.0" encoding="utf-8"?>
<p:tagLst xmlns:p="http://schemas.openxmlformats.org/presentationml/2006/main">
  <p:tag name="REFSHAPE" val="322024492"/>
</p:tagLst>
</file>

<file path=ppt/tags/tag4.xml><?xml version="1.0" encoding="utf-8"?>
<p:tagLst xmlns:p="http://schemas.openxmlformats.org/presentationml/2006/main">
  <p:tag name="REFSHAPE" val="322023132"/>
</p:tagLst>
</file>

<file path=ppt/tags/tag5.xml><?xml version="1.0" encoding="utf-8"?>
<p:tagLst xmlns:p="http://schemas.openxmlformats.org/presentationml/2006/main">
  <p:tag name="REFSHAPE" val="322024492"/>
</p:tagLst>
</file>

<file path=ppt/tags/tag6.xml><?xml version="1.0" encoding="utf-8"?>
<p:tagLst xmlns:p="http://schemas.openxmlformats.org/presentationml/2006/main">
  <p:tag name="REFSHAPE" val="322023132"/>
</p:tagLst>
</file>

<file path=ppt/tags/tag7.xml><?xml version="1.0" encoding="utf-8"?>
<p:tagLst xmlns:p="http://schemas.openxmlformats.org/presentationml/2006/main">
  <p:tag name="REFSHAPE" val="322024492"/>
</p:tagLst>
</file>

<file path=ppt/tags/tag8.xml><?xml version="1.0" encoding="utf-8"?>
<p:tagLst xmlns:p="http://schemas.openxmlformats.org/presentationml/2006/main">
  <p:tag name="KSO_WM_SLIDE_MODEL_TYPE" val="timeline"/>
</p:tagLst>
</file>

<file path=ppt/tags/tag9.xml><?xml version="1.0" encoding="utf-8"?>
<p:tagLst xmlns:p="http://schemas.openxmlformats.org/presentationml/2006/main">
  <p:tag name="KSO_WM_SLIDE_MODEL_TYPE" val="timeline"/>
</p:tagLst>
</file>

<file path=ppt/theme/theme1.xml><?xml version="1.0" encoding="utf-8"?>
<a:theme xmlns:a="http://schemas.openxmlformats.org/drawingml/2006/main" name="2_有底紋母片">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5170</Words>
  <Application>WPS 演示</Application>
  <PresentationFormat>寬螢幕</PresentationFormat>
  <Paragraphs>583</Paragraphs>
  <Slides>32</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32</vt:i4>
      </vt:variant>
    </vt:vector>
  </HeadingPairs>
  <TitlesOfParts>
    <vt:vector size="46" baseType="lpstr">
      <vt:lpstr>Arial</vt:lpstr>
      <vt:lpstr>宋体</vt:lpstr>
      <vt:lpstr>Wingdings</vt:lpstr>
      <vt:lpstr>Calibri</vt:lpstr>
      <vt:lpstr>PMingLiU</vt:lpstr>
      <vt:lpstr>Calibri Light</vt:lpstr>
      <vt:lpstr>Microsoft JhengHei</vt:lpstr>
      <vt:lpstr>Calibri</vt:lpstr>
      <vt:lpstr>微软雅黑</vt:lpstr>
      <vt:lpstr>Hiragino Sans GB W3</vt:lpstr>
      <vt:lpstr>Arial Unicode MS</vt:lpstr>
      <vt:lpstr>黑体</vt:lpstr>
      <vt:lpstr>PMingLiU</vt:lpstr>
      <vt:lpstr>2_有底紋母片</vt:lpstr>
      <vt:lpstr>T100应付暂估管理流程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eve</dc:creator>
  <cp:lastModifiedBy>Administrator</cp:lastModifiedBy>
  <cp:revision>1198</cp:revision>
  <dcterms:created xsi:type="dcterms:W3CDTF">2010-10-15T10:13:00Z</dcterms:created>
  <dcterms:modified xsi:type="dcterms:W3CDTF">2020-04-09T10:22:13Z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2052-11.1.0.8500</vt:lpwstr>
  </property>
</Properties>
</file>